
<file path=[Content_Types].xml><?xml version="1.0" encoding="utf-8"?>
<Types xmlns="http://schemas.openxmlformats.org/package/2006/content-types">
  <Default Extension="jpeg" ContentType="image/jpeg"/>
  <Default Extension="jp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4070" r:id="rId2"/>
  </p:sldMasterIdLst>
  <p:notesMasterIdLst>
    <p:notesMasterId r:id="rId30"/>
  </p:notesMasterIdLst>
  <p:sldIdLst>
    <p:sldId id="304" r:id="rId3"/>
    <p:sldId id="267" r:id="rId4"/>
    <p:sldId id="312" r:id="rId5"/>
    <p:sldId id="314" r:id="rId6"/>
    <p:sldId id="277" r:id="rId7"/>
    <p:sldId id="279" r:id="rId8"/>
    <p:sldId id="278" r:id="rId9"/>
    <p:sldId id="311" r:id="rId10"/>
    <p:sldId id="270" r:id="rId11"/>
    <p:sldId id="272" r:id="rId12"/>
    <p:sldId id="313" r:id="rId13"/>
    <p:sldId id="269" r:id="rId14"/>
    <p:sldId id="274" r:id="rId15"/>
    <p:sldId id="275" r:id="rId16"/>
    <p:sldId id="276" r:id="rId17"/>
    <p:sldId id="291" r:id="rId18"/>
    <p:sldId id="309" r:id="rId19"/>
    <p:sldId id="307" r:id="rId20"/>
    <p:sldId id="292" r:id="rId21"/>
    <p:sldId id="293" r:id="rId22"/>
    <p:sldId id="295" r:id="rId23"/>
    <p:sldId id="296" r:id="rId24"/>
    <p:sldId id="297" r:id="rId25"/>
    <p:sldId id="298" r:id="rId26"/>
    <p:sldId id="300" r:id="rId27"/>
    <p:sldId id="310" r:id="rId28"/>
    <p:sldId id="268" r:id="rId29"/>
  </p:sldIdLst>
  <p:sldSz cx="24384000" cy="13733463"/>
  <p:notesSz cx="6858000" cy="9144000"/>
  <p:defaultTex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p:defaultTextStyle>
  <p:extLst>
    <p:ext uri="{EFAFB233-063F-42B5-8137-9DF3F51BA10A}">
      <p15:sldGuideLst xmlns:p15="http://schemas.microsoft.com/office/powerpoint/2012/main">
        <p15:guide id="1" orient="horz" pos="4325">
          <p15:clr>
            <a:srgbClr val="A4A3A4"/>
          </p15:clr>
        </p15:guide>
        <p15:guide id="2" pos="76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2B59E"/>
    <a:srgbClr val="262262"/>
    <a:srgbClr val="EFEFE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9822" autoAdjust="0"/>
    <p:restoredTop sz="96532" autoAdjust="0"/>
  </p:normalViewPr>
  <p:slideViewPr>
    <p:cSldViewPr snapToGrid="0">
      <p:cViewPr varScale="1">
        <p:scale>
          <a:sx n="58" d="100"/>
          <a:sy n="58" d="100"/>
        </p:scale>
        <p:origin x="726" y="114"/>
      </p:cViewPr>
      <p:guideLst>
        <p:guide orient="horz" pos="4325"/>
        <p:guide pos="7680"/>
      </p:guideLst>
    </p:cSldViewPr>
  </p:slideViewPr>
  <p:notesTextViewPr>
    <p:cViewPr>
      <p:scale>
        <a:sx n="1" d="1"/>
        <a:sy n="1" d="1"/>
      </p:scale>
      <p:origin x="0" y="0"/>
    </p:cViewPr>
  </p:notesTextViewPr>
  <p:sorterViewPr>
    <p:cViewPr>
      <p:scale>
        <a:sx n="100" d="100"/>
        <a:sy n="100" d="100"/>
      </p:scale>
      <p:origin x="0" y="4338"/>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29499411-A87B-F2EF-F5D7-4B91D8224CEB}"/>
              </a:ext>
            </a:extLst>
          </p:cNvPr>
          <p:cNvSpPr>
            <a:spLocks noGrp="1"/>
          </p:cNvSpPr>
          <p:nvPr>
            <p:ph type="hdr" sz="quarter"/>
          </p:nvPr>
        </p:nvSpPr>
        <p:spPr>
          <a:xfrm>
            <a:off x="0" y="0"/>
            <a:ext cx="2971800" cy="458788"/>
          </a:xfrm>
          <a:prstGeom prst="rect">
            <a:avLst/>
          </a:prstGeom>
        </p:spPr>
        <p:txBody>
          <a:bodyPr vert="horz" wrap="square" lIns="91440" tIns="45720" rIns="91440" bIns="45720" numCol="1" anchor="t" anchorCtr="0" compatLnSpc="1">
            <a:prstTxWarp prst="textNoShape">
              <a:avLst/>
            </a:prstTxWarp>
          </a:bodyPr>
          <a:lstStyle>
            <a:lvl1pPr eaLnBrk="1" hangingPunct="1">
              <a:defRPr sz="1200"/>
            </a:lvl1pPr>
          </a:lstStyle>
          <a:p>
            <a:pPr>
              <a:defRPr/>
            </a:pPr>
            <a:endParaRPr lang="ro-RO"/>
          </a:p>
        </p:txBody>
      </p:sp>
      <p:sp>
        <p:nvSpPr>
          <p:cNvPr id="3" name="Date Placeholder 2">
            <a:extLst>
              <a:ext uri="{FF2B5EF4-FFF2-40B4-BE49-F238E27FC236}">
                <a16:creationId xmlns:a16="http://schemas.microsoft.com/office/drawing/2014/main" id="{F7A2A7DF-93F4-0F32-965E-29A98477A622}"/>
              </a:ext>
            </a:extLst>
          </p:cNvPr>
          <p:cNvSpPr>
            <a:spLocks noGrp="1"/>
          </p:cNvSpPr>
          <p:nvPr>
            <p:ph type="dt" idx="1"/>
          </p:nvPr>
        </p:nvSpPr>
        <p:spPr>
          <a:xfrm>
            <a:off x="3884613" y="0"/>
            <a:ext cx="2971800" cy="458788"/>
          </a:xfrm>
          <a:prstGeom prst="rect">
            <a:avLst/>
          </a:prstGeom>
        </p:spPr>
        <p:txBody>
          <a:bodyPr vert="horz" wrap="square" lIns="91440" tIns="45720" rIns="91440" bIns="45720" numCol="1" anchor="t" anchorCtr="0" compatLnSpc="1">
            <a:prstTxWarp prst="textNoShape">
              <a:avLst/>
            </a:prstTxWarp>
          </a:bodyPr>
          <a:lstStyle>
            <a:lvl1pPr algn="r" eaLnBrk="1" hangingPunct="1">
              <a:defRPr sz="1200"/>
            </a:lvl1pPr>
          </a:lstStyle>
          <a:p>
            <a:pPr>
              <a:defRPr/>
            </a:pPr>
            <a:fld id="{F0114D78-1839-4C98-82E5-3874FD66372B}" type="datetimeFigureOut">
              <a:rPr lang="ro-RO"/>
              <a:pPr>
                <a:defRPr/>
              </a:pPr>
              <a:t>17.02.2026</a:t>
            </a:fld>
            <a:endParaRPr lang="ro-RO"/>
          </a:p>
        </p:txBody>
      </p:sp>
      <p:sp>
        <p:nvSpPr>
          <p:cNvPr id="4" name="Slide Image Placeholder 3">
            <a:extLst>
              <a:ext uri="{FF2B5EF4-FFF2-40B4-BE49-F238E27FC236}">
                <a16:creationId xmlns:a16="http://schemas.microsoft.com/office/drawing/2014/main" id="{CDCB4108-9E1C-1ECF-020B-6AB54F365AF2}"/>
              </a:ext>
            </a:extLst>
          </p:cNvPr>
          <p:cNvSpPr>
            <a:spLocks noGrp="1" noRot="1" noChangeAspect="1"/>
          </p:cNvSpPr>
          <p:nvPr>
            <p:ph type="sldImg" idx="2"/>
          </p:nvPr>
        </p:nvSpPr>
        <p:spPr>
          <a:xfrm>
            <a:off x="688975" y="1143000"/>
            <a:ext cx="5480050" cy="3086100"/>
          </a:xfrm>
          <a:prstGeom prst="rect">
            <a:avLst/>
          </a:prstGeom>
          <a:noFill/>
          <a:ln w="12700">
            <a:solidFill>
              <a:prstClr val="black"/>
            </a:solidFill>
          </a:ln>
        </p:spPr>
        <p:txBody>
          <a:bodyPr vert="horz" lIns="91440" tIns="45720" rIns="91440" bIns="45720" rtlCol="0" anchor="ctr"/>
          <a:lstStyle/>
          <a:p>
            <a:pPr lvl="0"/>
            <a:endParaRPr lang="ro-RO" noProof="0"/>
          </a:p>
        </p:txBody>
      </p:sp>
      <p:sp>
        <p:nvSpPr>
          <p:cNvPr id="5" name="Notes Placeholder 4">
            <a:extLst>
              <a:ext uri="{FF2B5EF4-FFF2-40B4-BE49-F238E27FC236}">
                <a16:creationId xmlns:a16="http://schemas.microsoft.com/office/drawing/2014/main" id="{53E312CB-CF77-61C5-0DFE-651EB3C34A9E}"/>
              </a:ext>
            </a:extLst>
          </p:cNvPr>
          <p:cNvSpPr>
            <a:spLocks noGrp="1"/>
          </p:cNvSpPr>
          <p:nvPr>
            <p:ph type="body" sz="quarter" idx="3"/>
          </p:nvPr>
        </p:nvSpPr>
        <p:spPr>
          <a:xfrm>
            <a:off x="685800" y="4400550"/>
            <a:ext cx="5486400" cy="3600450"/>
          </a:xfrm>
          <a:prstGeom prst="rect">
            <a:avLst/>
          </a:prstGeom>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ro-RO" noProof="0"/>
          </a:p>
        </p:txBody>
      </p:sp>
      <p:sp>
        <p:nvSpPr>
          <p:cNvPr id="6" name="Footer Placeholder 5">
            <a:extLst>
              <a:ext uri="{FF2B5EF4-FFF2-40B4-BE49-F238E27FC236}">
                <a16:creationId xmlns:a16="http://schemas.microsoft.com/office/drawing/2014/main" id="{6CC99CFE-D9B5-D6C2-F191-7F278135D503}"/>
              </a:ext>
            </a:extLst>
          </p:cNvPr>
          <p:cNvSpPr>
            <a:spLocks noGrp="1"/>
          </p:cNvSpPr>
          <p:nvPr>
            <p:ph type="ftr" sz="quarter" idx="4"/>
          </p:nvPr>
        </p:nvSpPr>
        <p:spPr>
          <a:xfrm>
            <a:off x="0" y="8685213"/>
            <a:ext cx="2971800" cy="458787"/>
          </a:xfrm>
          <a:prstGeom prst="rect">
            <a:avLst/>
          </a:prstGeom>
        </p:spPr>
        <p:txBody>
          <a:bodyPr vert="horz" wrap="square" lIns="91440" tIns="45720" rIns="91440" bIns="45720" numCol="1" anchor="b" anchorCtr="0" compatLnSpc="1">
            <a:prstTxWarp prst="textNoShape">
              <a:avLst/>
            </a:prstTxWarp>
          </a:bodyPr>
          <a:lstStyle>
            <a:lvl1pPr eaLnBrk="1" hangingPunct="1">
              <a:defRPr sz="1200"/>
            </a:lvl1pPr>
          </a:lstStyle>
          <a:p>
            <a:pPr>
              <a:defRPr/>
            </a:pPr>
            <a:endParaRPr lang="ro-RO"/>
          </a:p>
        </p:txBody>
      </p:sp>
      <p:sp>
        <p:nvSpPr>
          <p:cNvPr id="7" name="Slide Number Placeholder 6">
            <a:extLst>
              <a:ext uri="{FF2B5EF4-FFF2-40B4-BE49-F238E27FC236}">
                <a16:creationId xmlns:a16="http://schemas.microsoft.com/office/drawing/2014/main" id="{BF9386D1-2EEC-524C-988F-3CE624B8436A}"/>
              </a:ext>
            </a:extLst>
          </p:cNvPr>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fld id="{7052AE2C-1AF1-4A67-B9CF-08F22421F00F}" type="slidenum">
              <a:rPr lang="ro-RO" altLang="en-US"/>
              <a:pPr/>
              <a:t>‹#›</a:t>
            </a:fld>
            <a:endParaRPr lang="ro-RO" altLang="en-US"/>
          </a:p>
        </p:txBody>
      </p:sp>
    </p:spTree>
    <p:extLst>
      <p:ext uri="{BB962C8B-B14F-4D97-AF65-F5344CB8AC3E}">
        <p14:creationId xmlns:p14="http://schemas.microsoft.com/office/powerpoint/2010/main" val="3298532940"/>
      </p:ext>
    </p:extLst>
  </p:cSld>
  <p:clrMap bg1="lt1" tx1="dk1" bg2="lt2" tx2="dk2" accent1="accent1" accent2="accent2" accent3="accent3" accent4="accent4" accent5="accent5" accent6="accent6" hlink="hlink" folHlink="folHlink"/>
  <p:notesStyle>
    <a:lvl1pPr algn="l" defTabSz="1828800" rtl="0" eaLnBrk="0" fontAlgn="base" hangingPunct="0">
      <a:spcBef>
        <a:spcPct val="30000"/>
      </a:spcBef>
      <a:spcAft>
        <a:spcPct val="0"/>
      </a:spcAft>
      <a:defRPr sz="2400" kern="1200">
        <a:solidFill>
          <a:schemeClr val="tx1"/>
        </a:solidFill>
        <a:latin typeface="+mn-lt"/>
        <a:ea typeface="+mn-ea"/>
        <a:cs typeface="+mn-cs"/>
      </a:defRPr>
    </a:lvl1pPr>
    <a:lvl2pPr marL="914400" algn="l" defTabSz="1828800" rtl="0" eaLnBrk="0" fontAlgn="base" hangingPunct="0">
      <a:spcBef>
        <a:spcPct val="30000"/>
      </a:spcBef>
      <a:spcAft>
        <a:spcPct val="0"/>
      </a:spcAft>
      <a:defRPr sz="2400" kern="1200">
        <a:solidFill>
          <a:schemeClr val="tx1"/>
        </a:solidFill>
        <a:latin typeface="+mn-lt"/>
        <a:ea typeface="+mn-ea"/>
        <a:cs typeface="+mn-cs"/>
      </a:defRPr>
    </a:lvl2pPr>
    <a:lvl3pPr marL="1828800" algn="l" defTabSz="1828800" rtl="0" eaLnBrk="0" fontAlgn="base" hangingPunct="0">
      <a:spcBef>
        <a:spcPct val="30000"/>
      </a:spcBef>
      <a:spcAft>
        <a:spcPct val="0"/>
      </a:spcAft>
      <a:defRPr sz="2400" kern="1200">
        <a:solidFill>
          <a:schemeClr val="tx1"/>
        </a:solidFill>
        <a:latin typeface="+mn-lt"/>
        <a:ea typeface="+mn-ea"/>
        <a:cs typeface="+mn-cs"/>
      </a:defRPr>
    </a:lvl3pPr>
    <a:lvl4pPr marL="2743200" algn="l" defTabSz="1828800" rtl="0" eaLnBrk="0" fontAlgn="base" hangingPunct="0">
      <a:spcBef>
        <a:spcPct val="30000"/>
      </a:spcBef>
      <a:spcAft>
        <a:spcPct val="0"/>
      </a:spcAft>
      <a:defRPr sz="2400" kern="1200">
        <a:solidFill>
          <a:schemeClr val="tx1"/>
        </a:solidFill>
        <a:latin typeface="+mn-lt"/>
        <a:ea typeface="+mn-ea"/>
        <a:cs typeface="+mn-cs"/>
      </a:defRPr>
    </a:lvl4pPr>
    <a:lvl5pPr marL="3659188" algn="l" defTabSz="1828800" rtl="0" eaLnBrk="0" fontAlgn="base" hangingPunct="0">
      <a:spcBef>
        <a:spcPct val="30000"/>
      </a:spcBef>
      <a:spcAft>
        <a:spcPct val="0"/>
      </a:spcAft>
      <a:defRPr sz="2400" kern="1200">
        <a:solidFill>
          <a:schemeClr val="tx1"/>
        </a:solidFill>
        <a:latin typeface="+mn-lt"/>
        <a:ea typeface="+mn-ea"/>
        <a:cs typeface="+mn-cs"/>
      </a:defRPr>
    </a:lvl5pPr>
    <a:lvl6pPr marL="4574057" algn="l" defTabSz="1829623" rtl="0" eaLnBrk="1" latinLnBrk="0" hangingPunct="1">
      <a:defRPr sz="2401" kern="1200">
        <a:solidFill>
          <a:schemeClr val="tx1"/>
        </a:solidFill>
        <a:latin typeface="+mn-lt"/>
        <a:ea typeface="+mn-ea"/>
        <a:cs typeface="+mn-cs"/>
      </a:defRPr>
    </a:lvl6pPr>
    <a:lvl7pPr marL="5488869" algn="l" defTabSz="1829623" rtl="0" eaLnBrk="1" latinLnBrk="0" hangingPunct="1">
      <a:defRPr sz="2401" kern="1200">
        <a:solidFill>
          <a:schemeClr val="tx1"/>
        </a:solidFill>
        <a:latin typeface="+mn-lt"/>
        <a:ea typeface="+mn-ea"/>
        <a:cs typeface="+mn-cs"/>
      </a:defRPr>
    </a:lvl7pPr>
    <a:lvl8pPr marL="6403680" algn="l" defTabSz="1829623" rtl="0" eaLnBrk="1" latinLnBrk="0" hangingPunct="1">
      <a:defRPr sz="2401" kern="1200">
        <a:solidFill>
          <a:schemeClr val="tx1"/>
        </a:solidFill>
        <a:latin typeface="+mn-lt"/>
        <a:ea typeface="+mn-ea"/>
        <a:cs typeface="+mn-cs"/>
      </a:defRPr>
    </a:lvl8pPr>
    <a:lvl9pPr marL="7318492" algn="l" defTabSz="1829623" rtl="0" eaLnBrk="1" latinLnBrk="0" hangingPunct="1">
      <a:defRPr sz="2401"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ro-RO" dirty="0"/>
          </a:p>
        </p:txBody>
      </p:sp>
      <p:sp>
        <p:nvSpPr>
          <p:cNvPr id="4" name="Slide Number Placeholder 3"/>
          <p:cNvSpPr>
            <a:spLocks noGrp="1"/>
          </p:cNvSpPr>
          <p:nvPr>
            <p:ph type="sldNum" sz="quarter" idx="5"/>
          </p:nvPr>
        </p:nvSpPr>
        <p:spPr/>
        <p:txBody>
          <a:bodyPr/>
          <a:lstStyle/>
          <a:p>
            <a:fld id="{7052AE2C-1AF1-4A67-B9CF-08F22421F00F}" type="slidenum">
              <a:rPr lang="ro-RO" altLang="en-US" smtClean="0"/>
              <a:pPr/>
              <a:t>10</a:t>
            </a:fld>
            <a:endParaRPr lang="ro-RO" altLang="en-US"/>
          </a:p>
        </p:txBody>
      </p:sp>
    </p:spTree>
    <p:extLst>
      <p:ext uri="{BB962C8B-B14F-4D97-AF65-F5344CB8AC3E}">
        <p14:creationId xmlns:p14="http://schemas.microsoft.com/office/powerpoint/2010/main" val="7760767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727061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NSCBT Mulțumim">
    <p:bg>
      <p:bgPr>
        <a:solidFill>
          <a:srgbClr val="FDC24E"/>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DEC1778-530A-7008-4F24-1A4CD5D7F904}"/>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3" name="TextBox 2">
            <a:extLst>
              <a:ext uri="{FF2B5EF4-FFF2-40B4-BE49-F238E27FC236}">
                <a16:creationId xmlns:a16="http://schemas.microsoft.com/office/drawing/2014/main" id="{C706D1B5-7029-B7A8-70C7-8E7E44DF327E}"/>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tx2"/>
                </a:solidFill>
              </a:rPr>
              <a:t>insp.gov.ro</a:t>
            </a:r>
          </a:p>
        </p:txBody>
      </p:sp>
      <p:sp>
        <p:nvSpPr>
          <p:cNvPr id="4" name="TextBox 3">
            <a:extLst>
              <a:ext uri="{FF2B5EF4-FFF2-40B4-BE49-F238E27FC236}">
                <a16:creationId xmlns:a16="http://schemas.microsoft.com/office/drawing/2014/main" id="{91109AE0-A6EF-7EFF-B416-894A4CEB2800}"/>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tx2"/>
                </a:solidFill>
              </a:rPr>
              <a:t>Mulțumim.</a:t>
            </a:r>
          </a:p>
        </p:txBody>
      </p:sp>
      <p:sp>
        <p:nvSpPr>
          <p:cNvPr id="5" name="TextBox 4">
            <a:extLst>
              <a:ext uri="{FF2B5EF4-FFF2-40B4-BE49-F238E27FC236}">
                <a16:creationId xmlns:a16="http://schemas.microsoft.com/office/drawing/2014/main" id="{8EF12050-59A2-C837-85AF-1E55BDAE03B2}"/>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tx2"/>
                </a:solidFill>
              </a:rPr>
              <a:t>Adresa: str. Dr. Leonte Anastasievici nr. 1-3, sector 5, cod poștal 050463, București, România</a:t>
            </a:r>
          </a:p>
          <a:p>
            <a:pPr eaLnBrk="1" hangingPunct="1">
              <a:defRPr/>
            </a:pPr>
            <a:r>
              <a:rPr lang="ro-RO" altLang="ro-RO" sz="1600">
                <a:solidFill>
                  <a:schemeClr val="tx2"/>
                </a:solidFill>
              </a:rPr>
              <a:t>Telefon secretariat: +4 0213 183 620, +4 0213 183 619</a:t>
            </a:r>
          </a:p>
          <a:p>
            <a:pPr eaLnBrk="1" hangingPunct="1">
              <a:defRPr/>
            </a:pPr>
            <a:r>
              <a:rPr lang="ro-RO" altLang="ro-RO" sz="1600">
                <a:solidFill>
                  <a:schemeClr val="tx2"/>
                </a:solidFill>
              </a:rPr>
              <a:t>Fax: +4 0213 123 426</a:t>
            </a:r>
          </a:p>
          <a:p>
            <a:pPr eaLnBrk="1" hangingPunct="1">
              <a:defRPr/>
            </a:pPr>
            <a:r>
              <a:rPr lang="ro-RO" altLang="ro-RO" sz="1600">
                <a:solidFill>
                  <a:schemeClr val="tx2"/>
                </a:solidFill>
              </a:rPr>
              <a:t>E-mail: directie.generala@insp.gov.ro</a:t>
            </a:r>
          </a:p>
        </p:txBody>
      </p:sp>
      <p:grpSp>
        <p:nvGrpSpPr>
          <p:cNvPr id="6" name="Graphic 4">
            <a:extLst>
              <a:ext uri="{FF2B5EF4-FFF2-40B4-BE49-F238E27FC236}">
                <a16:creationId xmlns:a16="http://schemas.microsoft.com/office/drawing/2014/main" id="{675EF8CB-6952-3E65-3DB8-2D5DC18A9624}"/>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F4525223-3FF3-53E4-90F7-6A3A04EE43F1}"/>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22F33DF7-58C1-40B6-E224-2EE9A90C7F2E}"/>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D368DD1A-ABD4-8C89-0F08-63C247AAD554}"/>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5A644F27-3A9C-E3A2-9082-6CF6BF1E84D0}"/>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AC2E5D2A-6B24-7CAF-8274-1C16E6E614EA}"/>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92A246C3-CB74-158E-AD4C-AFBA8961AA47}"/>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308CF713-AA8B-736D-2DEE-4D1694332DC1}"/>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CD9FA8CC-10B0-8112-DED9-72A2467C7DBF}"/>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72027887-C1CE-8F07-9C80-55315E4150C6}"/>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35C352F2-4CC4-303E-86C0-461D6B13B1A9}"/>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6EB61337-4CAE-D10D-6EAF-983965FC8713}"/>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1DFEF0D1-1B88-3695-50C3-2BB65883761C}"/>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A3296E04-970E-42B9-5F18-7AC6026F06EA}"/>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22A5F5FE-DB99-5D0F-157D-E128C2944DA2}"/>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6A7BCD71-C4EA-245D-A3E9-7BEB596A2FC9}"/>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F3A09CF9-6DE9-8286-78AD-E60D50F32C89}"/>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EABDD711-7F91-B01D-C23E-2EB5157EC2BC}"/>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F001CF3C-47EF-0B9C-8219-674BE1193287}"/>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2E162610-E332-0165-13DA-DB3F70919A0D}"/>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25CB199F-F568-24B1-D9C8-4B0C10C496AD}"/>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945C0973-85B1-5E8D-D608-E8A452B001B1}"/>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AEB430E0-3A7E-1150-5AC3-C38F8E6B2D52}"/>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AAA6B930-E359-BA1F-97D2-05B31D82C2ED}"/>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E3914A2D-82A9-5D7E-FFA2-228A23CF8422}"/>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22D2691A-46B9-7372-EEE6-CC56DF5EDE0A}"/>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CA5ABEA0-73AC-7EA6-3EBA-DF6ECBDCD08D}"/>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70D7F519-EAD2-68B9-4CFF-9F45E07F9B1F}"/>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557AAAE8-31CD-F20A-C776-E88975385FB2}"/>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C6D1306A-19B5-BAA3-9514-5D8B0CAABC90}"/>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6D96C073-69A4-D78B-4695-96C28E1CEB37}"/>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CF7DCA4E-FE78-C063-3592-9B16641D5E1F}"/>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098D0E90-B65F-6D47-B5BB-CD65369671BB}"/>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7F37034F-13E1-DABE-ACEE-1E78404504D5}"/>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5147BF03-1450-9F58-7C94-1FF36D38B98A}"/>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6D7B185F-54B7-189E-D894-745D1D1A600B}"/>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D4A40D02-14AC-D632-EA57-F7DEB31A88F1}"/>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29BD1C28-ACFB-DFEF-7182-19ADA662121A}"/>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BEC4E315-3FEB-7390-BA3D-2B286E90446E}"/>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36EAB6B1-3BBA-D2F6-A374-BE1DB5EDE3D2}"/>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D402B9B9-50B9-98D4-CA50-FFAA5CF86D4F}"/>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B692C769-A1B5-0D51-E8EA-85FF2812D265}"/>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0E076311-A037-3790-5120-1B6C68116C7A}"/>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366F2914-9659-147E-BCD4-0ED6B89E1961}"/>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9">
            <a:extLst>
              <a:ext uri="{FF2B5EF4-FFF2-40B4-BE49-F238E27FC236}">
                <a16:creationId xmlns:a16="http://schemas.microsoft.com/office/drawing/2014/main" id="{4C08FCBA-DF07-0D6B-C580-C3C08764FB40}"/>
              </a:ext>
            </a:extLst>
          </p:cNvPr>
          <p:cNvGrpSpPr>
            <a:grpSpLocks noChangeAspect="1"/>
          </p:cNvGrpSpPr>
          <p:nvPr userDrawn="1"/>
        </p:nvGrpSpPr>
        <p:grpSpPr>
          <a:xfrm>
            <a:off x="19238400" y="1393200"/>
            <a:ext cx="3779999" cy="1011613"/>
            <a:chOff x="10772775" y="6485731"/>
            <a:chExt cx="2836258" cy="759047"/>
          </a:xfrm>
          <a:solidFill>
            <a:srgbClr val="262262"/>
          </a:solidFill>
        </p:grpSpPr>
        <p:sp>
          <p:nvSpPr>
            <p:cNvPr id="51" name="Freeform: Shape 53">
              <a:extLst>
                <a:ext uri="{FF2B5EF4-FFF2-40B4-BE49-F238E27FC236}">
                  <a16:creationId xmlns:a16="http://schemas.microsoft.com/office/drawing/2014/main" id="{64C05B1B-86B6-D05C-BC96-D82AF17E140E}"/>
                </a:ext>
              </a:extLst>
            </p:cNvPr>
            <p:cNvSpPr/>
            <p:nvPr/>
          </p:nvSpPr>
          <p:spPr>
            <a:xfrm>
              <a:off x="10772775" y="6502114"/>
              <a:ext cx="140493" cy="183172"/>
            </a:xfrm>
            <a:custGeom>
              <a:avLst/>
              <a:gdLst>
                <a:gd name="connsiteX0" fmla="*/ 37910 w 140493"/>
                <a:gd name="connsiteY0" fmla="*/ 171926 h 183172"/>
                <a:gd name="connsiteX1" fmla="*/ 9620 w 140493"/>
                <a:gd name="connsiteY1" fmla="*/ 139827 h 183172"/>
                <a:gd name="connsiteX2" fmla="*/ 0 w 140493"/>
                <a:gd name="connsiteY2" fmla="*/ 91154 h 183172"/>
                <a:gd name="connsiteX3" fmla="*/ 11335 w 140493"/>
                <a:gd name="connsiteY3" fmla="*/ 43529 h 183172"/>
                <a:gd name="connsiteX4" fmla="*/ 42386 w 140493"/>
                <a:gd name="connsiteY4" fmla="*/ 11430 h 183172"/>
                <a:gd name="connsiteX5" fmla="*/ 86678 w 140493"/>
                <a:gd name="connsiteY5" fmla="*/ 0 h 183172"/>
                <a:gd name="connsiteX6" fmla="*/ 131159 w 140493"/>
                <a:gd name="connsiteY6" fmla="*/ 5810 h 183172"/>
                <a:gd name="connsiteX7" fmla="*/ 139065 w 140493"/>
                <a:gd name="connsiteY7" fmla="*/ 7239 h 183172"/>
                <a:gd name="connsiteX8" fmla="*/ 136684 w 140493"/>
                <a:gd name="connsiteY8" fmla="*/ 50578 h 183172"/>
                <a:gd name="connsiteX9" fmla="*/ 120587 w 140493"/>
                <a:gd name="connsiteY9" fmla="*/ 50578 h 183172"/>
                <a:gd name="connsiteX10" fmla="*/ 114586 w 140493"/>
                <a:gd name="connsiteY10" fmla="*/ 20003 h 183172"/>
                <a:gd name="connsiteX11" fmla="*/ 102870 w 140493"/>
                <a:gd name="connsiteY11" fmla="*/ 15049 h 183172"/>
                <a:gd name="connsiteX12" fmla="*/ 82582 w 140493"/>
                <a:gd name="connsiteY12" fmla="*/ 13049 h 183172"/>
                <a:gd name="connsiteX13" fmla="*/ 55150 w 140493"/>
                <a:gd name="connsiteY13" fmla="*/ 21717 h 183172"/>
                <a:gd name="connsiteX14" fmla="*/ 36195 w 140493"/>
                <a:gd name="connsiteY14" fmla="*/ 47625 h 183172"/>
                <a:gd name="connsiteX15" fmla="*/ 29337 w 140493"/>
                <a:gd name="connsiteY15" fmla="*/ 88487 h 183172"/>
                <a:gd name="connsiteX16" fmla="*/ 35338 w 140493"/>
                <a:gd name="connsiteY16" fmla="*/ 129635 h 183172"/>
                <a:gd name="connsiteX17" fmla="*/ 53626 w 140493"/>
                <a:gd name="connsiteY17" fmla="*/ 159068 h 183172"/>
                <a:gd name="connsiteX18" fmla="*/ 83915 w 140493"/>
                <a:gd name="connsiteY18" fmla="*/ 170021 h 183172"/>
                <a:gd name="connsiteX19" fmla="*/ 103537 w 140493"/>
                <a:gd name="connsiteY19" fmla="*/ 167831 h 183172"/>
                <a:gd name="connsiteX20" fmla="*/ 115253 w 140493"/>
                <a:gd name="connsiteY20" fmla="*/ 161544 h 183172"/>
                <a:gd name="connsiteX21" fmla="*/ 125349 w 140493"/>
                <a:gd name="connsiteY21" fmla="*/ 137922 h 183172"/>
                <a:gd name="connsiteX22" fmla="*/ 140494 w 140493"/>
                <a:gd name="connsiteY22" fmla="*/ 139827 h 183172"/>
                <a:gd name="connsiteX23" fmla="*/ 134684 w 140493"/>
                <a:gd name="connsiteY23" fmla="*/ 174022 h 183172"/>
                <a:gd name="connsiteX24" fmla="*/ 119729 w 140493"/>
                <a:gd name="connsiteY24" fmla="*/ 177356 h 183172"/>
                <a:gd name="connsiteX25" fmla="*/ 102965 w 140493"/>
                <a:gd name="connsiteY25" fmla="*/ 181547 h 183172"/>
                <a:gd name="connsiteX26" fmla="*/ 82868 w 140493"/>
                <a:gd name="connsiteY26" fmla="*/ 183166 h 183172"/>
                <a:gd name="connsiteX27" fmla="*/ 37910 w 140493"/>
                <a:gd name="connsiteY27" fmla="*/ 171926 h 18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493" h="183172">
                  <a:moveTo>
                    <a:pt x="37910" y="171926"/>
                  </a:moveTo>
                  <a:cubicBezTo>
                    <a:pt x="25432" y="164306"/>
                    <a:pt x="16097" y="153638"/>
                    <a:pt x="9620" y="139827"/>
                  </a:cubicBezTo>
                  <a:cubicBezTo>
                    <a:pt x="3239" y="126016"/>
                    <a:pt x="0" y="109823"/>
                    <a:pt x="0" y="91154"/>
                  </a:cubicBezTo>
                  <a:cubicBezTo>
                    <a:pt x="0" y="73152"/>
                    <a:pt x="3810" y="57340"/>
                    <a:pt x="11335" y="43529"/>
                  </a:cubicBezTo>
                  <a:cubicBezTo>
                    <a:pt x="18860"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2954"/>
                    <a:pt x="63151" y="15907"/>
                    <a:pt x="55150" y="21717"/>
                  </a:cubicBezTo>
                  <a:cubicBezTo>
                    <a:pt x="47054" y="27622"/>
                    <a:pt x="40767" y="36195"/>
                    <a:pt x="36195" y="47625"/>
                  </a:cubicBezTo>
                  <a:cubicBezTo>
                    <a:pt x="31623" y="59055"/>
                    <a:pt x="29337" y="72676"/>
                    <a:pt x="29337" y="88487"/>
                  </a:cubicBezTo>
                  <a:cubicBezTo>
                    <a:pt x="29337" y="103537"/>
                    <a:pt x="31337" y="117253"/>
                    <a:pt x="35338" y="129635"/>
                  </a:cubicBezTo>
                  <a:cubicBezTo>
                    <a:pt x="39338" y="142018"/>
                    <a:pt x="45434" y="151829"/>
                    <a:pt x="53626" y="159068"/>
                  </a:cubicBezTo>
                  <a:cubicBezTo>
                    <a:pt x="61817" y="166402"/>
                    <a:pt x="71914" y="170021"/>
                    <a:pt x="83915" y="170021"/>
                  </a:cubicBezTo>
                  <a:cubicBezTo>
                    <a:pt x="92393" y="170021"/>
                    <a:pt x="98965" y="169259"/>
                    <a:pt x="103537" y="167831"/>
                  </a:cubicBezTo>
                  <a:cubicBezTo>
                    <a:pt x="108109" y="166402"/>
                    <a:pt x="112014" y="164306"/>
                    <a:pt x="115253" y="161544"/>
                  </a:cubicBezTo>
                  <a:lnTo>
                    <a:pt x="125349" y="137922"/>
                  </a:lnTo>
                  <a:lnTo>
                    <a:pt x="140494" y="139827"/>
                  </a:lnTo>
                  <a:lnTo>
                    <a:pt x="134684" y="174022"/>
                  </a:lnTo>
                  <a:cubicBezTo>
                    <a:pt x="131350" y="174212"/>
                    <a:pt x="126302" y="175260"/>
                    <a:pt x="119729" y="177356"/>
                  </a:cubicBezTo>
                  <a:cubicBezTo>
                    <a:pt x="113919" y="179165"/>
                    <a:pt x="108395" y="180499"/>
                    <a:pt x="102965" y="181547"/>
                  </a:cubicBezTo>
                  <a:cubicBezTo>
                    <a:pt x="97536" y="182594"/>
                    <a:pt x="90869" y="183166"/>
                    <a:pt x="82868" y="183166"/>
                  </a:cubicBezTo>
                  <a:cubicBezTo>
                    <a:pt x="65342" y="183356"/>
                    <a:pt x="50292" y="179546"/>
                    <a:pt x="37910" y="17192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4">
              <a:extLst>
                <a:ext uri="{FF2B5EF4-FFF2-40B4-BE49-F238E27FC236}">
                  <a16:creationId xmlns:a16="http://schemas.microsoft.com/office/drawing/2014/main" id="{9CA03743-6E5D-32A6-8184-4B45A4C4B2E4}"/>
                </a:ext>
              </a:extLst>
            </p:cNvPr>
            <p:cNvSpPr/>
            <p:nvPr/>
          </p:nvSpPr>
          <p:spPr>
            <a:xfrm>
              <a:off x="10932318"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201 w 110680"/>
                <a:gd name="connsiteY17" fmla="*/ 57626 h 139828"/>
                <a:gd name="connsiteX18" fmla="*/ 84963 w 110680"/>
                <a:gd name="connsiteY18" fmla="*/ 47244 h 139828"/>
                <a:gd name="connsiteX19" fmla="*/ 78391 w 110680"/>
                <a:gd name="connsiteY19" fmla="*/ 22574 h 139828"/>
                <a:gd name="connsiteX20" fmla="*/ 58293 w 110680"/>
                <a:gd name="connsiteY20" fmla="*/ 13525 h 139828"/>
                <a:gd name="connsiteX21" fmla="*/ 36005 w 110680"/>
                <a:gd name="connsiteY21" fmla="*/ 23622 h 139828"/>
                <a:gd name="connsiteX22" fmla="*/ 26480 w 110680"/>
                <a:gd name="connsiteY22" fmla="*/ 57531 h 139828"/>
                <a:gd name="connsiteX23" fmla="*/ 84201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291" y="139922"/>
                    <a:pt x="25432" y="133540"/>
                    <a:pt x="15240" y="120872"/>
                  </a:cubicBezTo>
                  <a:close/>
                  <a:moveTo>
                    <a:pt x="84201" y="57626"/>
                  </a:moveTo>
                  <a:cubicBezTo>
                    <a:pt x="84677" y="54292"/>
                    <a:pt x="84963" y="50863"/>
                    <a:pt x="84963" y="47244"/>
                  </a:cubicBezTo>
                  <a:cubicBezTo>
                    <a:pt x="84773" y="36862"/>
                    <a:pt x="82582" y="28575"/>
                    <a:pt x="78391" y="22574"/>
                  </a:cubicBezTo>
                  <a:cubicBezTo>
                    <a:pt x="74105" y="16574"/>
                    <a:pt x="67437" y="13525"/>
                    <a:pt x="58293" y="13525"/>
                  </a:cubicBezTo>
                  <a:cubicBezTo>
                    <a:pt x="48958" y="13525"/>
                    <a:pt x="41529" y="16859"/>
                    <a:pt x="36005" y="23622"/>
                  </a:cubicBezTo>
                  <a:cubicBezTo>
                    <a:pt x="30480" y="30385"/>
                    <a:pt x="27337" y="41624"/>
                    <a:pt x="26480" y="57531"/>
                  </a:cubicBezTo>
                  <a:lnTo>
                    <a:pt x="84201"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5">
              <a:extLst>
                <a:ext uri="{FF2B5EF4-FFF2-40B4-BE49-F238E27FC236}">
                  <a16:creationId xmlns:a16="http://schemas.microsoft.com/office/drawing/2014/main" id="{462A9FB2-812A-323B-E9E7-9A907B95FBA0}"/>
                </a:ext>
              </a:extLst>
            </p:cNvPr>
            <p:cNvSpPr/>
            <p:nvPr/>
          </p:nvSpPr>
          <p:spPr>
            <a:xfrm>
              <a:off x="11060810"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5 w 145256"/>
                <a:gd name="connsiteY5" fmla="*/ 4382 h 136779"/>
                <a:gd name="connsiteX6" fmla="*/ 40195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2 w 145256"/>
                <a:gd name="connsiteY16" fmla="*/ 136684 h 136779"/>
                <a:gd name="connsiteX17" fmla="*/ 88202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5 w 145256"/>
                <a:gd name="connsiteY28" fmla="*/ 136779 h 136779"/>
                <a:gd name="connsiteX29" fmla="*/ 2095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5" y="4382"/>
                  </a:lnTo>
                  <a:lnTo>
                    <a:pt x="40195"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3" y="15526"/>
                    <a:pt x="125063" y="23527"/>
                  </a:cubicBezTo>
                  <a:cubicBezTo>
                    <a:pt x="127349" y="31433"/>
                    <a:pt x="128397" y="42196"/>
                    <a:pt x="128397" y="55626"/>
                  </a:cubicBezTo>
                  <a:lnTo>
                    <a:pt x="128397" y="122968"/>
                  </a:lnTo>
                  <a:lnTo>
                    <a:pt x="145256" y="124682"/>
                  </a:lnTo>
                  <a:lnTo>
                    <a:pt x="145256" y="136684"/>
                  </a:lnTo>
                  <a:lnTo>
                    <a:pt x="88202" y="136684"/>
                  </a:lnTo>
                  <a:lnTo>
                    <a:pt x="88202"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5" y="136779"/>
                  </a:lnTo>
                  <a:lnTo>
                    <a:pt x="2095"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6">
              <a:extLst>
                <a:ext uri="{FF2B5EF4-FFF2-40B4-BE49-F238E27FC236}">
                  <a16:creationId xmlns:a16="http://schemas.microsoft.com/office/drawing/2014/main" id="{0B02A8C8-C7D4-506B-A184-441043867944}"/>
                </a:ext>
              </a:extLst>
            </p:cNvPr>
            <p:cNvSpPr/>
            <p:nvPr/>
          </p:nvSpPr>
          <p:spPr>
            <a:xfrm>
              <a:off x="11220068" y="6514591"/>
              <a:ext cx="86677" cy="170688"/>
            </a:xfrm>
            <a:custGeom>
              <a:avLst/>
              <a:gdLst>
                <a:gd name="connsiteX0" fmla="*/ 24098 w 86677"/>
                <a:gd name="connsiteY0" fmla="*/ 164402 h 170688"/>
                <a:gd name="connsiteX1" fmla="*/ 17335 w 86677"/>
                <a:gd name="connsiteY1" fmla="*/ 142970 h 170688"/>
                <a:gd name="connsiteX2" fmla="*/ 17335 w 86677"/>
                <a:gd name="connsiteY2" fmla="*/ 50578 h 170688"/>
                <a:gd name="connsiteX3" fmla="*/ 0 w 86677"/>
                <a:gd name="connsiteY3" fmla="*/ 50578 h 170688"/>
                <a:gd name="connsiteX4" fmla="*/ 0 w 86677"/>
                <a:gd name="connsiteY4" fmla="*/ 39719 h 170688"/>
                <a:gd name="connsiteX5" fmla="*/ 6763 w 86677"/>
                <a:gd name="connsiteY5" fmla="*/ 38005 h 170688"/>
                <a:gd name="connsiteX6" fmla="*/ 14192 w 86677"/>
                <a:gd name="connsiteY6" fmla="*/ 35338 h 170688"/>
                <a:gd name="connsiteX7" fmla="*/ 20193 w 86677"/>
                <a:gd name="connsiteY7" fmla="*/ 26670 h 170688"/>
                <a:gd name="connsiteX8" fmla="*/ 24765 w 86677"/>
                <a:gd name="connsiteY8" fmla="*/ 12002 h 170688"/>
                <a:gd name="connsiteX9" fmla="*/ 27908 w 86677"/>
                <a:gd name="connsiteY9" fmla="*/ 0 h 170688"/>
                <a:gd name="connsiteX10" fmla="*/ 42101 w 86677"/>
                <a:gd name="connsiteY10" fmla="*/ 0 h 170688"/>
                <a:gd name="connsiteX11" fmla="*/ 42577 w 86677"/>
                <a:gd name="connsiteY11" fmla="*/ 34671 h 170688"/>
                <a:gd name="connsiteX12" fmla="*/ 82772 w 86677"/>
                <a:gd name="connsiteY12" fmla="*/ 34671 h 170688"/>
                <a:gd name="connsiteX13" fmla="*/ 82772 w 86677"/>
                <a:gd name="connsiteY13" fmla="*/ 50578 h 170688"/>
                <a:gd name="connsiteX14" fmla="*/ 42577 w 86677"/>
                <a:gd name="connsiteY14" fmla="*/ 50578 h 170688"/>
                <a:gd name="connsiteX15" fmla="*/ 42577 w 86677"/>
                <a:gd name="connsiteY15" fmla="*/ 124492 h 170688"/>
                <a:gd name="connsiteX16" fmla="*/ 43434 w 86677"/>
                <a:gd name="connsiteY16" fmla="*/ 143732 h 170688"/>
                <a:gd name="connsiteX17" fmla="*/ 47054 w 86677"/>
                <a:gd name="connsiteY17" fmla="*/ 150971 h 170688"/>
                <a:gd name="connsiteX18" fmla="*/ 56579 w 86677"/>
                <a:gd name="connsiteY18" fmla="*/ 152686 h 170688"/>
                <a:gd name="connsiteX19" fmla="*/ 70866 w 86677"/>
                <a:gd name="connsiteY19" fmla="*/ 150971 h 170688"/>
                <a:gd name="connsiteX20" fmla="*/ 83058 w 86677"/>
                <a:gd name="connsiteY20" fmla="*/ 147352 h 170688"/>
                <a:gd name="connsiteX21" fmla="*/ 86678 w 86677"/>
                <a:gd name="connsiteY21" fmla="*/ 158210 h 170688"/>
                <a:gd name="connsiteX22" fmla="*/ 68008 w 86677"/>
                <a:gd name="connsiteY22" fmla="*/ 166592 h 170688"/>
                <a:gd name="connsiteX23" fmla="*/ 44577 w 86677"/>
                <a:gd name="connsiteY23" fmla="*/ 170688 h 170688"/>
                <a:gd name="connsiteX24" fmla="*/ 24098 w 86677"/>
                <a:gd name="connsiteY24" fmla="*/ 164402 h 17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8">
                  <a:moveTo>
                    <a:pt x="24098" y="164402"/>
                  </a:moveTo>
                  <a:cubicBezTo>
                    <a:pt x="19622" y="160211"/>
                    <a:pt x="17335" y="153067"/>
                    <a:pt x="17335" y="142970"/>
                  </a:cubicBezTo>
                  <a:lnTo>
                    <a:pt x="17335"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1" y="0"/>
                  </a:lnTo>
                  <a:lnTo>
                    <a:pt x="42577" y="34671"/>
                  </a:lnTo>
                  <a:lnTo>
                    <a:pt x="82772" y="34671"/>
                  </a:lnTo>
                  <a:lnTo>
                    <a:pt x="82772" y="50578"/>
                  </a:lnTo>
                  <a:lnTo>
                    <a:pt x="42577" y="50578"/>
                  </a:lnTo>
                  <a:lnTo>
                    <a:pt x="42577" y="124492"/>
                  </a:lnTo>
                  <a:cubicBezTo>
                    <a:pt x="42577" y="133636"/>
                    <a:pt x="42863" y="140018"/>
                    <a:pt x="43434" y="143732"/>
                  </a:cubicBezTo>
                  <a:cubicBezTo>
                    <a:pt x="44006" y="147447"/>
                    <a:pt x="45244" y="149828"/>
                    <a:pt x="47054" y="150971"/>
                  </a:cubicBezTo>
                  <a:cubicBezTo>
                    <a:pt x="48863" y="152114"/>
                    <a:pt x="52102" y="152686"/>
                    <a:pt x="56579" y="152686"/>
                  </a:cubicBezTo>
                  <a:cubicBezTo>
                    <a:pt x="60960" y="152686"/>
                    <a:pt x="65723" y="152114"/>
                    <a:pt x="70866" y="150971"/>
                  </a:cubicBezTo>
                  <a:cubicBezTo>
                    <a:pt x="76105" y="149828"/>
                    <a:pt x="80105" y="148685"/>
                    <a:pt x="83058" y="147352"/>
                  </a:cubicBezTo>
                  <a:lnTo>
                    <a:pt x="86678" y="158210"/>
                  </a:lnTo>
                  <a:cubicBezTo>
                    <a:pt x="82868" y="161068"/>
                    <a:pt x="76581" y="163925"/>
                    <a:pt x="68008" y="166592"/>
                  </a:cubicBezTo>
                  <a:cubicBezTo>
                    <a:pt x="59436" y="169355"/>
                    <a:pt x="51626" y="170688"/>
                    <a:pt x="44577" y="170688"/>
                  </a:cubicBezTo>
                  <a:cubicBezTo>
                    <a:pt x="35338" y="170593"/>
                    <a:pt x="28575" y="168497"/>
                    <a:pt x="24098" y="16440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7">
              <a:extLst>
                <a:ext uri="{FF2B5EF4-FFF2-40B4-BE49-F238E27FC236}">
                  <a16:creationId xmlns:a16="http://schemas.microsoft.com/office/drawing/2014/main" id="{99DF5A14-74B5-98DA-34B7-178008A89609}"/>
                </a:ext>
              </a:extLst>
            </p:cNvPr>
            <p:cNvSpPr/>
            <p:nvPr/>
          </p:nvSpPr>
          <p:spPr>
            <a:xfrm>
              <a:off x="11321891" y="6545643"/>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6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7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8">
              <a:extLst>
                <a:ext uri="{FF2B5EF4-FFF2-40B4-BE49-F238E27FC236}">
                  <a16:creationId xmlns:a16="http://schemas.microsoft.com/office/drawing/2014/main" id="{3FAFB419-FA5B-87C2-6DF7-F69A7E42AB48}"/>
                </a:ext>
              </a:extLst>
            </p:cNvPr>
            <p:cNvSpPr/>
            <p:nvPr/>
          </p:nvSpPr>
          <p:spPr>
            <a:xfrm>
              <a:off x="11429428" y="6546310"/>
              <a:ext cx="134969" cy="139160"/>
            </a:xfrm>
            <a:custGeom>
              <a:avLst/>
              <a:gdLst>
                <a:gd name="connsiteX0" fmla="*/ 101632 w 134969"/>
                <a:gd name="connsiteY0" fmla="*/ 136017 h 139160"/>
                <a:gd name="connsiteX1" fmla="*/ 98393 w 134969"/>
                <a:gd name="connsiteY1" fmla="*/ 127349 h 139160"/>
                <a:gd name="connsiteX2" fmla="*/ 98393 w 134969"/>
                <a:gd name="connsiteY2" fmla="*/ 119158 h 139160"/>
                <a:gd name="connsiteX3" fmla="*/ 78581 w 134969"/>
                <a:gd name="connsiteY3" fmla="*/ 133160 h 139160"/>
                <a:gd name="connsiteX4" fmla="*/ 54673 w 134969"/>
                <a:gd name="connsiteY4" fmla="*/ 139160 h 139160"/>
                <a:gd name="connsiteX5" fmla="*/ 22955 w 134969"/>
                <a:gd name="connsiteY5" fmla="*/ 127159 h 139160"/>
                <a:gd name="connsiteX6" fmla="*/ 13525 w 134969"/>
                <a:gd name="connsiteY6" fmla="*/ 87440 h 139160"/>
                <a:gd name="connsiteX7" fmla="*/ 13525 w 134969"/>
                <a:gd name="connsiteY7" fmla="*/ 17621 h 139160"/>
                <a:gd name="connsiteX8" fmla="*/ 0 w 134969"/>
                <a:gd name="connsiteY8" fmla="*/ 13811 h 139160"/>
                <a:gd name="connsiteX9" fmla="*/ 0 w 134969"/>
                <a:gd name="connsiteY9" fmla="*/ 3143 h 139160"/>
                <a:gd name="connsiteX10" fmla="*/ 33719 w 134969"/>
                <a:gd name="connsiteY10" fmla="*/ 0 h 139160"/>
                <a:gd name="connsiteX11" fmla="*/ 34004 w 134969"/>
                <a:gd name="connsiteY11" fmla="*/ 0 h 139160"/>
                <a:gd name="connsiteX12" fmla="*/ 38576 w 134969"/>
                <a:gd name="connsiteY12" fmla="*/ 2857 h 139160"/>
                <a:gd name="connsiteX13" fmla="*/ 38576 w 134969"/>
                <a:gd name="connsiteY13" fmla="*/ 85439 h 139160"/>
                <a:gd name="connsiteX14" fmla="*/ 40576 w 134969"/>
                <a:gd name="connsiteY14" fmla="*/ 107252 h 139160"/>
                <a:gd name="connsiteX15" fmla="*/ 47815 w 134969"/>
                <a:gd name="connsiteY15" fmla="*/ 118777 h 139160"/>
                <a:gd name="connsiteX16" fmla="*/ 62865 w 134969"/>
                <a:gd name="connsiteY16" fmla="*/ 122491 h 139160"/>
                <a:gd name="connsiteX17" fmla="*/ 80867 w 134969"/>
                <a:gd name="connsiteY17" fmla="*/ 118396 h 139160"/>
                <a:gd name="connsiteX18" fmla="*/ 95536 w 134969"/>
                <a:gd name="connsiteY18" fmla="*/ 108776 h 139160"/>
                <a:gd name="connsiteX19" fmla="*/ 95536 w 134969"/>
                <a:gd name="connsiteY19" fmla="*/ 17621 h 139160"/>
                <a:gd name="connsiteX20" fmla="*/ 78200 w 134969"/>
                <a:gd name="connsiteY20" fmla="*/ 13811 h 139160"/>
                <a:gd name="connsiteX21" fmla="*/ 78200 w 134969"/>
                <a:gd name="connsiteY21" fmla="*/ 3143 h 139160"/>
                <a:gd name="connsiteX22" fmla="*/ 114776 w 134969"/>
                <a:gd name="connsiteY22" fmla="*/ 0 h 139160"/>
                <a:gd name="connsiteX23" fmla="*/ 114967 w 134969"/>
                <a:gd name="connsiteY23" fmla="*/ 0 h 139160"/>
                <a:gd name="connsiteX24" fmla="*/ 120491 w 134969"/>
                <a:gd name="connsiteY24" fmla="*/ 2857 h 139160"/>
                <a:gd name="connsiteX25" fmla="*/ 120491 w 134969"/>
                <a:gd name="connsiteY25" fmla="*/ 124206 h 139160"/>
                <a:gd name="connsiteX26" fmla="*/ 134969 w 134969"/>
                <a:gd name="connsiteY26" fmla="*/ 124206 h 139160"/>
                <a:gd name="connsiteX27" fmla="*/ 134684 w 134969"/>
                <a:gd name="connsiteY27" fmla="*/ 135065 h 139160"/>
                <a:gd name="connsiteX28" fmla="*/ 122968 w 134969"/>
                <a:gd name="connsiteY28" fmla="*/ 137732 h 139160"/>
                <a:gd name="connsiteX29" fmla="*/ 111538 w 134969"/>
                <a:gd name="connsiteY29" fmla="*/ 138684 h 139160"/>
                <a:gd name="connsiteX30" fmla="*/ 101632 w 134969"/>
                <a:gd name="connsiteY30" fmla="*/ 13601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160">
                  <a:moveTo>
                    <a:pt x="101632" y="136017"/>
                  </a:moveTo>
                  <a:cubicBezTo>
                    <a:pt x="99441" y="134302"/>
                    <a:pt x="98393" y="131350"/>
                    <a:pt x="98393" y="127349"/>
                  </a:cubicBezTo>
                  <a:lnTo>
                    <a:pt x="98393" y="119158"/>
                  </a:lnTo>
                  <a:cubicBezTo>
                    <a:pt x="93059" y="124492"/>
                    <a:pt x="86487" y="129064"/>
                    <a:pt x="78581" y="133160"/>
                  </a:cubicBezTo>
                  <a:cubicBezTo>
                    <a:pt x="70675" y="137160"/>
                    <a:pt x="62674" y="139160"/>
                    <a:pt x="54673" y="139160"/>
                  </a:cubicBezTo>
                  <a:cubicBezTo>
                    <a:pt x="39719" y="139160"/>
                    <a:pt x="29146" y="135160"/>
                    <a:pt x="22955" y="127159"/>
                  </a:cubicBezTo>
                  <a:cubicBezTo>
                    <a:pt x="16669" y="119158"/>
                    <a:pt x="13525" y="105918"/>
                    <a:pt x="13525" y="87440"/>
                  </a:cubicBezTo>
                  <a:lnTo>
                    <a:pt x="13525" y="17621"/>
                  </a:lnTo>
                  <a:lnTo>
                    <a:pt x="0" y="13811"/>
                  </a:lnTo>
                  <a:lnTo>
                    <a:pt x="0" y="3143"/>
                  </a:lnTo>
                  <a:lnTo>
                    <a:pt x="33719" y="0"/>
                  </a:lnTo>
                  <a:lnTo>
                    <a:pt x="34004" y="0"/>
                  </a:lnTo>
                  <a:lnTo>
                    <a:pt x="38576" y="2857"/>
                  </a:lnTo>
                  <a:lnTo>
                    <a:pt x="38576" y="85439"/>
                  </a:lnTo>
                  <a:cubicBezTo>
                    <a:pt x="38576" y="94774"/>
                    <a:pt x="39243" y="102013"/>
                    <a:pt x="40576" y="107252"/>
                  </a:cubicBezTo>
                  <a:cubicBezTo>
                    <a:pt x="41910" y="112490"/>
                    <a:pt x="44386" y="116300"/>
                    <a:pt x="47815" y="118777"/>
                  </a:cubicBezTo>
                  <a:cubicBezTo>
                    <a:pt x="51244" y="121253"/>
                    <a:pt x="56293" y="122491"/>
                    <a:pt x="62865" y="122491"/>
                  </a:cubicBezTo>
                  <a:cubicBezTo>
                    <a:pt x="69247" y="122491"/>
                    <a:pt x="75247" y="121158"/>
                    <a:pt x="80867" y="118396"/>
                  </a:cubicBezTo>
                  <a:cubicBezTo>
                    <a:pt x="86487" y="115634"/>
                    <a:pt x="91345" y="112490"/>
                    <a:pt x="95536" y="108776"/>
                  </a:cubicBezTo>
                  <a:lnTo>
                    <a:pt x="95536" y="17621"/>
                  </a:lnTo>
                  <a:lnTo>
                    <a:pt x="78200" y="13811"/>
                  </a:lnTo>
                  <a:lnTo>
                    <a:pt x="78200" y="3143"/>
                  </a:lnTo>
                  <a:lnTo>
                    <a:pt x="114776" y="0"/>
                  </a:lnTo>
                  <a:lnTo>
                    <a:pt x="114967" y="0"/>
                  </a:lnTo>
                  <a:lnTo>
                    <a:pt x="120491" y="2857"/>
                  </a:lnTo>
                  <a:lnTo>
                    <a:pt x="120491" y="124206"/>
                  </a:lnTo>
                  <a:lnTo>
                    <a:pt x="134969" y="124206"/>
                  </a:lnTo>
                  <a:lnTo>
                    <a:pt x="134684" y="135065"/>
                  </a:lnTo>
                  <a:cubicBezTo>
                    <a:pt x="130207" y="136208"/>
                    <a:pt x="126301" y="137065"/>
                    <a:pt x="122968" y="137732"/>
                  </a:cubicBezTo>
                  <a:cubicBezTo>
                    <a:pt x="119634" y="138398"/>
                    <a:pt x="115824" y="138684"/>
                    <a:pt x="111538" y="138684"/>
                  </a:cubicBezTo>
                  <a:cubicBezTo>
                    <a:pt x="107156" y="138684"/>
                    <a:pt x="103822" y="137732"/>
                    <a:pt x="101632" y="13601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9">
              <a:extLst>
                <a:ext uri="{FF2B5EF4-FFF2-40B4-BE49-F238E27FC236}">
                  <a16:creationId xmlns:a16="http://schemas.microsoft.com/office/drawing/2014/main" id="{05EC754B-5A81-F59F-4344-583B7564E1C6}"/>
                </a:ext>
              </a:extLst>
            </p:cNvPr>
            <p:cNvSpPr/>
            <p:nvPr/>
          </p:nvSpPr>
          <p:spPr>
            <a:xfrm>
              <a:off x="11581733"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1"/>
                  </a:lnTo>
                  <a:lnTo>
                    <a:pt x="19621"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60">
              <a:extLst>
                <a:ext uri="{FF2B5EF4-FFF2-40B4-BE49-F238E27FC236}">
                  <a16:creationId xmlns:a16="http://schemas.microsoft.com/office/drawing/2014/main" id="{2B08B1D8-EC14-F6CA-74F5-DCC8D178DDAA}"/>
                </a:ext>
              </a:extLst>
            </p:cNvPr>
            <p:cNvSpPr/>
            <p:nvPr/>
          </p:nvSpPr>
          <p:spPr>
            <a:xfrm>
              <a:off x="11721941" y="6504018"/>
              <a:ext cx="174307" cy="178784"/>
            </a:xfrm>
            <a:custGeom>
              <a:avLst/>
              <a:gdLst>
                <a:gd name="connsiteX0" fmla="*/ 19336 w 174307"/>
                <a:gd name="connsiteY0" fmla="*/ 14954 h 178784"/>
                <a:gd name="connsiteX1" fmla="*/ 95 w 174307"/>
                <a:gd name="connsiteY1" fmla="*/ 12097 h 178784"/>
                <a:gd name="connsiteX2" fmla="*/ 95 w 174307"/>
                <a:gd name="connsiteY2" fmla="*/ 0 h 178784"/>
                <a:gd name="connsiteX3" fmla="*/ 44863 w 174307"/>
                <a:gd name="connsiteY3" fmla="*/ 0 h 178784"/>
                <a:gd name="connsiteX4" fmla="*/ 124968 w 174307"/>
                <a:gd name="connsiteY4" fmla="*/ 117443 h 178784"/>
                <a:gd name="connsiteX5" fmla="*/ 138494 w 174307"/>
                <a:gd name="connsiteY5" fmla="*/ 142970 h 178784"/>
                <a:gd name="connsiteX6" fmla="*/ 138494 w 174307"/>
                <a:gd name="connsiteY6" fmla="*/ 14954 h 178784"/>
                <a:gd name="connsiteX7" fmla="*/ 117538 w 174307"/>
                <a:gd name="connsiteY7" fmla="*/ 12097 h 178784"/>
                <a:gd name="connsiteX8" fmla="*/ 117538 w 174307"/>
                <a:gd name="connsiteY8" fmla="*/ 0 h 178784"/>
                <a:gd name="connsiteX9" fmla="*/ 174307 w 174307"/>
                <a:gd name="connsiteY9" fmla="*/ 0 h 178784"/>
                <a:gd name="connsiteX10" fmla="*/ 174307 w 174307"/>
                <a:gd name="connsiteY10" fmla="*/ 12002 h 178784"/>
                <a:gd name="connsiteX11" fmla="*/ 155067 w 174307"/>
                <a:gd name="connsiteY11" fmla="*/ 14859 h 178784"/>
                <a:gd name="connsiteX12" fmla="*/ 155067 w 174307"/>
                <a:gd name="connsiteY12" fmla="*/ 178689 h 178784"/>
                <a:gd name="connsiteX13" fmla="*/ 136017 w 174307"/>
                <a:gd name="connsiteY13" fmla="*/ 178689 h 178784"/>
                <a:gd name="connsiteX14" fmla="*/ 54197 w 174307"/>
                <a:gd name="connsiteY14" fmla="*/ 58579 h 178784"/>
                <a:gd name="connsiteX15" fmla="*/ 35623 w 174307"/>
                <a:gd name="connsiteY15" fmla="*/ 26860 h 178784"/>
                <a:gd name="connsiteX16" fmla="*/ 35623 w 174307"/>
                <a:gd name="connsiteY16" fmla="*/ 164592 h 178784"/>
                <a:gd name="connsiteX17" fmla="*/ 58483 w 174307"/>
                <a:gd name="connsiteY17" fmla="*/ 166973 h 178784"/>
                <a:gd name="connsiteX18" fmla="*/ 58483 w 174307"/>
                <a:gd name="connsiteY18" fmla="*/ 178784 h 178784"/>
                <a:gd name="connsiteX19" fmla="*/ 0 w 174307"/>
                <a:gd name="connsiteY19" fmla="*/ 178784 h 178784"/>
                <a:gd name="connsiteX20" fmla="*/ 0 w 174307"/>
                <a:gd name="connsiteY20" fmla="*/ 166973 h 178784"/>
                <a:gd name="connsiteX21" fmla="*/ 19240 w 174307"/>
                <a:gd name="connsiteY21" fmla="*/ 164306 h 178784"/>
                <a:gd name="connsiteX22" fmla="*/ 19240 w 174307"/>
                <a:gd name="connsiteY22" fmla="*/ 1495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307" h="178784">
                  <a:moveTo>
                    <a:pt x="19336" y="14954"/>
                  </a:moveTo>
                  <a:lnTo>
                    <a:pt x="95" y="12097"/>
                  </a:lnTo>
                  <a:lnTo>
                    <a:pt x="95" y="0"/>
                  </a:lnTo>
                  <a:lnTo>
                    <a:pt x="44863" y="0"/>
                  </a:lnTo>
                  <a:lnTo>
                    <a:pt x="124968" y="117443"/>
                  </a:lnTo>
                  <a:lnTo>
                    <a:pt x="138494" y="142970"/>
                  </a:lnTo>
                  <a:lnTo>
                    <a:pt x="138494" y="14954"/>
                  </a:lnTo>
                  <a:lnTo>
                    <a:pt x="117538" y="12097"/>
                  </a:lnTo>
                  <a:lnTo>
                    <a:pt x="117538" y="0"/>
                  </a:lnTo>
                  <a:lnTo>
                    <a:pt x="174307" y="0"/>
                  </a:lnTo>
                  <a:lnTo>
                    <a:pt x="174307" y="12002"/>
                  </a:lnTo>
                  <a:lnTo>
                    <a:pt x="155067" y="14859"/>
                  </a:lnTo>
                  <a:lnTo>
                    <a:pt x="155067" y="178689"/>
                  </a:lnTo>
                  <a:lnTo>
                    <a:pt x="136017" y="178689"/>
                  </a:lnTo>
                  <a:lnTo>
                    <a:pt x="54197" y="58579"/>
                  </a:lnTo>
                  <a:lnTo>
                    <a:pt x="35623" y="26860"/>
                  </a:lnTo>
                  <a:lnTo>
                    <a:pt x="35623" y="164592"/>
                  </a:lnTo>
                  <a:lnTo>
                    <a:pt x="58483" y="166973"/>
                  </a:lnTo>
                  <a:lnTo>
                    <a:pt x="58483" y="178784"/>
                  </a:lnTo>
                  <a:lnTo>
                    <a:pt x="0" y="178784"/>
                  </a:lnTo>
                  <a:lnTo>
                    <a:pt x="0" y="166973"/>
                  </a:lnTo>
                  <a:lnTo>
                    <a:pt x="19240" y="164306"/>
                  </a:lnTo>
                  <a:lnTo>
                    <a:pt x="19240" y="149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61">
              <a:extLst>
                <a:ext uri="{FF2B5EF4-FFF2-40B4-BE49-F238E27FC236}">
                  <a16:creationId xmlns:a16="http://schemas.microsoft.com/office/drawing/2014/main" id="{F5445F8C-06DF-323E-6035-D8E847393E45}"/>
                </a:ext>
              </a:extLst>
            </p:cNvPr>
            <p:cNvSpPr/>
            <p:nvPr/>
          </p:nvSpPr>
          <p:spPr>
            <a:xfrm>
              <a:off x="11912917"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3"/>
                    <a:pt x="77629" y="30956"/>
                  </a:cubicBezTo>
                  <a:cubicBezTo>
                    <a:pt x="76010"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2"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191"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2">
              <a:extLst>
                <a:ext uri="{FF2B5EF4-FFF2-40B4-BE49-F238E27FC236}">
                  <a16:creationId xmlns:a16="http://schemas.microsoft.com/office/drawing/2014/main" id="{C9E0B618-3CB3-DD7C-30AA-0E6AA64D08F9}"/>
                </a:ext>
              </a:extLst>
            </p:cNvPr>
            <p:cNvSpPr/>
            <p:nvPr/>
          </p:nvSpPr>
          <p:spPr>
            <a:xfrm>
              <a:off x="12044648" y="6514591"/>
              <a:ext cx="86677" cy="233743"/>
            </a:xfrm>
            <a:custGeom>
              <a:avLst/>
              <a:gdLst>
                <a:gd name="connsiteX0" fmla="*/ 24098 w 86677"/>
                <a:gd name="connsiteY0" fmla="*/ 164402 h 233743"/>
                <a:gd name="connsiteX1" fmla="*/ 17336 w 86677"/>
                <a:gd name="connsiteY1" fmla="*/ 142970 h 233743"/>
                <a:gd name="connsiteX2" fmla="*/ 17336 w 86677"/>
                <a:gd name="connsiteY2" fmla="*/ 50578 h 233743"/>
                <a:gd name="connsiteX3" fmla="*/ 0 w 86677"/>
                <a:gd name="connsiteY3" fmla="*/ 50578 h 233743"/>
                <a:gd name="connsiteX4" fmla="*/ 0 w 86677"/>
                <a:gd name="connsiteY4" fmla="*/ 39719 h 233743"/>
                <a:gd name="connsiteX5" fmla="*/ 6763 w 86677"/>
                <a:gd name="connsiteY5" fmla="*/ 38005 h 233743"/>
                <a:gd name="connsiteX6" fmla="*/ 14192 w 86677"/>
                <a:gd name="connsiteY6" fmla="*/ 35338 h 233743"/>
                <a:gd name="connsiteX7" fmla="*/ 20193 w 86677"/>
                <a:gd name="connsiteY7" fmla="*/ 26670 h 233743"/>
                <a:gd name="connsiteX8" fmla="*/ 24765 w 86677"/>
                <a:gd name="connsiteY8" fmla="*/ 12002 h 233743"/>
                <a:gd name="connsiteX9" fmla="*/ 27908 w 86677"/>
                <a:gd name="connsiteY9" fmla="*/ 0 h 233743"/>
                <a:gd name="connsiteX10" fmla="*/ 42100 w 86677"/>
                <a:gd name="connsiteY10" fmla="*/ 0 h 233743"/>
                <a:gd name="connsiteX11" fmla="*/ 42577 w 86677"/>
                <a:gd name="connsiteY11" fmla="*/ 34671 h 233743"/>
                <a:gd name="connsiteX12" fmla="*/ 82772 w 86677"/>
                <a:gd name="connsiteY12" fmla="*/ 34671 h 233743"/>
                <a:gd name="connsiteX13" fmla="*/ 82772 w 86677"/>
                <a:gd name="connsiteY13" fmla="*/ 50578 h 233743"/>
                <a:gd name="connsiteX14" fmla="*/ 42577 w 86677"/>
                <a:gd name="connsiteY14" fmla="*/ 50578 h 233743"/>
                <a:gd name="connsiteX15" fmla="*/ 42577 w 86677"/>
                <a:gd name="connsiteY15" fmla="*/ 124492 h 233743"/>
                <a:gd name="connsiteX16" fmla="*/ 43434 w 86677"/>
                <a:gd name="connsiteY16" fmla="*/ 143732 h 233743"/>
                <a:gd name="connsiteX17" fmla="*/ 47054 w 86677"/>
                <a:gd name="connsiteY17" fmla="*/ 150971 h 233743"/>
                <a:gd name="connsiteX18" fmla="*/ 56579 w 86677"/>
                <a:gd name="connsiteY18" fmla="*/ 152686 h 233743"/>
                <a:gd name="connsiteX19" fmla="*/ 70866 w 86677"/>
                <a:gd name="connsiteY19" fmla="*/ 150971 h 233743"/>
                <a:gd name="connsiteX20" fmla="*/ 83058 w 86677"/>
                <a:gd name="connsiteY20" fmla="*/ 147352 h 233743"/>
                <a:gd name="connsiteX21" fmla="*/ 86678 w 86677"/>
                <a:gd name="connsiteY21" fmla="*/ 158210 h 233743"/>
                <a:gd name="connsiteX22" fmla="*/ 68008 w 86677"/>
                <a:gd name="connsiteY22" fmla="*/ 166592 h 233743"/>
                <a:gd name="connsiteX23" fmla="*/ 44577 w 86677"/>
                <a:gd name="connsiteY23" fmla="*/ 170688 h 233743"/>
                <a:gd name="connsiteX24" fmla="*/ 24098 w 86677"/>
                <a:gd name="connsiteY24" fmla="*/ 164402 h 233743"/>
                <a:gd name="connsiteX25" fmla="*/ 61150 w 86677"/>
                <a:gd name="connsiteY25" fmla="*/ 216599 h 233743"/>
                <a:gd name="connsiteX26" fmla="*/ 52959 w 86677"/>
                <a:gd name="connsiteY26" fmla="*/ 228410 h 233743"/>
                <a:gd name="connsiteX27" fmla="*/ 46006 w 86677"/>
                <a:gd name="connsiteY27" fmla="*/ 233744 h 233743"/>
                <a:gd name="connsiteX28" fmla="*/ 45720 w 86677"/>
                <a:gd name="connsiteY28" fmla="*/ 233744 h 233743"/>
                <a:gd name="connsiteX29" fmla="*/ 37529 w 86677"/>
                <a:gd name="connsiteY29" fmla="*/ 229457 h 233743"/>
                <a:gd name="connsiteX30" fmla="*/ 37338 w 86677"/>
                <a:gd name="connsiteY30" fmla="*/ 228029 h 233743"/>
                <a:gd name="connsiteX31" fmla="*/ 42863 w 86677"/>
                <a:gd name="connsiteY31" fmla="*/ 221552 h 233743"/>
                <a:gd name="connsiteX32" fmla="*/ 45053 w 86677"/>
                <a:gd name="connsiteY32" fmla="*/ 211455 h 233743"/>
                <a:gd name="connsiteX33" fmla="*/ 43720 w 86677"/>
                <a:gd name="connsiteY33" fmla="*/ 206407 h 233743"/>
                <a:gd name="connsiteX34" fmla="*/ 40005 w 86677"/>
                <a:gd name="connsiteY34" fmla="*/ 202787 h 233743"/>
                <a:gd name="connsiteX35" fmla="*/ 35242 w 86677"/>
                <a:gd name="connsiteY35" fmla="*/ 193167 h 233743"/>
                <a:gd name="connsiteX36" fmla="*/ 39338 w 86677"/>
                <a:gd name="connsiteY36" fmla="*/ 184309 h 233743"/>
                <a:gd name="connsiteX37" fmla="*/ 48006 w 86677"/>
                <a:gd name="connsiteY37" fmla="*/ 181642 h 233743"/>
                <a:gd name="connsiteX38" fmla="*/ 48958 w 86677"/>
                <a:gd name="connsiteY38" fmla="*/ 181642 h 233743"/>
                <a:gd name="connsiteX39" fmla="*/ 60484 w 86677"/>
                <a:gd name="connsiteY39" fmla="*/ 186690 h 233743"/>
                <a:gd name="connsiteX40" fmla="*/ 64865 w 86677"/>
                <a:gd name="connsiteY40" fmla="*/ 200882 h 233743"/>
                <a:gd name="connsiteX41" fmla="*/ 61150 w 86677"/>
                <a:gd name="connsiteY41" fmla="*/ 216599 h 23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6677" h="233743">
                  <a:moveTo>
                    <a:pt x="24098" y="164402"/>
                  </a:moveTo>
                  <a:cubicBezTo>
                    <a:pt x="19621" y="160211"/>
                    <a:pt x="17336" y="153067"/>
                    <a:pt x="17336" y="142970"/>
                  </a:cubicBezTo>
                  <a:lnTo>
                    <a:pt x="17336"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3" y="140018"/>
                    <a:pt x="43434" y="143732"/>
                  </a:cubicBezTo>
                  <a:cubicBezTo>
                    <a:pt x="44005" y="147447"/>
                    <a:pt x="45244" y="149828"/>
                    <a:pt x="47054" y="150971"/>
                  </a:cubicBezTo>
                  <a:cubicBezTo>
                    <a:pt x="48863" y="152114"/>
                    <a:pt x="52102" y="152686"/>
                    <a:pt x="56579" y="152686"/>
                  </a:cubicBezTo>
                  <a:cubicBezTo>
                    <a:pt x="60960" y="152686"/>
                    <a:pt x="65722" y="152114"/>
                    <a:pt x="70866" y="150971"/>
                  </a:cubicBezTo>
                  <a:cubicBezTo>
                    <a:pt x="76105" y="149828"/>
                    <a:pt x="80105" y="148685"/>
                    <a:pt x="83058" y="147352"/>
                  </a:cubicBezTo>
                  <a:lnTo>
                    <a:pt x="86678" y="158210"/>
                  </a:lnTo>
                  <a:cubicBezTo>
                    <a:pt x="82867" y="161068"/>
                    <a:pt x="76581" y="163925"/>
                    <a:pt x="68008" y="166592"/>
                  </a:cubicBezTo>
                  <a:cubicBezTo>
                    <a:pt x="59436" y="169355"/>
                    <a:pt x="51625" y="170688"/>
                    <a:pt x="44577" y="170688"/>
                  </a:cubicBezTo>
                  <a:cubicBezTo>
                    <a:pt x="35433" y="170593"/>
                    <a:pt x="28575" y="168497"/>
                    <a:pt x="24098" y="164402"/>
                  </a:cubicBezTo>
                  <a:close/>
                  <a:moveTo>
                    <a:pt x="61150" y="216599"/>
                  </a:moveTo>
                  <a:cubicBezTo>
                    <a:pt x="58769" y="221361"/>
                    <a:pt x="56007" y="225362"/>
                    <a:pt x="52959" y="228410"/>
                  </a:cubicBezTo>
                  <a:cubicBezTo>
                    <a:pt x="49911" y="231458"/>
                    <a:pt x="47625" y="233267"/>
                    <a:pt x="46006" y="233744"/>
                  </a:cubicBezTo>
                  <a:lnTo>
                    <a:pt x="45720" y="233744"/>
                  </a:lnTo>
                  <a:lnTo>
                    <a:pt x="37529" y="229457"/>
                  </a:lnTo>
                  <a:lnTo>
                    <a:pt x="37338" y="228029"/>
                  </a:lnTo>
                  <a:cubicBezTo>
                    <a:pt x="39624" y="226886"/>
                    <a:pt x="41434" y="224790"/>
                    <a:pt x="42863" y="221552"/>
                  </a:cubicBezTo>
                  <a:cubicBezTo>
                    <a:pt x="44291" y="218313"/>
                    <a:pt x="45053" y="214979"/>
                    <a:pt x="45053" y="211455"/>
                  </a:cubicBezTo>
                  <a:cubicBezTo>
                    <a:pt x="45053" y="209360"/>
                    <a:pt x="44577" y="207645"/>
                    <a:pt x="43720" y="206407"/>
                  </a:cubicBezTo>
                  <a:cubicBezTo>
                    <a:pt x="42863" y="205169"/>
                    <a:pt x="41624" y="203930"/>
                    <a:pt x="40005" y="202787"/>
                  </a:cubicBezTo>
                  <a:cubicBezTo>
                    <a:pt x="36767" y="200501"/>
                    <a:pt x="35242" y="197358"/>
                    <a:pt x="35242" y="193167"/>
                  </a:cubicBezTo>
                  <a:cubicBezTo>
                    <a:pt x="35242" y="188976"/>
                    <a:pt x="36576" y="186023"/>
                    <a:pt x="39338" y="184309"/>
                  </a:cubicBezTo>
                  <a:cubicBezTo>
                    <a:pt x="42100" y="182499"/>
                    <a:pt x="44958" y="181642"/>
                    <a:pt x="48006" y="181642"/>
                  </a:cubicBezTo>
                  <a:lnTo>
                    <a:pt x="48958" y="181642"/>
                  </a:lnTo>
                  <a:cubicBezTo>
                    <a:pt x="53816" y="181642"/>
                    <a:pt x="57626" y="183356"/>
                    <a:pt x="60484" y="186690"/>
                  </a:cubicBezTo>
                  <a:cubicBezTo>
                    <a:pt x="63341" y="190024"/>
                    <a:pt x="64865" y="194786"/>
                    <a:pt x="64865" y="200882"/>
                  </a:cubicBezTo>
                  <a:cubicBezTo>
                    <a:pt x="64770" y="206502"/>
                    <a:pt x="63532" y="211741"/>
                    <a:pt x="61150" y="21659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23">
              <a:extLst>
                <a:ext uri="{FF2B5EF4-FFF2-40B4-BE49-F238E27FC236}">
                  <a16:creationId xmlns:a16="http://schemas.microsoft.com/office/drawing/2014/main" id="{88A0FA53-B48C-A044-7015-E005E03CF662}"/>
                </a:ext>
              </a:extLst>
            </p:cNvPr>
            <p:cNvSpPr/>
            <p:nvPr/>
          </p:nvSpPr>
          <p:spPr>
            <a:xfrm>
              <a:off x="12145232" y="6492017"/>
              <a:ext cx="63817" cy="190690"/>
            </a:xfrm>
            <a:custGeom>
              <a:avLst/>
              <a:gdLst>
                <a:gd name="connsiteX0" fmla="*/ 19526 w 63817"/>
                <a:gd name="connsiteY0" fmla="*/ 75724 h 190690"/>
                <a:gd name="connsiteX1" fmla="*/ 1238 w 63817"/>
                <a:gd name="connsiteY1" fmla="*/ 71342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80 h 190690"/>
                <a:gd name="connsiteX8" fmla="*/ 63817 w 63817"/>
                <a:gd name="connsiteY8" fmla="*/ 190691 h 190690"/>
                <a:gd name="connsiteX9" fmla="*/ 0 w 63817"/>
                <a:gd name="connsiteY9" fmla="*/ 190691 h 190690"/>
                <a:gd name="connsiteX10" fmla="*/ 0 w 63817"/>
                <a:gd name="connsiteY10" fmla="*/ 178880 h 190690"/>
                <a:gd name="connsiteX11" fmla="*/ 19526 w 63817"/>
                <a:gd name="connsiteY11" fmla="*/ 176689 h 190690"/>
                <a:gd name="connsiteX12" fmla="*/ 19526 w 63817"/>
                <a:gd name="connsiteY12" fmla="*/ 75724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2 h 190690"/>
                <a:gd name="connsiteX18" fmla="*/ 47149 w 63817"/>
                <a:gd name="connsiteY18" fmla="*/ 15430 h 190690"/>
                <a:gd name="connsiteX19" fmla="*/ 42482 w 63817"/>
                <a:gd name="connsiteY19" fmla="*/ 28385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724"/>
                  </a:moveTo>
                  <a:lnTo>
                    <a:pt x="1238" y="71342"/>
                  </a:lnTo>
                  <a:lnTo>
                    <a:pt x="1238" y="58674"/>
                  </a:lnTo>
                  <a:lnTo>
                    <a:pt x="38576" y="54102"/>
                  </a:lnTo>
                  <a:lnTo>
                    <a:pt x="39053" y="54102"/>
                  </a:lnTo>
                  <a:lnTo>
                    <a:pt x="44577" y="58388"/>
                  </a:lnTo>
                  <a:lnTo>
                    <a:pt x="44577" y="176975"/>
                  </a:lnTo>
                  <a:lnTo>
                    <a:pt x="63817" y="178880"/>
                  </a:lnTo>
                  <a:lnTo>
                    <a:pt x="63817" y="190691"/>
                  </a:lnTo>
                  <a:lnTo>
                    <a:pt x="0" y="190691"/>
                  </a:lnTo>
                  <a:lnTo>
                    <a:pt x="0" y="178880"/>
                  </a:lnTo>
                  <a:lnTo>
                    <a:pt x="19526" y="176689"/>
                  </a:lnTo>
                  <a:lnTo>
                    <a:pt x="19526" y="75724"/>
                  </a:lnTo>
                  <a:close/>
                  <a:moveTo>
                    <a:pt x="17621" y="28861"/>
                  </a:moveTo>
                  <a:cubicBezTo>
                    <a:pt x="15050" y="26003"/>
                    <a:pt x="13811" y="22289"/>
                    <a:pt x="13811" y="17812"/>
                  </a:cubicBezTo>
                  <a:cubicBezTo>
                    <a:pt x="13811" y="12668"/>
                    <a:pt x="15335" y="8477"/>
                    <a:pt x="18479" y="5048"/>
                  </a:cubicBezTo>
                  <a:cubicBezTo>
                    <a:pt x="21622" y="1714"/>
                    <a:pt x="25908" y="0"/>
                    <a:pt x="31337" y="0"/>
                  </a:cubicBezTo>
                  <a:cubicBezTo>
                    <a:pt x="36767" y="0"/>
                    <a:pt x="40767" y="1429"/>
                    <a:pt x="43339" y="4382"/>
                  </a:cubicBezTo>
                  <a:cubicBezTo>
                    <a:pt x="45911" y="7239"/>
                    <a:pt x="47149" y="10954"/>
                    <a:pt x="47149" y="15430"/>
                  </a:cubicBezTo>
                  <a:cubicBezTo>
                    <a:pt x="47149" y="20860"/>
                    <a:pt x="45625" y="25241"/>
                    <a:pt x="42482" y="28385"/>
                  </a:cubicBezTo>
                  <a:cubicBezTo>
                    <a:pt x="39338" y="31623"/>
                    <a:pt x="34957" y="33147"/>
                    <a:pt x="29337" y="33147"/>
                  </a:cubicBezTo>
                  <a:lnTo>
                    <a:pt x="29146" y="33147"/>
                  </a:lnTo>
                  <a:cubicBezTo>
                    <a:pt x="24003" y="33147"/>
                    <a:pt x="20193" y="31718"/>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24">
              <a:extLst>
                <a:ext uri="{FF2B5EF4-FFF2-40B4-BE49-F238E27FC236}">
                  <a16:creationId xmlns:a16="http://schemas.microsoft.com/office/drawing/2014/main" id="{23438E76-0F78-2F77-6261-F96EBBA13BA6}"/>
                </a:ext>
              </a:extLst>
            </p:cNvPr>
            <p:cNvSpPr/>
            <p:nvPr/>
          </p:nvSpPr>
          <p:spPr>
            <a:xfrm>
              <a:off x="12226192" y="6545643"/>
              <a:ext cx="124303" cy="139922"/>
            </a:xfrm>
            <a:custGeom>
              <a:avLst/>
              <a:gdLst>
                <a:gd name="connsiteX0" fmla="*/ 8861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1 w 124303"/>
                <a:gd name="connsiteY10" fmla="*/ 32480 h 139922"/>
                <a:gd name="connsiteX11" fmla="*/ 87728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2 w 124303"/>
                <a:gd name="connsiteY17" fmla="*/ 110490 h 139922"/>
                <a:gd name="connsiteX18" fmla="*/ 62105 w 124303"/>
                <a:gd name="connsiteY18" fmla="*/ 126111 h 139922"/>
                <a:gd name="connsiteX19" fmla="*/ 87728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1" y="32480"/>
                  </a:moveTo>
                  <a:cubicBezTo>
                    <a:pt x="14766" y="21908"/>
                    <a:pt x="22577" y="13811"/>
                    <a:pt x="32292" y="8287"/>
                  </a:cubicBezTo>
                  <a:cubicBezTo>
                    <a:pt x="42008" y="2762"/>
                    <a:pt x="52390" y="0"/>
                    <a:pt x="63439" y="0"/>
                  </a:cubicBezTo>
                  <a:cubicBezTo>
                    <a:pt x="83632" y="0"/>
                    <a:pt x="98872" y="6382"/>
                    <a:pt x="109063" y="19241"/>
                  </a:cubicBezTo>
                  <a:cubicBezTo>
                    <a:pt x="119255" y="32099"/>
                    <a:pt x="124304" y="48959"/>
                    <a:pt x="124304" y="69818"/>
                  </a:cubicBezTo>
                  <a:cubicBezTo>
                    <a:pt x="124304" y="84392"/>
                    <a:pt x="121351" y="96964"/>
                    <a:pt x="115445" y="107633"/>
                  </a:cubicBezTo>
                  <a:cubicBezTo>
                    <a:pt x="109540" y="118300"/>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860" y="43053"/>
                    <a:pt x="8861" y="32480"/>
                  </a:cubicBezTo>
                  <a:close/>
                  <a:moveTo>
                    <a:pt x="87728" y="112395"/>
                  </a:moveTo>
                  <a:cubicBezTo>
                    <a:pt x="93633" y="103251"/>
                    <a:pt x="96586" y="89726"/>
                    <a:pt x="96586" y="71723"/>
                  </a:cubicBezTo>
                  <a:cubicBezTo>
                    <a:pt x="96586" y="53912"/>
                    <a:pt x="93824" y="39815"/>
                    <a:pt x="88394" y="29337"/>
                  </a:cubicBezTo>
                  <a:cubicBezTo>
                    <a:pt x="82965" y="18955"/>
                    <a:pt x="74202" y="13716"/>
                    <a:pt x="62200" y="13716"/>
                  </a:cubicBezTo>
                  <a:cubicBezTo>
                    <a:pt x="51152" y="13716"/>
                    <a:pt x="42579" y="18288"/>
                    <a:pt x="36578" y="27432"/>
                  </a:cubicBezTo>
                  <a:cubicBezTo>
                    <a:pt x="30578" y="36576"/>
                    <a:pt x="27529" y="50102"/>
                    <a:pt x="27529" y="68104"/>
                  </a:cubicBezTo>
                  <a:cubicBezTo>
                    <a:pt x="27529" y="85916"/>
                    <a:pt x="30292" y="100013"/>
                    <a:pt x="35912" y="110490"/>
                  </a:cubicBezTo>
                  <a:cubicBezTo>
                    <a:pt x="41531" y="120872"/>
                    <a:pt x="50294" y="126111"/>
                    <a:pt x="62105" y="126111"/>
                  </a:cubicBezTo>
                  <a:cubicBezTo>
                    <a:pt x="73345" y="126111"/>
                    <a:pt x="81822" y="121539"/>
                    <a:pt x="87728"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7">
              <a:extLst>
                <a:ext uri="{FF2B5EF4-FFF2-40B4-BE49-F238E27FC236}">
                  <a16:creationId xmlns:a16="http://schemas.microsoft.com/office/drawing/2014/main" id="{81EC414A-2E2C-4814-8D2F-25DEC6730BF7}"/>
                </a:ext>
              </a:extLst>
            </p:cNvPr>
            <p:cNvSpPr/>
            <p:nvPr/>
          </p:nvSpPr>
          <p:spPr>
            <a:xfrm>
              <a:off x="12369545"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5 w 145256"/>
                <a:gd name="connsiteY26" fmla="*/ 124968 h 136779"/>
                <a:gd name="connsiteX27" fmla="*/ 58865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6" y="4382"/>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5" y="124968"/>
                  </a:lnTo>
                  <a:lnTo>
                    <a:pt x="58865"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8">
              <a:extLst>
                <a:ext uri="{FF2B5EF4-FFF2-40B4-BE49-F238E27FC236}">
                  <a16:creationId xmlns:a16="http://schemas.microsoft.com/office/drawing/2014/main" id="{2644A204-02DA-04BB-C4AC-3739AAF2DF77}"/>
                </a:ext>
              </a:extLst>
            </p:cNvPr>
            <p:cNvSpPr/>
            <p:nvPr/>
          </p:nvSpPr>
          <p:spPr>
            <a:xfrm>
              <a:off x="12532042"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59" y="56007"/>
                    <a:pt x="80010" y="55531"/>
                  </a:cubicBezTo>
                  <a:lnTo>
                    <a:pt x="80010" y="48768"/>
                  </a:lnTo>
                  <a:cubicBezTo>
                    <a:pt x="80010" y="41243"/>
                    <a:pt x="79248" y="35243"/>
                    <a:pt x="77629" y="30956"/>
                  </a:cubicBezTo>
                  <a:cubicBezTo>
                    <a:pt x="76009"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1"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95"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9">
              <a:extLst>
                <a:ext uri="{FF2B5EF4-FFF2-40B4-BE49-F238E27FC236}">
                  <a16:creationId xmlns:a16="http://schemas.microsoft.com/office/drawing/2014/main" id="{06BF60B5-3133-01E1-EF69-F656FE8AF1F6}"/>
                </a:ext>
              </a:extLst>
            </p:cNvPr>
            <p:cNvSpPr/>
            <p:nvPr/>
          </p:nvSpPr>
          <p:spPr>
            <a:xfrm>
              <a:off x="12665201"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2 w 65055"/>
                <a:gd name="connsiteY11" fmla="*/ 183071 h 197072"/>
                <a:gd name="connsiteX12" fmla="*/ 19622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2" y="183071"/>
                  </a:lnTo>
                  <a:lnTo>
                    <a:pt x="19622"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30">
              <a:extLst>
                <a:ext uri="{FF2B5EF4-FFF2-40B4-BE49-F238E27FC236}">
                  <a16:creationId xmlns:a16="http://schemas.microsoft.com/office/drawing/2014/main" id="{AFD66B91-2CC6-7889-B835-457C5716A2A1}"/>
                </a:ext>
              </a:extLst>
            </p:cNvPr>
            <p:cNvSpPr/>
            <p:nvPr/>
          </p:nvSpPr>
          <p:spPr>
            <a:xfrm>
              <a:off x="12803504" y="6485731"/>
              <a:ext cx="131064" cy="199646"/>
            </a:xfrm>
            <a:custGeom>
              <a:avLst/>
              <a:gdLst>
                <a:gd name="connsiteX0" fmla="*/ 26289 w 131064"/>
                <a:gd name="connsiteY0" fmla="*/ 192500 h 199646"/>
                <a:gd name="connsiteX1" fmla="*/ 7144 w 131064"/>
                <a:gd name="connsiteY1" fmla="*/ 170402 h 199646"/>
                <a:gd name="connsiteX2" fmla="*/ 0 w 131064"/>
                <a:gd name="connsiteY2" fmla="*/ 133541 h 199646"/>
                <a:gd name="connsiteX3" fmla="*/ 8382 w 131064"/>
                <a:gd name="connsiteY3" fmla="*/ 96203 h 199646"/>
                <a:gd name="connsiteX4" fmla="*/ 32575 w 131064"/>
                <a:gd name="connsiteY4" fmla="*/ 69628 h 199646"/>
                <a:gd name="connsiteX5" fmla="*/ 69723 w 131064"/>
                <a:gd name="connsiteY5" fmla="*/ 59912 h 199646"/>
                <a:gd name="connsiteX6" fmla="*/ 92107 w 131064"/>
                <a:gd name="connsiteY6" fmla="*/ 62579 h 199646"/>
                <a:gd name="connsiteX7" fmla="*/ 92107 w 131064"/>
                <a:gd name="connsiteY7" fmla="*/ 17526 h 199646"/>
                <a:gd name="connsiteX8" fmla="*/ 67532 w 131064"/>
                <a:gd name="connsiteY8" fmla="*/ 14669 h 199646"/>
                <a:gd name="connsiteX9" fmla="*/ 67532 w 131064"/>
                <a:gd name="connsiteY9" fmla="*/ 4286 h 199646"/>
                <a:gd name="connsiteX10" fmla="*/ 111062 w 131064"/>
                <a:gd name="connsiteY10" fmla="*/ 0 h 199646"/>
                <a:gd name="connsiteX11" fmla="*/ 111824 w 131064"/>
                <a:gd name="connsiteY11" fmla="*/ 0 h 199646"/>
                <a:gd name="connsiteX12" fmla="*/ 117158 w 131064"/>
                <a:gd name="connsiteY12" fmla="*/ 3810 h 199646"/>
                <a:gd name="connsiteX13" fmla="*/ 117158 w 131064"/>
                <a:gd name="connsiteY13" fmla="*/ 184785 h 199646"/>
                <a:gd name="connsiteX14" fmla="*/ 131064 w 131064"/>
                <a:gd name="connsiteY14" fmla="*/ 184785 h 199646"/>
                <a:gd name="connsiteX15" fmla="*/ 131064 w 131064"/>
                <a:gd name="connsiteY15" fmla="*/ 195834 h 199646"/>
                <a:gd name="connsiteX16" fmla="*/ 117729 w 131064"/>
                <a:gd name="connsiteY16" fmla="*/ 198501 h 199646"/>
                <a:gd name="connsiteX17" fmla="*/ 105823 w 131064"/>
                <a:gd name="connsiteY17" fmla="*/ 199454 h 199646"/>
                <a:gd name="connsiteX18" fmla="*/ 96965 w 131064"/>
                <a:gd name="connsiteY18" fmla="*/ 197263 h 199646"/>
                <a:gd name="connsiteX19" fmla="*/ 94298 w 131064"/>
                <a:gd name="connsiteY19" fmla="*/ 188119 h 199646"/>
                <a:gd name="connsiteX20" fmla="*/ 94298 w 131064"/>
                <a:gd name="connsiteY20" fmla="*/ 180404 h 199646"/>
                <a:gd name="connsiteX21" fmla="*/ 76581 w 131064"/>
                <a:gd name="connsiteY21" fmla="*/ 194119 h 199646"/>
                <a:gd name="connsiteX22" fmla="*/ 52864 w 131064"/>
                <a:gd name="connsiteY22" fmla="*/ 199644 h 199646"/>
                <a:gd name="connsiteX23" fmla="*/ 26289 w 131064"/>
                <a:gd name="connsiteY23" fmla="*/ 192500 h 199646"/>
                <a:gd name="connsiteX24" fmla="*/ 80010 w 131064"/>
                <a:gd name="connsiteY24" fmla="*/ 178403 h 199646"/>
                <a:gd name="connsiteX25" fmla="*/ 92297 w 131064"/>
                <a:gd name="connsiteY25" fmla="*/ 168688 h 199646"/>
                <a:gd name="connsiteX26" fmla="*/ 92297 w 131064"/>
                <a:gd name="connsiteY26" fmla="*/ 80582 h 199646"/>
                <a:gd name="connsiteX27" fmla="*/ 83249 w 131064"/>
                <a:gd name="connsiteY27" fmla="*/ 75438 h 199646"/>
                <a:gd name="connsiteX28" fmla="*/ 68199 w 131064"/>
                <a:gd name="connsiteY28" fmla="*/ 73152 h 199646"/>
                <a:gd name="connsiteX29" fmla="*/ 38291 w 131064"/>
                <a:gd name="connsiteY29" fmla="*/ 87440 h 199646"/>
                <a:gd name="connsiteX30" fmla="*/ 27146 w 131064"/>
                <a:gd name="connsiteY30" fmla="*/ 131636 h 199646"/>
                <a:gd name="connsiteX31" fmla="*/ 37052 w 131064"/>
                <a:gd name="connsiteY31" fmla="*/ 170117 h 199646"/>
                <a:gd name="connsiteX32" fmla="*/ 62579 w 131064"/>
                <a:gd name="connsiteY32" fmla="*/ 182594 h 199646"/>
                <a:gd name="connsiteX33" fmla="*/ 80010 w 131064"/>
                <a:gd name="connsiteY33" fmla="*/ 178403 h 19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064" h="199646">
                  <a:moveTo>
                    <a:pt x="26289" y="192500"/>
                  </a:moveTo>
                  <a:cubicBezTo>
                    <a:pt x="18288" y="187738"/>
                    <a:pt x="11906" y="180308"/>
                    <a:pt x="7144" y="170402"/>
                  </a:cubicBezTo>
                  <a:cubicBezTo>
                    <a:pt x="2381" y="160496"/>
                    <a:pt x="0" y="148209"/>
                    <a:pt x="0" y="133541"/>
                  </a:cubicBezTo>
                  <a:cubicBezTo>
                    <a:pt x="0" y="119920"/>
                    <a:pt x="2762" y="107442"/>
                    <a:pt x="8382" y="96203"/>
                  </a:cubicBezTo>
                  <a:cubicBezTo>
                    <a:pt x="14002" y="84963"/>
                    <a:pt x="22098" y="76105"/>
                    <a:pt x="32575" y="69628"/>
                  </a:cubicBezTo>
                  <a:cubicBezTo>
                    <a:pt x="43053" y="63151"/>
                    <a:pt x="55436" y="59912"/>
                    <a:pt x="69723" y="59912"/>
                  </a:cubicBezTo>
                  <a:cubicBezTo>
                    <a:pt x="77915" y="59912"/>
                    <a:pt x="85344" y="60770"/>
                    <a:pt x="92107" y="62579"/>
                  </a:cubicBezTo>
                  <a:lnTo>
                    <a:pt x="92107" y="17526"/>
                  </a:lnTo>
                  <a:lnTo>
                    <a:pt x="67532" y="14669"/>
                  </a:lnTo>
                  <a:lnTo>
                    <a:pt x="67532" y="4286"/>
                  </a:lnTo>
                  <a:lnTo>
                    <a:pt x="111062" y="0"/>
                  </a:lnTo>
                  <a:lnTo>
                    <a:pt x="111824" y="0"/>
                  </a:lnTo>
                  <a:lnTo>
                    <a:pt x="117158" y="3810"/>
                  </a:lnTo>
                  <a:lnTo>
                    <a:pt x="117158" y="184785"/>
                  </a:lnTo>
                  <a:lnTo>
                    <a:pt x="131064" y="184785"/>
                  </a:lnTo>
                  <a:lnTo>
                    <a:pt x="131064" y="195834"/>
                  </a:lnTo>
                  <a:cubicBezTo>
                    <a:pt x="125921" y="196977"/>
                    <a:pt x="121444" y="197834"/>
                    <a:pt x="117729" y="198501"/>
                  </a:cubicBezTo>
                  <a:cubicBezTo>
                    <a:pt x="114014" y="199168"/>
                    <a:pt x="110014" y="199454"/>
                    <a:pt x="105823" y="199454"/>
                  </a:cubicBezTo>
                  <a:cubicBezTo>
                    <a:pt x="101632" y="199454"/>
                    <a:pt x="98679" y="198692"/>
                    <a:pt x="96965" y="197263"/>
                  </a:cubicBezTo>
                  <a:cubicBezTo>
                    <a:pt x="95155" y="195834"/>
                    <a:pt x="94298" y="192786"/>
                    <a:pt x="94298" y="188119"/>
                  </a:cubicBezTo>
                  <a:lnTo>
                    <a:pt x="94298" y="180404"/>
                  </a:lnTo>
                  <a:cubicBezTo>
                    <a:pt x="89821" y="185833"/>
                    <a:pt x="83915" y="190405"/>
                    <a:pt x="76581" y="194119"/>
                  </a:cubicBezTo>
                  <a:cubicBezTo>
                    <a:pt x="69247" y="197834"/>
                    <a:pt x="61341" y="199644"/>
                    <a:pt x="52864" y="199644"/>
                  </a:cubicBezTo>
                  <a:cubicBezTo>
                    <a:pt x="43148" y="199739"/>
                    <a:pt x="34290" y="197263"/>
                    <a:pt x="26289" y="192500"/>
                  </a:cubicBezTo>
                  <a:close/>
                  <a:moveTo>
                    <a:pt x="80010" y="178403"/>
                  </a:moveTo>
                  <a:cubicBezTo>
                    <a:pt x="85439" y="175641"/>
                    <a:pt x="89535" y="172307"/>
                    <a:pt x="92297" y="168688"/>
                  </a:cubicBezTo>
                  <a:lnTo>
                    <a:pt x="92297" y="80582"/>
                  </a:lnTo>
                  <a:cubicBezTo>
                    <a:pt x="91059" y="78677"/>
                    <a:pt x="88011" y="76962"/>
                    <a:pt x="83249" y="75438"/>
                  </a:cubicBezTo>
                  <a:cubicBezTo>
                    <a:pt x="78486" y="73914"/>
                    <a:pt x="73533" y="73152"/>
                    <a:pt x="68199" y="73152"/>
                  </a:cubicBezTo>
                  <a:cubicBezTo>
                    <a:pt x="55721" y="73152"/>
                    <a:pt x="45720" y="77915"/>
                    <a:pt x="38291" y="87440"/>
                  </a:cubicBezTo>
                  <a:cubicBezTo>
                    <a:pt x="30861" y="96965"/>
                    <a:pt x="27146" y="111728"/>
                    <a:pt x="27146" y="131636"/>
                  </a:cubicBezTo>
                  <a:cubicBezTo>
                    <a:pt x="27146" y="148971"/>
                    <a:pt x="30385" y="161830"/>
                    <a:pt x="37052" y="170117"/>
                  </a:cubicBezTo>
                  <a:cubicBezTo>
                    <a:pt x="43720" y="178403"/>
                    <a:pt x="52102" y="182594"/>
                    <a:pt x="62579" y="182594"/>
                  </a:cubicBezTo>
                  <a:cubicBezTo>
                    <a:pt x="68675" y="182594"/>
                    <a:pt x="74486" y="181261"/>
                    <a:pt x="80010" y="17840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31">
              <a:extLst>
                <a:ext uri="{FF2B5EF4-FFF2-40B4-BE49-F238E27FC236}">
                  <a16:creationId xmlns:a16="http://schemas.microsoft.com/office/drawing/2014/main" id="{FC5EFAF1-F53B-B08E-C581-4F0EB81A876C}"/>
                </a:ext>
              </a:extLst>
            </p:cNvPr>
            <p:cNvSpPr/>
            <p:nvPr/>
          </p:nvSpPr>
          <p:spPr>
            <a:xfrm>
              <a:off x="12953333"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106 w 110680"/>
                <a:gd name="connsiteY17" fmla="*/ 57626 h 139828"/>
                <a:gd name="connsiteX18" fmla="*/ 84868 w 110680"/>
                <a:gd name="connsiteY18" fmla="*/ 47244 h 139828"/>
                <a:gd name="connsiteX19" fmla="*/ 78296 w 110680"/>
                <a:gd name="connsiteY19" fmla="*/ 22574 h 139828"/>
                <a:gd name="connsiteX20" fmla="*/ 58198 w 110680"/>
                <a:gd name="connsiteY20" fmla="*/ 13525 h 139828"/>
                <a:gd name="connsiteX21" fmla="*/ 35909 w 110680"/>
                <a:gd name="connsiteY21" fmla="*/ 23622 h 139828"/>
                <a:gd name="connsiteX22" fmla="*/ 26384 w 110680"/>
                <a:gd name="connsiteY22" fmla="*/ 57531 h 139828"/>
                <a:gd name="connsiteX23" fmla="*/ 84106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5"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196" y="139922"/>
                    <a:pt x="25432" y="133540"/>
                    <a:pt x="15240" y="120872"/>
                  </a:cubicBezTo>
                  <a:close/>
                  <a:moveTo>
                    <a:pt x="84106" y="57626"/>
                  </a:moveTo>
                  <a:cubicBezTo>
                    <a:pt x="84582" y="54292"/>
                    <a:pt x="84868" y="50863"/>
                    <a:pt x="84868" y="47244"/>
                  </a:cubicBezTo>
                  <a:cubicBezTo>
                    <a:pt x="84677" y="36862"/>
                    <a:pt x="82487" y="28575"/>
                    <a:pt x="78296" y="22574"/>
                  </a:cubicBezTo>
                  <a:cubicBezTo>
                    <a:pt x="74009" y="16574"/>
                    <a:pt x="67342" y="13525"/>
                    <a:pt x="58198" y="13525"/>
                  </a:cubicBezTo>
                  <a:cubicBezTo>
                    <a:pt x="48863" y="13525"/>
                    <a:pt x="41434" y="16859"/>
                    <a:pt x="35909" y="23622"/>
                  </a:cubicBezTo>
                  <a:cubicBezTo>
                    <a:pt x="30385" y="30385"/>
                    <a:pt x="27242" y="41624"/>
                    <a:pt x="26384" y="57531"/>
                  </a:cubicBezTo>
                  <a:lnTo>
                    <a:pt x="84106"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2">
              <a:extLst>
                <a:ext uri="{FF2B5EF4-FFF2-40B4-BE49-F238E27FC236}">
                  <a16:creationId xmlns:a16="http://schemas.microsoft.com/office/drawing/2014/main" id="{B6B67F8D-FD79-511B-E817-BE3BB5A3136A}"/>
                </a:ext>
              </a:extLst>
            </p:cNvPr>
            <p:cNvSpPr/>
            <p:nvPr/>
          </p:nvSpPr>
          <p:spPr>
            <a:xfrm>
              <a:off x="10779728" y="6781672"/>
              <a:ext cx="118872" cy="183269"/>
            </a:xfrm>
            <a:custGeom>
              <a:avLst/>
              <a:gdLst>
                <a:gd name="connsiteX0" fmla="*/ 32480 w 118872"/>
                <a:gd name="connsiteY0" fmla="*/ 181166 h 183269"/>
                <a:gd name="connsiteX1" fmla="*/ 10859 w 118872"/>
                <a:gd name="connsiteY1" fmla="*/ 175355 h 183269"/>
                <a:gd name="connsiteX2" fmla="*/ 0 w 118872"/>
                <a:gd name="connsiteY2" fmla="*/ 172498 h 183269"/>
                <a:gd name="connsiteX3" fmla="*/ 1905 w 118872"/>
                <a:gd name="connsiteY3" fmla="*/ 128969 h 183269"/>
                <a:gd name="connsiteX4" fmla="*/ 17336 w 118872"/>
                <a:gd name="connsiteY4" fmla="*/ 128969 h 183269"/>
                <a:gd name="connsiteX5" fmla="*/ 21431 w 118872"/>
                <a:gd name="connsiteY5" fmla="*/ 160211 h 183269"/>
                <a:gd name="connsiteX6" fmla="*/ 34766 w 118872"/>
                <a:gd name="connsiteY6" fmla="*/ 167069 h 183269"/>
                <a:gd name="connsiteX7" fmla="*/ 55055 w 118872"/>
                <a:gd name="connsiteY7" fmla="*/ 170117 h 183269"/>
                <a:gd name="connsiteX8" fmla="*/ 82868 w 118872"/>
                <a:gd name="connsiteY8" fmla="*/ 161925 h 183269"/>
                <a:gd name="connsiteX9" fmla="*/ 92393 w 118872"/>
                <a:gd name="connsiteY9" fmla="*/ 139351 h 183269"/>
                <a:gd name="connsiteX10" fmla="*/ 87249 w 118872"/>
                <a:gd name="connsiteY10" fmla="*/ 123253 h 183269"/>
                <a:gd name="connsiteX11" fmla="*/ 73533 w 118872"/>
                <a:gd name="connsiteY11" fmla="*/ 111728 h 183269"/>
                <a:gd name="connsiteX12" fmla="*/ 50101 w 118872"/>
                <a:gd name="connsiteY12" fmla="*/ 100394 h 183269"/>
                <a:gd name="connsiteX13" fmla="*/ 26670 w 118872"/>
                <a:gd name="connsiteY13" fmla="*/ 88106 h 183269"/>
                <a:gd name="connsiteX14" fmla="*/ 9335 w 118872"/>
                <a:gd name="connsiteY14" fmla="*/ 71342 h 183269"/>
                <a:gd name="connsiteX15" fmla="*/ 2000 w 118872"/>
                <a:gd name="connsiteY15" fmla="*/ 46196 h 183269"/>
                <a:gd name="connsiteX16" fmla="*/ 9144 w 118872"/>
                <a:gd name="connsiteY16" fmla="*/ 22479 h 183269"/>
                <a:gd name="connsiteX17" fmla="*/ 29623 w 118872"/>
                <a:gd name="connsiteY17" fmla="*/ 6001 h 183269"/>
                <a:gd name="connsiteX18" fmla="*/ 60770 w 118872"/>
                <a:gd name="connsiteY18" fmla="*/ 0 h 183269"/>
                <a:gd name="connsiteX19" fmla="*/ 80391 w 118872"/>
                <a:gd name="connsiteY19" fmla="*/ 1715 h 183269"/>
                <a:gd name="connsiteX20" fmla="*/ 99727 w 118872"/>
                <a:gd name="connsiteY20" fmla="*/ 6286 h 183269"/>
                <a:gd name="connsiteX21" fmla="*/ 107918 w 118872"/>
                <a:gd name="connsiteY21" fmla="*/ 8477 h 183269"/>
                <a:gd name="connsiteX22" fmla="*/ 106394 w 118872"/>
                <a:gd name="connsiteY22" fmla="*/ 48863 h 183269"/>
                <a:gd name="connsiteX23" fmla="*/ 91726 w 118872"/>
                <a:gd name="connsiteY23" fmla="*/ 48863 h 183269"/>
                <a:gd name="connsiteX24" fmla="*/ 86868 w 118872"/>
                <a:gd name="connsiteY24" fmla="*/ 19241 h 183269"/>
                <a:gd name="connsiteX25" fmla="*/ 76867 w 118872"/>
                <a:gd name="connsiteY25" fmla="*/ 14669 h 183269"/>
                <a:gd name="connsiteX26" fmla="*/ 60389 w 118872"/>
                <a:gd name="connsiteY26" fmla="*/ 12478 h 183269"/>
                <a:gd name="connsiteX27" fmla="*/ 35243 w 118872"/>
                <a:gd name="connsiteY27" fmla="*/ 19431 h 183269"/>
                <a:gd name="connsiteX28" fmla="*/ 26670 w 118872"/>
                <a:gd name="connsiteY28" fmla="*/ 39624 h 183269"/>
                <a:gd name="connsiteX29" fmla="*/ 31814 w 118872"/>
                <a:gd name="connsiteY29" fmla="*/ 55721 h 183269"/>
                <a:gd name="connsiteX30" fmla="*/ 44672 w 118872"/>
                <a:gd name="connsiteY30" fmla="*/ 66770 h 183269"/>
                <a:gd name="connsiteX31" fmla="*/ 69247 w 118872"/>
                <a:gd name="connsiteY31" fmla="*/ 79248 h 183269"/>
                <a:gd name="connsiteX32" fmla="*/ 94774 w 118872"/>
                <a:gd name="connsiteY32" fmla="*/ 92774 h 183269"/>
                <a:gd name="connsiteX33" fmla="*/ 111728 w 118872"/>
                <a:gd name="connsiteY33" fmla="*/ 108490 h 183269"/>
                <a:gd name="connsiteX34" fmla="*/ 118872 w 118872"/>
                <a:gd name="connsiteY34" fmla="*/ 131731 h 183269"/>
                <a:gd name="connsiteX35" fmla="*/ 111728 w 118872"/>
                <a:gd name="connsiteY35" fmla="*/ 156305 h 183269"/>
                <a:gd name="connsiteX36" fmla="*/ 90106 w 118872"/>
                <a:gd name="connsiteY36" fmla="*/ 175641 h 183269"/>
                <a:gd name="connsiteX37" fmla="*/ 54864 w 118872"/>
                <a:gd name="connsiteY37" fmla="*/ 183261 h 183269"/>
                <a:gd name="connsiteX38" fmla="*/ 32480 w 118872"/>
                <a:gd name="connsiteY38" fmla="*/ 181166 h 18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8872" h="183269">
                  <a:moveTo>
                    <a:pt x="32480" y="181166"/>
                  </a:moveTo>
                  <a:cubicBezTo>
                    <a:pt x="25908" y="179737"/>
                    <a:pt x="18669" y="177832"/>
                    <a:pt x="10859" y="175355"/>
                  </a:cubicBezTo>
                  <a:cubicBezTo>
                    <a:pt x="6096" y="173546"/>
                    <a:pt x="2477" y="172593"/>
                    <a:pt x="0" y="172498"/>
                  </a:cubicBezTo>
                  <a:lnTo>
                    <a:pt x="1905" y="128969"/>
                  </a:lnTo>
                  <a:lnTo>
                    <a:pt x="17336" y="128969"/>
                  </a:lnTo>
                  <a:lnTo>
                    <a:pt x="21431" y="160211"/>
                  </a:lnTo>
                  <a:cubicBezTo>
                    <a:pt x="24194" y="162782"/>
                    <a:pt x="28575" y="165068"/>
                    <a:pt x="34766" y="167069"/>
                  </a:cubicBezTo>
                  <a:cubicBezTo>
                    <a:pt x="40958" y="169069"/>
                    <a:pt x="47720" y="170117"/>
                    <a:pt x="55055" y="170117"/>
                  </a:cubicBezTo>
                  <a:cubicBezTo>
                    <a:pt x="67247" y="170117"/>
                    <a:pt x="76486" y="167354"/>
                    <a:pt x="82868" y="161925"/>
                  </a:cubicBezTo>
                  <a:cubicBezTo>
                    <a:pt x="89249" y="156496"/>
                    <a:pt x="92393" y="148971"/>
                    <a:pt x="92393" y="139351"/>
                  </a:cubicBezTo>
                  <a:cubicBezTo>
                    <a:pt x="92393" y="133064"/>
                    <a:pt x="90678" y="127730"/>
                    <a:pt x="87249" y="123253"/>
                  </a:cubicBezTo>
                  <a:cubicBezTo>
                    <a:pt x="83820" y="118777"/>
                    <a:pt x="79248" y="114872"/>
                    <a:pt x="73533" y="111728"/>
                  </a:cubicBezTo>
                  <a:cubicBezTo>
                    <a:pt x="67818" y="108490"/>
                    <a:pt x="60008" y="104775"/>
                    <a:pt x="50101" y="100394"/>
                  </a:cubicBezTo>
                  <a:cubicBezTo>
                    <a:pt x="41148" y="96393"/>
                    <a:pt x="33338" y="92297"/>
                    <a:pt x="26670" y="88106"/>
                  </a:cubicBezTo>
                  <a:cubicBezTo>
                    <a:pt x="20003" y="83915"/>
                    <a:pt x="14288" y="78391"/>
                    <a:pt x="9335" y="71342"/>
                  </a:cubicBezTo>
                  <a:cubicBezTo>
                    <a:pt x="4382" y="64294"/>
                    <a:pt x="2000" y="56007"/>
                    <a:pt x="2000" y="46196"/>
                  </a:cubicBezTo>
                  <a:cubicBezTo>
                    <a:pt x="2000" y="37338"/>
                    <a:pt x="4382" y="29527"/>
                    <a:pt x="9144" y="22479"/>
                  </a:cubicBezTo>
                  <a:cubicBezTo>
                    <a:pt x="13907" y="15526"/>
                    <a:pt x="20669" y="10001"/>
                    <a:pt x="29623" y="6001"/>
                  </a:cubicBezTo>
                  <a:cubicBezTo>
                    <a:pt x="38481" y="2000"/>
                    <a:pt x="48863" y="0"/>
                    <a:pt x="60770" y="0"/>
                  </a:cubicBezTo>
                  <a:cubicBezTo>
                    <a:pt x="68104" y="0"/>
                    <a:pt x="74676" y="571"/>
                    <a:pt x="80391" y="1715"/>
                  </a:cubicBezTo>
                  <a:cubicBezTo>
                    <a:pt x="86106" y="2858"/>
                    <a:pt x="92583" y="4382"/>
                    <a:pt x="99727" y="6286"/>
                  </a:cubicBezTo>
                  <a:cubicBezTo>
                    <a:pt x="102965" y="7430"/>
                    <a:pt x="105632" y="8096"/>
                    <a:pt x="107918" y="8477"/>
                  </a:cubicBezTo>
                  <a:lnTo>
                    <a:pt x="106394" y="48863"/>
                  </a:lnTo>
                  <a:lnTo>
                    <a:pt x="91726" y="48863"/>
                  </a:lnTo>
                  <a:lnTo>
                    <a:pt x="86868" y="19241"/>
                  </a:lnTo>
                  <a:cubicBezTo>
                    <a:pt x="85249" y="17621"/>
                    <a:pt x="81915" y="16097"/>
                    <a:pt x="76867" y="14669"/>
                  </a:cubicBezTo>
                  <a:cubicBezTo>
                    <a:pt x="71819" y="13240"/>
                    <a:pt x="66294" y="12478"/>
                    <a:pt x="60389" y="12478"/>
                  </a:cubicBezTo>
                  <a:cubicBezTo>
                    <a:pt x="49340" y="12478"/>
                    <a:pt x="40958" y="14764"/>
                    <a:pt x="35243" y="19431"/>
                  </a:cubicBezTo>
                  <a:cubicBezTo>
                    <a:pt x="29528" y="24098"/>
                    <a:pt x="26670" y="30861"/>
                    <a:pt x="26670" y="39624"/>
                  </a:cubicBezTo>
                  <a:cubicBezTo>
                    <a:pt x="26670" y="46006"/>
                    <a:pt x="28385" y="51435"/>
                    <a:pt x="31814" y="55721"/>
                  </a:cubicBezTo>
                  <a:cubicBezTo>
                    <a:pt x="35243" y="60103"/>
                    <a:pt x="39529" y="63722"/>
                    <a:pt x="44672" y="66770"/>
                  </a:cubicBezTo>
                  <a:cubicBezTo>
                    <a:pt x="49816" y="69818"/>
                    <a:pt x="58007" y="74009"/>
                    <a:pt x="69247" y="79248"/>
                  </a:cubicBezTo>
                  <a:cubicBezTo>
                    <a:pt x="79629" y="84201"/>
                    <a:pt x="88202" y="88678"/>
                    <a:pt x="94774" y="92774"/>
                  </a:cubicBezTo>
                  <a:cubicBezTo>
                    <a:pt x="101346" y="96869"/>
                    <a:pt x="106966" y="102013"/>
                    <a:pt x="111728" y="108490"/>
                  </a:cubicBezTo>
                  <a:cubicBezTo>
                    <a:pt x="116491" y="114967"/>
                    <a:pt x="118872" y="122777"/>
                    <a:pt x="118872" y="131731"/>
                  </a:cubicBezTo>
                  <a:cubicBezTo>
                    <a:pt x="118872" y="140208"/>
                    <a:pt x="116491" y="148400"/>
                    <a:pt x="111728" y="156305"/>
                  </a:cubicBezTo>
                  <a:cubicBezTo>
                    <a:pt x="106966" y="164211"/>
                    <a:pt x="99822" y="170593"/>
                    <a:pt x="90106" y="175641"/>
                  </a:cubicBezTo>
                  <a:cubicBezTo>
                    <a:pt x="80391" y="180689"/>
                    <a:pt x="68675" y="183261"/>
                    <a:pt x="54864" y="183261"/>
                  </a:cubicBezTo>
                  <a:cubicBezTo>
                    <a:pt x="46577" y="183356"/>
                    <a:pt x="39053" y="182690"/>
                    <a:pt x="32480" y="18116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3">
              <a:extLst>
                <a:ext uri="{FF2B5EF4-FFF2-40B4-BE49-F238E27FC236}">
                  <a16:creationId xmlns:a16="http://schemas.microsoft.com/office/drawing/2014/main" id="{37F0D328-609A-5ADB-1DC9-268929410134}"/>
                </a:ext>
              </a:extLst>
            </p:cNvPr>
            <p:cNvSpPr/>
            <p:nvPr/>
          </p:nvSpPr>
          <p:spPr>
            <a:xfrm>
              <a:off x="10916411" y="6825964"/>
              <a:ext cx="134969" cy="139064"/>
            </a:xfrm>
            <a:custGeom>
              <a:avLst/>
              <a:gdLst>
                <a:gd name="connsiteX0" fmla="*/ 101632 w 134969"/>
                <a:gd name="connsiteY0" fmla="*/ 135922 h 139064"/>
                <a:gd name="connsiteX1" fmla="*/ 98393 w 134969"/>
                <a:gd name="connsiteY1" fmla="*/ 127254 h 139064"/>
                <a:gd name="connsiteX2" fmla="*/ 98393 w 134969"/>
                <a:gd name="connsiteY2" fmla="*/ 119063 h 139064"/>
                <a:gd name="connsiteX3" fmla="*/ 78581 w 134969"/>
                <a:gd name="connsiteY3" fmla="*/ 133064 h 139064"/>
                <a:gd name="connsiteX4" fmla="*/ 54673 w 134969"/>
                <a:gd name="connsiteY4" fmla="*/ 139065 h 139064"/>
                <a:gd name="connsiteX5" fmla="*/ 22955 w 134969"/>
                <a:gd name="connsiteY5" fmla="*/ 127064 h 139064"/>
                <a:gd name="connsiteX6" fmla="*/ 13526 w 134969"/>
                <a:gd name="connsiteY6" fmla="*/ 87344 h 139064"/>
                <a:gd name="connsiteX7" fmla="*/ 13526 w 134969"/>
                <a:gd name="connsiteY7" fmla="*/ 17526 h 139064"/>
                <a:gd name="connsiteX8" fmla="*/ 0 w 134969"/>
                <a:gd name="connsiteY8" fmla="*/ 13716 h 139064"/>
                <a:gd name="connsiteX9" fmla="*/ 0 w 134969"/>
                <a:gd name="connsiteY9" fmla="*/ 3143 h 139064"/>
                <a:gd name="connsiteX10" fmla="*/ 33719 w 134969"/>
                <a:gd name="connsiteY10" fmla="*/ 0 h 139064"/>
                <a:gd name="connsiteX11" fmla="*/ 34004 w 134969"/>
                <a:gd name="connsiteY11" fmla="*/ 0 h 139064"/>
                <a:gd name="connsiteX12" fmla="*/ 38576 w 134969"/>
                <a:gd name="connsiteY12" fmla="*/ 2857 h 139064"/>
                <a:gd name="connsiteX13" fmla="*/ 38576 w 134969"/>
                <a:gd name="connsiteY13" fmla="*/ 85439 h 139064"/>
                <a:gd name="connsiteX14" fmla="*/ 40577 w 134969"/>
                <a:gd name="connsiteY14" fmla="*/ 107251 h 139064"/>
                <a:gd name="connsiteX15" fmla="*/ 47816 w 134969"/>
                <a:gd name="connsiteY15" fmla="*/ 118777 h 139064"/>
                <a:gd name="connsiteX16" fmla="*/ 62865 w 134969"/>
                <a:gd name="connsiteY16" fmla="*/ 122492 h 139064"/>
                <a:gd name="connsiteX17" fmla="*/ 80867 w 134969"/>
                <a:gd name="connsiteY17" fmla="*/ 118396 h 139064"/>
                <a:gd name="connsiteX18" fmla="*/ 95536 w 134969"/>
                <a:gd name="connsiteY18" fmla="*/ 108775 h 139064"/>
                <a:gd name="connsiteX19" fmla="*/ 95536 w 134969"/>
                <a:gd name="connsiteY19" fmla="*/ 17621 h 139064"/>
                <a:gd name="connsiteX20" fmla="*/ 78200 w 134969"/>
                <a:gd name="connsiteY20" fmla="*/ 13811 h 139064"/>
                <a:gd name="connsiteX21" fmla="*/ 78200 w 134969"/>
                <a:gd name="connsiteY21" fmla="*/ 3239 h 139064"/>
                <a:gd name="connsiteX22" fmla="*/ 114776 w 134969"/>
                <a:gd name="connsiteY22" fmla="*/ 95 h 139064"/>
                <a:gd name="connsiteX23" fmla="*/ 114967 w 134969"/>
                <a:gd name="connsiteY23" fmla="*/ 95 h 139064"/>
                <a:gd name="connsiteX24" fmla="*/ 120491 w 134969"/>
                <a:gd name="connsiteY24" fmla="*/ 2953 h 139064"/>
                <a:gd name="connsiteX25" fmla="*/ 120491 w 134969"/>
                <a:gd name="connsiteY25" fmla="*/ 124206 h 139064"/>
                <a:gd name="connsiteX26" fmla="*/ 134969 w 134969"/>
                <a:gd name="connsiteY26" fmla="*/ 124206 h 139064"/>
                <a:gd name="connsiteX27" fmla="*/ 134684 w 134969"/>
                <a:gd name="connsiteY27" fmla="*/ 135065 h 139064"/>
                <a:gd name="connsiteX28" fmla="*/ 122968 w 134969"/>
                <a:gd name="connsiteY28" fmla="*/ 137731 h 139064"/>
                <a:gd name="connsiteX29" fmla="*/ 111538 w 134969"/>
                <a:gd name="connsiteY29" fmla="*/ 138684 h 139064"/>
                <a:gd name="connsiteX30" fmla="*/ 101632 w 134969"/>
                <a:gd name="connsiteY30" fmla="*/ 13592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064">
                  <a:moveTo>
                    <a:pt x="101632" y="135922"/>
                  </a:moveTo>
                  <a:cubicBezTo>
                    <a:pt x="99441" y="134207"/>
                    <a:pt x="98393" y="131254"/>
                    <a:pt x="98393" y="127254"/>
                  </a:cubicBezTo>
                  <a:lnTo>
                    <a:pt x="98393" y="119063"/>
                  </a:lnTo>
                  <a:cubicBezTo>
                    <a:pt x="93059" y="124396"/>
                    <a:pt x="86487" y="128968"/>
                    <a:pt x="78581" y="133064"/>
                  </a:cubicBezTo>
                  <a:cubicBezTo>
                    <a:pt x="70676" y="137065"/>
                    <a:pt x="62675" y="139065"/>
                    <a:pt x="54673" y="139065"/>
                  </a:cubicBezTo>
                  <a:cubicBezTo>
                    <a:pt x="39719" y="139065"/>
                    <a:pt x="29146" y="135065"/>
                    <a:pt x="22955" y="127064"/>
                  </a:cubicBezTo>
                  <a:cubicBezTo>
                    <a:pt x="16669" y="119063"/>
                    <a:pt x="13526" y="105823"/>
                    <a:pt x="13526" y="87344"/>
                  </a:cubicBezTo>
                  <a:lnTo>
                    <a:pt x="13526" y="17526"/>
                  </a:lnTo>
                  <a:lnTo>
                    <a:pt x="0" y="13716"/>
                  </a:lnTo>
                  <a:lnTo>
                    <a:pt x="0" y="3143"/>
                  </a:lnTo>
                  <a:lnTo>
                    <a:pt x="33719" y="0"/>
                  </a:lnTo>
                  <a:lnTo>
                    <a:pt x="34004" y="0"/>
                  </a:lnTo>
                  <a:lnTo>
                    <a:pt x="38576" y="2857"/>
                  </a:lnTo>
                  <a:lnTo>
                    <a:pt x="38576" y="85439"/>
                  </a:lnTo>
                  <a:cubicBezTo>
                    <a:pt x="38576" y="94774"/>
                    <a:pt x="39243" y="102013"/>
                    <a:pt x="40577" y="107251"/>
                  </a:cubicBezTo>
                  <a:cubicBezTo>
                    <a:pt x="41910" y="112490"/>
                    <a:pt x="44387" y="116300"/>
                    <a:pt x="47816" y="118777"/>
                  </a:cubicBezTo>
                  <a:cubicBezTo>
                    <a:pt x="51244" y="121253"/>
                    <a:pt x="56293" y="122492"/>
                    <a:pt x="62865" y="122492"/>
                  </a:cubicBezTo>
                  <a:cubicBezTo>
                    <a:pt x="69247" y="122492"/>
                    <a:pt x="75248" y="121158"/>
                    <a:pt x="80867" y="118396"/>
                  </a:cubicBezTo>
                  <a:cubicBezTo>
                    <a:pt x="86487" y="115633"/>
                    <a:pt x="91345" y="112490"/>
                    <a:pt x="95536" y="108775"/>
                  </a:cubicBezTo>
                  <a:lnTo>
                    <a:pt x="95536" y="17621"/>
                  </a:lnTo>
                  <a:lnTo>
                    <a:pt x="78200" y="13811"/>
                  </a:lnTo>
                  <a:lnTo>
                    <a:pt x="78200" y="3239"/>
                  </a:lnTo>
                  <a:lnTo>
                    <a:pt x="114776" y="95"/>
                  </a:lnTo>
                  <a:lnTo>
                    <a:pt x="114967" y="95"/>
                  </a:lnTo>
                  <a:lnTo>
                    <a:pt x="120491" y="2953"/>
                  </a:lnTo>
                  <a:lnTo>
                    <a:pt x="120491" y="124206"/>
                  </a:lnTo>
                  <a:lnTo>
                    <a:pt x="134969" y="124206"/>
                  </a:lnTo>
                  <a:lnTo>
                    <a:pt x="134684" y="135065"/>
                  </a:lnTo>
                  <a:cubicBezTo>
                    <a:pt x="130207" y="136208"/>
                    <a:pt x="126302" y="137065"/>
                    <a:pt x="122968" y="137731"/>
                  </a:cubicBezTo>
                  <a:cubicBezTo>
                    <a:pt x="119634" y="138398"/>
                    <a:pt x="115824" y="138684"/>
                    <a:pt x="111538" y="138684"/>
                  </a:cubicBezTo>
                  <a:cubicBezTo>
                    <a:pt x="107156" y="138589"/>
                    <a:pt x="103823" y="137731"/>
                    <a:pt x="101632" y="13592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4">
              <a:extLst>
                <a:ext uri="{FF2B5EF4-FFF2-40B4-BE49-F238E27FC236}">
                  <a16:creationId xmlns:a16="http://schemas.microsoft.com/office/drawing/2014/main" id="{05E320AC-CABB-FDFD-26C0-BE40B4BE1011}"/>
                </a:ext>
              </a:extLst>
            </p:cNvPr>
            <p:cNvSpPr/>
            <p:nvPr/>
          </p:nvSpPr>
          <p:spPr>
            <a:xfrm>
              <a:off x="11066906" y="6825201"/>
              <a:ext cx="134016" cy="195548"/>
            </a:xfrm>
            <a:custGeom>
              <a:avLst/>
              <a:gdLst>
                <a:gd name="connsiteX0" fmla="*/ 125540 w 134016"/>
                <a:gd name="connsiteY0" fmla="*/ 103156 h 195548"/>
                <a:gd name="connsiteX1" fmla="*/ 101441 w 134016"/>
                <a:gd name="connsiteY1" fmla="*/ 130016 h 195548"/>
                <a:gd name="connsiteX2" fmla="*/ 64865 w 134016"/>
                <a:gd name="connsiteY2" fmla="*/ 139922 h 195548"/>
                <a:gd name="connsiteX3" fmla="*/ 52388 w 134016"/>
                <a:gd name="connsiteY3" fmla="*/ 138970 h 195548"/>
                <a:gd name="connsiteX4" fmla="*/ 41529 w 134016"/>
                <a:gd name="connsiteY4" fmla="*/ 136589 h 195548"/>
                <a:gd name="connsiteX5" fmla="*/ 42291 w 134016"/>
                <a:gd name="connsiteY5" fmla="*/ 156781 h 195548"/>
                <a:gd name="connsiteX6" fmla="*/ 42291 w 134016"/>
                <a:gd name="connsiteY6" fmla="*/ 181070 h 195548"/>
                <a:gd name="connsiteX7" fmla="*/ 67342 w 134016"/>
                <a:gd name="connsiteY7" fmla="*/ 183737 h 195548"/>
                <a:gd name="connsiteX8" fmla="*/ 67342 w 134016"/>
                <a:gd name="connsiteY8" fmla="*/ 195548 h 195548"/>
                <a:gd name="connsiteX9" fmla="*/ 191 w 134016"/>
                <a:gd name="connsiteY9" fmla="*/ 195548 h 195548"/>
                <a:gd name="connsiteX10" fmla="*/ 191 w 134016"/>
                <a:gd name="connsiteY10" fmla="*/ 183737 h 195548"/>
                <a:gd name="connsiteX11" fmla="*/ 17526 w 134016"/>
                <a:gd name="connsiteY11" fmla="*/ 181070 h 195548"/>
                <a:gd name="connsiteX12" fmla="*/ 17526 w 134016"/>
                <a:gd name="connsiteY12" fmla="*/ 22193 h 195548"/>
                <a:gd name="connsiteX13" fmla="*/ 0 w 134016"/>
                <a:gd name="connsiteY13" fmla="*/ 17812 h 195548"/>
                <a:gd name="connsiteX14" fmla="*/ 0 w 134016"/>
                <a:gd name="connsiteY14" fmla="*/ 4858 h 195548"/>
                <a:gd name="connsiteX15" fmla="*/ 34195 w 134016"/>
                <a:gd name="connsiteY15" fmla="*/ 572 h 195548"/>
                <a:gd name="connsiteX16" fmla="*/ 34671 w 134016"/>
                <a:gd name="connsiteY16" fmla="*/ 572 h 195548"/>
                <a:gd name="connsiteX17" fmla="*/ 39719 w 134016"/>
                <a:gd name="connsiteY17" fmla="*/ 4858 h 195548"/>
                <a:gd name="connsiteX18" fmla="*/ 39719 w 134016"/>
                <a:gd name="connsiteY18" fmla="*/ 19050 h 195548"/>
                <a:gd name="connsiteX19" fmla="*/ 57626 w 134016"/>
                <a:gd name="connsiteY19" fmla="*/ 5525 h 195548"/>
                <a:gd name="connsiteX20" fmla="*/ 81534 w 134016"/>
                <a:gd name="connsiteY20" fmla="*/ 0 h 195548"/>
                <a:gd name="connsiteX21" fmla="*/ 107633 w 134016"/>
                <a:gd name="connsiteY21" fmla="*/ 6953 h 195548"/>
                <a:gd name="connsiteX22" fmla="*/ 126778 w 134016"/>
                <a:gd name="connsiteY22" fmla="*/ 28575 h 195548"/>
                <a:gd name="connsiteX23" fmla="*/ 134017 w 134016"/>
                <a:gd name="connsiteY23" fmla="*/ 65627 h 195548"/>
                <a:gd name="connsiteX24" fmla="*/ 125540 w 134016"/>
                <a:gd name="connsiteY24" fmla="*/ 103156 h 195548"/>
                <a:gd name="connsiteX25" fmla="*/ 54483 w 134016"/>
                <a:gd name="connsiteY25" fmla="*/ 20765 h 195548"/>
                <a:gd name="connsiteX26" fmla="*/ 42196 w 134016"/>
                <a:gd name="connsiteY26" fmla="*/ 29147 h 195548"/>
                <a:gd name="connsiteX27" fmla="*/ 42196 w 134016"/>
                <a:gd name="connsiteY27" fmla="*/ 119825 h 195548"/>
                <a:gd name="connsiteX28" fmla="*/ 50768 w 134016"/>
                <a:gd name="connsiteY28" fmla="*/ 124968 h 195548"/>
                <a:gd name="connsiteX29" fmla="*/ 65818 w 134016"/>
                <a:gd name="connsiteY29" fmla="*/ 127254 h 195548"/>
                <a:gd name="connsiteX30" fmla="*/ 95821 w 134016"/>
                <a:gd name="connsiteY30" fmla="*/ 112586 h 195548"/>
                <a:gd name="connsiteX31" fmla="*/ 107252 w 134016"/>
                <a:gd name="connsiteY31" fmla="*/ 68294 h 195548"/>
                <a:gd name="connsiteX32" fmla="*/ 97250 w 134016"/>
                <a:gd name="connsiteY32" fmla="*/ 29528 h 195548"/>
                <a:gd name="connsiteX33" fmla="*/ 71628 w 134016"/>
                <a:gd name="connsiteY33" fmla="*/ 16764 h 195548"/>
                <a:gd name="connsiteX34" fmla="*/ 54483 w 134016"/>
                <a:gd name="connsiteY34" fmla="*/ 20765 h 19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016" h="195548">
                  <a:moveTo>
                    <a:pt x="125540" y="103156"/>
                  </a:moveTo>
                  <a:cubicBezTo>
                    <a:pt x="119920" y="114491"/>
                    <a:pt x="111919" y="123444"/>
                    <a:pt x="101441" y="130016"/>
                  </a:cubicBezTo>
                  <a:cubicBezTo>
                    <a:pt x="90964" y="136589"/>
                    <a:pt x="78772" y="139922"/>
                    <a:pt x="64865" y="139922"/>
                  </a:cubicBezTo>
                  <a:cubicBezTo>
                    <a:pt x="61055" y="139922"/>
                    <a:pt x="56864" y="139637"/>
                    <a:pt x="52388" y="138970"/>
                  </a:cubicBezTo>
                  <a:cubicBezTo>
                    <a:pt x="47911" y="138303"/>
                    <a:pt x="44291" y="137541"/>
                    <a:pt x="41529" y="136589"/>
                  </a:cubicBezTo>
                  <a:lnTo>
                    <a:pt x="42291" y="156781"/>
                  </a:lnTo>
                  <a:lnTo>
                    <a:pt x="42291" y="181070"/>
                  </a:lnTo>
                  <a:lnTo>
                    <a:pt x="67342" y="183737"/>
                  </a:lnTo>
                  <a:lnTo>
                    <a:pt x="67342" y="195548"/>
                  </a:lnTo>
                  <a:lnTo>
                    <a:pt x="191" y="195548"/>
                  </a:lnTo>
                  <a:lnTo>
                    <a:pt x="191" y="183737"/>
                  </a:lnTo>
                  <a:lnTo>
                    <a:pt x="17526" y="181070"/>
                  </a:lnTo>
                  <a:lnTo>
                    <a:pt x="17526" y="22193"/>
                  </a:lnTo>
                  <a:lnTo>
                    <a:pt x="0" y="17812"/>
                  </a:lnTo>
                  <a:lnTo>
                    <a:pt x="0" y="4858"/>
                  </a:lnTo>
                  <a:lnTo>
                    <a:pt x="34195" y="572"/>
                  </a:lnTo>
                  <a:lnTo>
                    <a:pt x="34671" y="572"/>
                  </a:lnTo>
                  <a:lnTo>
                    <a:pt x="39719" y="4858"/>
                  </a:lnTo>
                  <a:lnTo>
                    <a:pt x="39719" y="19050"/>
                  </a:lnTo>
                  <a:cubicBezTo>
                    <a:pt x="44482" y="13716"/>
                    <a:pt x="50483" y="9239"/>
                    <a:pt x="57626" y="5525"/>
                  </a:cubicBezTo>
                  <a:cubicBezTo>
                    <a:pt x="64770" y="1810"/>
                    <a:pt x="72771" y="0"/>
                    <a:pt x="81534" y="0"/>
                  </a:cubicBezTo>
                  <a:cubicBezTo>
                    <a:pt x="90964" y="0"/>
                    <a:pt x="99727" y="2286"/>
                    <a:pt x="107633" y="6953"/>
                  </a:cubicBezTo>
                  <a:cubicBezTo>
                    <a:pt x="115538" y="11621"/>
                    <a:pt x="121920" y="18859"/>
                    <a:pt x="126778" y="28575"/>
                  </a:cubicBezTo>
                  <a:cubicBezTo>
                    <a:pt x="131540" y="38386"/>
                    <a:pt x="134017" y="50673"/>
                    <a:pt x="134017" y="65627"/>
                  </a:cubicBezTo>
                  <a:cubicBezTo>
                    <a:pt x="133922" y="79343"/>
                    <a:pt x="131159" y="91821"/>
                    <a:pt x="125540" y="103156"/>
                  </a:cubicBezTo>
                  <a:close/>
                  <a:moveTo>
                    <a:pt x="54483" y="20765"/>
                  </a:moveTo>
                  <a:cubicBezTo>
                    <a:pt x="49149" y="23336"/>
                    <a:pt x="45053" y="26099"/>
                    <a:pt x="42196" y="29147"/>
                  </a:cubicBezTo>
                  <a:lnTo>
                    <a:pt x="42196" y="119825"/>
                  </a:lnTo>
                  <a:cubicBezTo>
                    <a:pt x="43339" y="121729"/>
                    <a:pt x="46196" y="123444"/>
                    <a:pt x="50768" y="124968"/>
                  </a:cubicBezTo>
                  <a:cubicBezTo>
                    <a:pt x="55340" y="126492"/>
                    <a:pt x="60389" y="127254"/>
                    <a:pt x="65818" y="127254"/>
                  </a:cubicBezTo>
                  <a:cubicBezTo>
                    <a:pt x="78200" y="127254"/>
                    <a:pt x="88202" y="122396"/>
                    <a:pt x="95821" y="112586"/>
                  </a:cubicBezTo>
                  <a:cubicBezTo>
                    <a:pt x="103442" y="102775"/>
                    <a:pt x="107252" y="88011"/>
                    <a:pt x="107252" y="68294"/>
                  </a:cubicBezTo>
                  <a:cubicBezTo>
                    <a:pt x="107252" y="50959"/>
                    <a:pt x="103918" y="38100"/>
                    <a:pt x="97250" y="29528"/>
                  </a:cubicBezTo>
                  <a:cubicBezTo>
                    <a:pt x="90583" y="21050"/>
                    <a:pt x="82010" y="16764"/>
                    <a:pt x="71628" y="16764"/>
                  </a:cubicBezTo>
                  <a:cubicBezTo>
                    <a:pt x="65532" y="16859"/>
                    <a:pt x="59817" y="18193"/>
                    <a:pt x="54483" y="2076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5">
              <a:extLst>
                <a:ext uri="{FF2B5EF4-FFF2-40B4-BE49-F238E27FC236}">
                  <a16:creationId xmlns:a16="http://schemas.microsoft.com/office/drawing/2014/main" id="{AA890C87-B4DD-2CC8-AA3A-DB66D9251036}"/>
                </a:ext>
              </a:extLst>
            </p:cNvPr>
            <p:cNvSpPr/>
            <p:nvPr/>
          </p:nvSpPr>
          <p:spPr>
            <a:xfrm>
              <a:off x="11222259"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9"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6">
              <a:extLst>
                <a:ext uri="{FF2B5EF4-FFF2-40B4-BE49-F238E27FC236}">
                  <a16:creationId xmlns:a16="http://schemas.microsoft.com/office/drawing/2014/main" id="{52DC610D-3E3F-C054-29B8-83E0033273E0}"/>
                </a:ext>
              </a:extLst>
            </p:cNvPr>
            <p:cNvSpPr/>
            <p:nvPr/>
          </p:nvSpPr>
          <p:spPr>
            <a:xfrm>
              <a:off x="11331797" y="6825964"/>
              <a:ext cx="118205" cy="139064"/>
            </a:xfrm>
            <a:custGeom>
              <a:avLst/>
              <a:gdLst>
                <a:gd name="connsiteX0" fmla="*/ 22765 w 118205"/>
                <a:gd name="connsiteY0" fmla="*/ 66961 h 139064"/>
                <a:gd name="connsiteX1" fmla="*/ 80010 w 118205"/>
                <a:gd name="connsiteY1" fmla="*/ 55531 h 139064"/>
                <a:gd name="connsiteX2" fmla="*/ 80010 w 118205"/>
                <a:gd name="connsiteY2" fmla="*/ 48768 h 139064"/>
                <a:gd name="connsiteX3" fmla="*/ 77629 w 118205"/>
                <a:gd name="connsiteY3" fmla="*/ 30956 h 139064"/>
                <a:gd name="connsiteX4" fmla="*/ 69342 w 118205"/>
                <a:gd name="connsiteY4" fmla="*/ 21431 h 139064"/>
                <a:gd name="connsiteX5" fmla="*/ 52578 w 118205"/>
                <a:gd name="connsiteY5" fmla="*/ 18383 h 139064"/>
                <a:gd name="connsiteX6" fmla="*/ 30575 w 118205"/>
                <a:gd name="connsiteY6" fmla="*/ 21907 h 139064"/>
                <a:gd name="connsiteX7" fmla="*/ 11240 w 118205"/>
                <a:gd name="connsiteY7" fmla="*/ 30480 h 139064"/>
                <a:gd name="connsiteX8" fmla="*/ 5239 w 118205"/>
                <a:gd name="connsiteY8" fmla="*/ 18002 h 139064"/>
                <a:gd name="connsiteX9" fmla="*/ 16764 w 118205"/>
                <a:gd name="connsiteY9" fmla="*/ 11049 h 139064"/>
                <a:gd name="connsiteX10" fmla="*/ 36290 w 118205"/>
                <a:gd name="connsiteY10" fmla="*/ 3334 h 139064"/>
                <a:gd name="connsiteX11" fmla="*/ 58388 w 118205"/>
                <a:gd name="connsiteY11" fmla="*/ 0 h 139064"/>
                <a:gd name="connsiteX12" fmla="*/ 85439 w 118205"/>
                <a:gd name="connsiteY12" fmla="*/ 4667 h 139064"/>
                <a:gd name="connsiteX13" fmla="*/ 99727 w 118205"/>
                <a:gd name="connsiteY13" fmla="*/ 19717 h 139064"/>
                <a:gd name="connsiteX14" fmla="*/ 104013 w 118205"/>
                <a:gd name="connsiteY14" fmla="*/ 47434 h 139064"/>
                <a:gd name="connsiteX15" fmla="*/ 104013 w 118205"/>
                <a:gd name="connsiteY15" fmla="*/ 124682 h 139064"/>
                <a:gd name="connsiteX16" fmla="*/ 118205 w 118205"/>
                <a:gd name="connsiteY16" fmla="*/ 124682 h 139064"/>
                <a:gd name="connsiteX17" fmla="*/ 118205 w 118205"/>
                <a:gd name="connsiteY17" fmla="*/ 135255 h 139064"/>
                <a:gd name="connsiteX18" fmla="*/ 106013 w 118205"/>
                <a:gd name="connsiteY18" fmla="*/ 137636 h 139064"/>
                <a:gd name="connsiteX19" fmla="*/ 93155 w 118205"/>
                <a:gd name="connsiteY19" fmla="*/ 138874 h 139064"/>
                <a:gd name="connsiteX20" fmla="*/ 84011 w 118205"/>
                <a:gd name="connsiteY20" fmla="*/ 136874 h 139064"/>
                <a:gd name="connsiteX21" fmla="*/ 81629 w 118205"/>
                <a:gd name="connsiteY21" fmla="*/ 127825 h 139064"/>
                <a:gd name="connsiteX22" fmla="*/ 81629 w 118205"/>
                <a:gd name="connsiteY22" fmla="*/ 119824 h 139064"/>
                <a:gd name="connsiteX23" fmla="*/ 63913 w 118205"/>
                <a:gd name="connsiteY23" fmla="*/ 133064 h 139064"/>
                <a:gd name="connsiteX24" fmla="*/ 40196 w 118205"/>
                <a:gd name="connsiteY24" fmla="*/ 139065 h 139064"/>
                <a:gd name="connsiteX25" fmla="*/ 11430 w 118205"/>
                <a:gd name="connsiteY25" fmla="*/ 129064 h 139064"/>
                <a:gd name="connsiteX26" fmla="*/ 0 w 118205"/>
                <a:gd name="connsiteY26" fmla="*/ 100298 h 139064"/>
                <a:gd name="connsiteX27" fmla="*/ 22765 w 118205"/>
                <a:gd name="connsiteY27" fmla="*/ 66961 h 139064"/>
                <a:gd name="connsiteX28" fmla="*/ 65151 w 118205"/>
                <a:gd name="connsiteY28" fmla="*/ 118872 h 139064"/>
                <a:gd name="connsiteX29" fmla="*/ 80105 w 118205"/>
                <a:gd name="connsiteY29" fmla="*/ 109728 h 139064"/>
                <a:gd name="connsiteX30" fmla="*/ 80105 w 118205"/>
                <a:gd name="connsiteY30" fmla="*/ 68294 h 139064"/>
                <a:gd name="connsiteX31" fmla="*/ 40481 w 118205"/>
                <a:gd name="connsiteY31" fmla="*/ 76391 h 139064"/>
                <a:gd name="connsiteX32" fmla="*/ 27146 w 118205"/>
                <a:gd name="connsiteY32" fmla="*/ 97441 h 139064"/>
                <a:gd name="connsiteX33" fmla="*/ 33528 w 118205"/>
                <a:gd name="connsiteY33" fmla="*/ 116586 h 139064"/>
                <a:gd name="connsiteX34" fmla="*/ 50768 w 118205"/>
                <a:gd name="connsiteY34" fmla="*/ 122682 h 139064"/>
                <a:gd name="connsiteX35" fmla="*/ 65151 w 118205"/>
                <a:gd name="connsiteY35" fmla="*/ 11887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064">
                  <a:moveTo>
                    <a:pt x="22765" y="66961"/>
                  </a:moveTo>
                  <a:cubicBezTo>
                    <a:pt x="37814" y="59817"/>
                    <a:pt x="56959" y="56007"/>
                    <a:pt x="80010" y="55531"/>
                  </a:cubicBezTo>
                  <a:lnTo>
                    <a:pt x="80010" y="48768"/>
                  </a:lnTo>
                  <a:cubicBezTo>
                    <a:pt x="80010" y="41243"/>
                    <a:pt x="79248" y="35242"/>
                    <a:pt x="77629" y="30956"/>
                  </a:cubicBezTo>
                  <a:cubicBezTo>
                    <a:pt x="76009"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4"/>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4"/>
                    <a:pt x="93155" y="138874"/>
                  </a:cubicBezTo>
                  <a:cubicBezTo>
                    <a:pt x="88678" y="138874"/>
                    <a:pt x="85630" y="138208"/>
                    <a:pt x="84011" y="136874"/>
                  </a:cubicBezTo>
                  <a:cubicBezTo>
                    <a:pt x="82391" y="135541"/>
                    <a:pt x="81629" y="132493"/>
                    <a:pt x="81629" y="127825"/>
                  </a:cubicBezTo>
                  <a:lnTo>
                    <a:pt x="81629" y="119824"/>
                  </a:lnTo>
                  <a:cubicBezTo>
                    <a:pt x="76772" y="124587"/>
                    <a:pt x="70961" y="129064"/>
                    <a:pt x="63913" y="133064"/>
                  </a:cubicBezTo>
                  <a:cubicBezTo>
                    <a:pt x="56864" y="137065"/>
                    <a:pt x="49054" y="139065"/>
                    <a:pt x="40196" y="139065"/>
                  </a:cubicBezTo>
                  <a:cubicBezTo>
                    <a:pt x="28670" y="139065"/>
                    <a:pt x="19050" y="135731"/>
                    <a:pt x="11430" y="129064"/>
                  </a:cubicBezTo>
                  <a:cubicBezTo>
                    <a:pt x="3810" y="122396"/>
                    <a:pt x="0" y="112776"/>
                    <a:pt x="0" y="100298"/>
                  </a:cubicBezTo>
                  <a:cubicBezTo>
                    <a:pt x="191" y="85249"/>
                    <a:pt x="7715" y="74104"/>
                    <a:pt x="22765" y="66961"/>
                  </a:cubicBezTo>
                  <a:close/>
                  <a:moveTo>
                    <a:pt x="65151" y="118872"/>
                  </a:moveTo>
                  <a:cubicBezTo>
                    <a:pt x="70580" y="116300"/>
                    <a:pt x="75533" y="113252"/>
                    <a:pt x="80105" y="109728"/>
                  </a:cubicBezTo>
                  <a:lnTo>
                    <a:pt x="80105" y="68294"/>
                  </a:lnTo>
                  <a:cubicBezTo>
                    <a:pt x="62674" y="68294"/>
                    <a:pt x="49435" y="70961"/>
                    <a:pt x="40481" y="76391"/>
                  </a:cubicBezTo>
                  <a:cubicBezTo>
                    <a:pt x="31528" y="81820"/>
                    <a:pt x="27146" y="88773"/>
                    <a:pt x="27146" y="97441"/>
                  </a:cubicBezTo>
                  <a:cubicBezTo>
                    <a:pt x="27146" y="106108"/>
                    <a:pt x="29242" y="112490"/>
                    <a:pt x="33528" y="116586"/>
                  </a:cubicBezTo>
                  <a:cubicBezTo>
                    <a:pt x="37814" y="120682"/>
                    <a:pt x="43529" y="122682"/>
                    <a:pt x="50768" y="122682"/>
                  </a:cubicBezTo>
                  <a:cubicBezTo>
                    <a:pt x="54864" y="122682"/>
                    <a:pt x="59722"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7">
              <a:extLst>
                <a:ext uri="{FF2B5EF4-FFF2-40B4-BE49-F238E27FC236}">
                  <a16:creationId xmlns:a16="http://schemas.microsoft.com/office/drawing/2014/main" id="{E1348F4F-7DE8-FB12-598B-905EE396422E}"/>
                </a:ext>
              </a:extLst>
            </p:cNvPr>
            <p:cNvSpPr/>
            <p:nvPr/>
          </p:nvSpPr>
          <p:spPr>
            <a:xfrm>
              <a:off x="11455812" y="6828821"/>
              <a:ext cx="138683" cy="135540"/>
            </a:xfrm>
            <a:custGeom>
              <a:avLst/>
              <a:gdLst>
                <a:gd name="connsiteX0" fmla="*/ 95 w 138683"/>
                <a:gd name="connsiteY0" fmla="*/ 0 h 135540"/>
                <a:gd name="connsiteX1" fmla="*/ 55912 w 138683"/>
                <a:gd name="connsiteY1" fmla="*/ 0 h 135540"/>
                <a:gd name="connsiteX2" fmla="*/ 55912 w 138683"/>
                <a:gd name="connsiteY2" fmla="*/ 11335 h 135540"/>
                <a:gd name="connsiteX3" fmla="*/ 38862 w 138683"/>
                <a:gd name="connsiteY3" fmla="*/ 14478 h 135540"/>
                <a:gd name="connsiteX4" fmla="*/ 63151 w 138683"/>
                <a:gd name="connsiteY4" fmla="*/ 83820 h 135540"/>
                <a:gd name="connsiteX5" fmla="*/ 73247 w 138683"/>
                <a:gd name="connsiteY5" fmla="*/ 114395 h 135540"/>
                <a:gd name="connsiteX6" fmla="*/ 81915 w 138683"/>
                <a:gd name="connsiteY6" fmla="*/ 84772 h 135540"/>
                <a:gd name="connsiteX7" fmla="*/ 106204 w 138683"/>
                <a:gd name="connsiteY7" fmla="*/ 14478 h 135540"/>
                <a:gd name="connsiteX8" fmla="*/ 89821 w 138683"/>
                <a:gd name="connsiteY8" fmla="*/ 11335 h 135540"/>
                <a:gd name="connsiteX9" fmla="*/ 89821 w 138683"/>
                <a:gd name="connsiteY9" fmla="*/ 0 h 135540"/>
                <a:gd name="connsiteX10" fmla="*/ 138684 w 138683"/>
                <a:gd name="connsiteY10" fmla="*/ 0 h 135540"/>
                <a:gd name="connsiteX11" fmla="*/ 138684 w 138683"/>
                <a:gd name="connsiteY11" fmla="*/ 11335 h 135540"/>
                <a:gd name="connsiteX12" fmla="*/ 126206 w 138683"/>
                <a:gd name="connsiteY12" fmla="*/ 14478 h 135540"/>
                <a:gd name="connsiteX13" fmla="*/ 79724 w 138683"/>
                <a:gd name="connsiteY13" fmla="*/ 135541 h 135540"/>
                <a:gd name="connsiteX14" fmla="*/ 59246 w 138683"/>
                <a:gd name="connsiteY14" fmla="*/ 135541 h 135540"/>
                <a:gd name="connsiteX15" fmla="*/ 10858 w 138683"/>
                <a:gd name="connsiteY15" fmla="*/ 14478 h 135540"/>
                <a:gd name="connsiteX16" fmla="*/ 0 w 138683"/>
                <a:gd name="connsiteY16" fmla="*/ 11335 h 135540"/>
                <a:gd name="connsiteX17" fmla="*/ 0 w 138683"/>
                <a:gd name="connsiteY17" fmla="*/ 0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683" h="135540">
                  <a:moveTo>
                    <a:pt x="95" y="0"/>
                  </a:moveTo>
                  <a:lnTo>
                    <a:pt x="55912" y="0"/>
                  </a:lnTo>
                  <a:lnTo>
                    <a:pt x="55912" y="11335"/>
                  </a:lnTo>
                  <a:lnTo>
                    <a:pt x="38862" y="14478"/>
                  </a:lnTo>
                  <a:lnTo>
                    <a:pt x="63151" y="83820"/>
                  </a:lnTo>
                  <a:lnTo>
                    <a:pt x="73247" y="114395"/>
                  </a:lnTo>
                  <a:lnTo>
                    <a:pt x="81915" y="84772"/>
                  </a:lnTo>
                  <a:lnTo>
                    <a:pt x="106204" y="14478"/>
                  </a:lnTo>
                  <a:lnTo>
                    <a:pt x="89821" y="11335"/>
                  </a:lnTo>
                  <a:lnTo>
                    <a:pt x="89821" y="0"/>
                  </a:lnTo>
                  <a:lnTo>
                    <a:pt x="138684" y="0"/>
                  </a:lnTo>
                  <a:lnTo>
                    <a:pt x="138684" y="11335"/>
                  </a:lnTo>
                  <a:lnTo>
                    <a:pt x="126206" y="14478"/>
                  </a:lnTo>
                  <a:lnTo>
                    <a:pt x="79724" y="135541"/>
                  </a:lnTo>
                  <a:lnTo>
                    <a:pt x="59246" y="135541"/>
                  </a:lnTo>
                  <a:lnTo>
                    <a:pt x="10858" y="14478"/>
                  </a:lnTo>
                  <a:lnTo>
                    <a:pt x="0" y="11335"/>
                  </a:lnTo>
                  <a:lnTo>
                    <a:pt x="0" y="0"/>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8">
              <a:extLst>
                <a:ext uri="{FF2B5EF4-FFF2-40B4-BE49-F238E27FC236}">
                  <a16:creationId xmlns:a16="http://schemas.microsoft.com/office/drawing/2014/main" id="{B4EE7D4D-C262-CB36-7071-57AF9911B7F3}"/>
                </a:ext>
              </a:extLst>
            </p:cNvPr>
            <p:cNvSpPr/>
            <p:nvPr/>
          </p:nvSpPr>
          <p:spPr>
            <a:xfrm>
              <a:off x="11603164"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9">
              <a:extLst>
                <a:ext uri="{FF2B5EF4-FFF2-40B4-BE49-F238E27FC236}">
                  <a16:creationId xmlns:a16="http://schemas.microsoft.com/office/drawing/2014/main" id="{EF1E21DD-DDD5-072F-FC2C-75E7043DC1C5}"/>
                </a:ext>
              </a:extLst>
            </p:cNvPr>
            <p:cNvSpPr/>
            <p:nvPr/>
          </p:nvSpPr>
          <p:spPr>
            <a:xfrm>
              <a:off x="11733561" y="6824916"/>
              <a:ext cx="133731" cy="202223"/>
            </a:xfrm>
            <a:custGeom>
              <a:avLst/>
              <a:gdLst>
                <a:gd name="connsiteX0" fmla="*/ 13811 w 133731"/>
                <a:gd name="connsiteY0" fmla="*/ 192691 h 202223"/>
                <a:gd name="connsiteX1" fmla="*/ 0 w 133731"/>
                <a:gd name="connsiteY1" fmla="*/ 165830 h 202223"/>
                <a:gd name="connsiteX2" fmla="*/ 6572 w 133731"/>
                <a:gd name="connsiteY2" fmla="*/ 146304 h 202223"/>
                <a:gd name="connsiteX3" fmla="*/ 22288 w 133731"/>
                <a:gd name="connsiteY3" fmla="*/ 132778 h 202223"/>
                <a:gd name="connsiteX4" fmla="*/ 11240 w 133731"/>
                <a:gd name="connsiteY4" fmla="*/ 112586 h 202223"/>
                <a:gd name="connsiteX5" fmla="*/ 16288 w 133731"/>
                <a:gd name="connsiteY5" fmla="*/ 96202 h 202223"/>
                <a:gd name="connsiteX6" fmla="*/ 29527 w 133731"/>
                <a:gd name="connsiteY6" fmla="*/ 84392 h 202223"/>
                <a:gd name="connsiteX7" fmla="*/ 11144 w 133731"/>
                <a:gd name="connsiteY7" fmla="*/ 69247 h 202223"/>
                <a:gd name="connsiteX8" fmla="*/ 4763 w 133731"/>
                <a:gd name="connsiteY8" fmla="*/ 45910 h 202223"/>
                <a:gd name="connsiteX9" fmla="*/ 12573 w 133731"/>
                <a:gd name="connsiteY9" fmla="*/ 21622 h 202223"/>
                <a:gd name="connsiteX10" fmla="*/ 33242 w 133731"/>
                <a:gd name="connsiteY10" fmla="*/ 5715 h 202223"/>
                <a:gd name="connsiteX11" fmla="*/ 60579 w 133731"/>
                <a:gd name="connsiteY11" fmla="*/ 191 h 202223"/>
                <a:gd name="connsiteX12" fmla="*/ 98584 w 133731"/>
                <a:gd name="connsiteY12" fmla="*/ 10287 h 202223"/>
                <a:gd name="connsiteX13" fmla="*/ 109633 w 133731"/>
                <a:gd name="connsiteY13" fmla="*/ 3334 h 202223"/>
                <a:gd name="connsiteX14" fmla="*/ 125540 w 133731"/>
                <a:gd name="connsiteY14" fmla="*/ 0 h 202223"/>
                <a:gd name="connsiteX15" fmla="*/ 133731 w 133731"/>
                <a:gd name="connsiteY15" fmla="*/ 0 h 202223"/>
                <a:gd name="connsiteX16" fmla="*/ 133731 w 133731"/>
                <a:gd name="connsiteY16" fmla="*/ 21146 h 202223"/>
                <a:gd name="connsiteX17" fmla="*/ 107251 w 133731"/>
                <a:gd name="connsiteY17" fmla="*/ 21146 h 202223"/>
                <a:gd name="connsiteX18" fmla="*/ 113062 w 133731"/>
                <a:gd name="connsiteY18" fmla="*/ 41815 h 202223"/>
                <a:gd name="connsiteX19" fmla="*/ 105918 w 133731"/>
                <a:gd name="connsiteY19" fmla="*/ 66961 h 202223"/>
                <a:gd name="connsiteX20" fmla="*/ 86201 w 133731"/>
                <a:gd name="connsiteY20" fmla="*/ 83915 h 202223"/>
                <a:gd name="connsiteX21" fmla="*/ 57721 w 133731"/>
                <a:gd name="connsiteY21" fmla="*/ 89916 h 202223"/>
                <a:gd name="connsiteX22" fmla="*/ 39148 w 133731"/>
                <a:gd name="connsiteY22" fmla="*/ 87725 h 202223"/>
                <a:gd name="connsiteX23" fmla="*/ 33623 w 133731"/>
                <a:gd name="connsiteY23" fmla="*/ 95155 h 202223"/>
                <a:gd name="connsiteX24" fmla="*/ 31432 w 133731"/>
                <a:gd name="connsiteY24" fmla="*/ 103061 h 202223"/>
                <a:gd name="connsiteX25" fmla="*/ 37243 w 133731"/>
                <a:gd name="connsiteY25" fmla="*/ 114967 h 202223"/>
                <a:gd name="connsiteX26" fmla="*/ 57912 w 133731"/>
                <a:gd name="connsiteY26" fmla="*/ 118205 h 202223"/>
                <a:gd name="connsiteX27" fmla="*/ 85058 w 133731"/>
                <a:gd name="connsiteY27" fmla="*/ 118205 h 202223"/>
                <a:gd name="connsiteX28" fmla="*/ 119729 w 133731"/>
                <a:gd name="connsiteY28" fmla="*/ 127159 h 202223"/>
                <a:gd name="connsiteX29" fmla="*/ 131064 w 133731"/>
                <a:gd name="connsiteY29" fmla="*/ 152400 h 202223"/>
                <a:gd name="connsiteX30" fmla="*/ 121158 w 133731"/>
                <a:gd name="connsiteY30" fmla="*/ 177546 h 202223"/>
                <a:gd name="connsiteX31" fmla="*/ 94583 w 133731"/>
                <a:gd name="connsiteY31" fmla="*/ 195548 h 202223"/>
                <a:gd name="connsiteX32" fmla="*/ 58388 w 133731"/>
                <a:gd name="connsiteY32" fmla="*/ 202216 h 202223"/>
                <a:gd name="connsiteX33" fmla="*/ 13811 w 133731"/>
                <a:gd name="connsiteY33" fmla="*/ 192691 h 202223"/>
                <a:gd name="connsiteX34" fmla="*/ 82867 w 133731"/>
                <a:gd name="connsiteY34" fmla="*/ 184975 h 202223"/>
                <a:gd name="connsiteX35" fmla="*/ 99822 w 133731"/>
                <a:gd name="connsiteY35" fmla="*/ 174593 h 202223"/>
                <a:gd name="connsiteX36" fmla="*/ 106299 w 133731"/>
                <a:gd name="connsiteY36" fmla="*/ 158591 h 202223"/>
                <a:gd name="connsiteX37" fmla="*/ 100489 w 133731"/>
                <a:gd name="connsiteY37" fmla="*/ 142875 h 202223"/>
                <a:gd name="connsiteX38" fmla="*/ 78105 w 133731"/>
                <a:gd name="connsiteY38" fmla="*/ 137922 h 202223"/>
                <a:gd name="connsiteX39" fmla="*/ 49720 w 133731"/>
                <a:gd name="connsiteY39" fmla="*/ 137922 h 202223"/>
                <a:gd name="connsiteX40" fmla="*/ 34576 w 133731"/>
                <a:gd name="connsiteY40" fmla="*/ 136684 h 202223"/>
                <a:gd name="connsiteX41" fmla="*/ 24670 w 133731"/>
                <a:gd name="connsiteY41" fmla="*/ 160972 h 202223"/>
                <a:gd name="connsiteX42" fmla="*/ 32861 w 133731"/>
                <a:gd name="connsiteY42" fmla="*/ 181451 h 202223"/>
                <a:gd name="connsiteX43" fmla="*/ 60579 w 133731"/>
                <a:gd name="connsiteY43" fmla="*/ 188404 h 202223"/>
                <a:gd name="connsiteX44" fmla="*/ 82867 w 133731"/>
                <a:gd name="connsiteY44" fmla="*/ 184975 h 202223"/>
                <a:gd name="connsiteX45" fmla="*/ 87630 w 133731"/>
                <a:gd name="connsiteY45" fmla="*/ 44387 h 202223"/>
                <a:gd name="connsiteX46" fmla="*/ 80486 w 133731"/>
                <a:gd name="connsiteY46" fmla="*/ 20669 h 202223"/>
                <a:gd name="connsiteX47" fmla="*/ 59150 w 133731"/>
                <a:gd name="connsiteY47" fmla="*/ 13049 h 202223"/>
                <a:gd name="connsiteX48" fmla="*/ 38195 w 133731"/>
                <a:gd name="connsiteY48" fmla="*/ 20383 h 202223"/>
                <a:gd name="connsiteX49" fmla="*/ 30480 w 133731"/>
                <a:gd name="connsiteY49" fmla="*/ 43815 h 202223"/>
                <a:gd name="connsiteX50" fmla="*/ 37814 w 133731"/>
                <a:gd name="connsiteY50" fmla="*/ 67913 h 202223"/>
                <a:gd name="connsiteX51" fmla="*/ 60103 w 133731"/>
                <a:gd name="connsiteY51" fmla="*/ 76771 h 202223"/>
                <a:gd name="connsiteX52" fmla="*/ 87630 w 133731"/>
                <a:gd name="connsiteY52" fmla="*/ 44387 h 20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3731" h="202223">
                  <a:moveTo>
                    <a:pt x="13811" y="192691"/>
                  </a:moveTo>
                  <a:cubicBezTo>
                    <a:pt x="4572" y="186214"/>
                    <a:pt x="0" y="177260"/>
                    <a:pt x="0" y="165830"/>
                  </a:cubicBezTo>
                  <a:cubicBezTo>
                    <a:pt x="0" y="158782"/>
                    <a:pt x="2191" y="152305"/>
                    <a:pt x="6572" y="146304"/>
                  </a:cubicBezTo>
                  <a:cubicBezTo>
                    <a:pt x="10954" y="140398"/>
                    <a:pt x="16192" y="135922"/>
                    <a:pt x="22288" y="132778"/>
                  </a:cubicBezTo>
                  <a:cubicBezTo>
                    <a:pt x="14954" y="128588"/>
                    <a:pt x="11240" y="121920"/>
                    <a:pt x="11240" y="112586"/>
                  </a:cubicBezTo>
                  <a:cubicBezTo>
                    <a:pt x="11240" y="106775"/>
                    <a:pt x="12954" y="101346"/>
                    <a:pt x="16288" y="96202"/>
                  </a:cubicBezTo>
                  <a:cubicBezTo>
                    <a:pt x="19621" y="91059"/>
                    <a:pt x="24098" y="87154"/>
                    <a:pt x="29527" y="84392"/>
                  </a:cubicBezTo>
                  <a:cubicBezTo>
                    <a:pt x="21526" y="80867"/>
                    <a:pt x="15335" y="75819"/>
                    <a:pt x="11144" y="69247"/>
                  </a:cubicBezTo>
                  <a:cubicBezTo>
                    <a:pt x="6858" y="62674"/>
                    <a:pt x="4763" y="54864"/>
                    <a:pt x="4763" y="45910"/>
                  </a:cubicBezTo>
                  <a:cubicBezTo>
                    <a:pt x="4763" y="36576"/>
                    <a:pt x="7334" y="28480"/>
                    <a:pt x="12573" y="21622"/>
                  </a:cubicBezTo>
                  <a:cubicBezTo>
                    <a:pt x="17812" y="14764"/>
                    <a:pt x="24670" y="9430"/>
                    <a:pt x="33242" y="5715"/>
                  </a:cubicBezTo>
                  <a:cubicBezTo>
                    <a:pt x="41815" y="2000"/>
                    <a:pt x="50959" y="191"/>
                    <a:pt x="60579" y="191"/>
                  </a:cubicBezTo>
                  <a:cubicBezTo>
                    <a:pt x="76771" y="191"/>
                    <a:pt x="89440" y="3524"/>
                    <a:pt x="98584" y="10287"/>
                  </a:cubicBezTo>
                  <a:cubicBezTo>
                    <a:pt x="100965" y="7906"/>
                    <a:pt x="104680" y="5524"/>
                    <a:pt x="109633" y="3334"/>
                  </a:cubicBezTo>
                  <a:cubicBezTo>
                    <a:pt x="114586" y="1048"/>
                    <a:pt x="119920" y="0"/>
                    <a:pt x="125540" y="0"/>
                  </a:cubicBezTo>
                  <a:lnTo>
                    <a:pt x="133731" y="0"/>
                  </a:lnTo>
                  <a:lnTo>
                    <a:pt x="133731" y="21146"/>
                  </a:lnTo>
                  <a:lnTo>
                    <a:pt x="107251" y="21146"/>
                  </a:lnTo>
                  <a:cubicBezTo>
                    <a:pt x="111061" y="27051"/>
                    <a:pt x="113062" y="34004"/>
                    <a:pt x="113062" y="41815"/>
                  </a:cubicBezTo>
                  <a:cubicBezTo>
                    <a:pt x="113062" y="51245"/>
                    <a:pt x="110680" y="59626"/>
                    <a:pt x="105918" y="66961"/>
                  </a:cubicBezTo>
                  <a:cubicBezTo>
                    <a:pt x="101155" y="74295"/>
                    <a:pt x="94583" y="79915"/>
                    <a:pt x="86201" y="83915"/>
                  </a:cubicBezTo>
                  <a:cubicBezTo>
                    <a:pt x="77819" y="87916"/>
                    <a:pt x="68294" y="89916"/>
                    <a:pt x="57721" y="89916"/>
                  </a:cubicBezTo>
                  <a:cubicBezTo>
                    <a:pt x="50863" y="89916"/>
                    <a:pt x="44672" y="89154"/>
                    <a:pt x="39148" y="87725"/>
                  </a:cubicBezTo>
                  <a:cubicBezTo>
                    <a:pt x="36862" y="90011"/>
                    <a:pt x="35052" y="92488"/>
                    <a:pt x="33623" y="95155"/>
                  </a:cubicBezTo>
                  <a:cubicBezTo>
                    <a:pt x="32194" y="97822"/>
                    <a:pt x="31432" y="100489"/>
                    <a:pt x="31432" y="103061"/>
                  </a:cubicBezTo>
                  <a:cubicBezTo>
                    <a:pt x="31432" y="108871"/>
                    <a:pt x="33338" y="112776"/>
                    <a:pt x="37243" y="114967"/>
                  </a:cubicBezTo>
                  <a:cubicBezTo>
                    <a:pt x="41148" y="117157"/>
                    <a:pt x="48006" y="118205"/>
                    <a:pt x="57912" y="118205"/>
                  </a:cubicBezTo>
                  <a:lnTo>
                    <a:pt x="85058" y="118205"/>
                  </a:lnTo>
                  <a:cubicBezTo>
                    <a:pt x="100584" y="118205"/>
                    <a:pt x="112204" y="121158"/>
                    <a:pt x="119729" y="127159"/>
                  </a:cubicBezTo>
                  <a:cubicBezTo>
                    <a:pt x="127254" y="133160"/>
                    <a:pt x="131064" y="141542"/>
                    <a:pt x="131064" y="152400"/>
                  </a:cubicBezTo>
                  <a:cubicBezTo>
                    <a:pt x="131064" y="161544"/>
                    <a:pt x="127730" y="169926"/>
                    <a:pt x="121158" y="177546"/>
                  </a:cubicBezTo>
                  <a:cubicBezTo>
                    <a:pt x="114586" y="185166"/>
                    <a:pt x="105727" y="191167"/>
                    <a:pt x="94583" y="195548"/>
                  </a:cubicBezTo>
                  <a:cubicBezTo>
                    <a:pt x="83439" y="199930"/>
                    <a:pt x="71342" y="202216"/>
                    <a:pt x="58388" y="202216"/>
                  </a:cubicBezTo>
                  <a:cubicBezTo>
                    <a:pt x="37909" y="202406"/>
                    <a:pt x="23050" y="199168"/>
                    <a:pt x="13811" y="192691"/>
                  </a:cubicBezTo>
                  <a:close/>
                  <a:moveTo>
                    <a:pt x="82867" y="184975"/>
                  </a:moveTo>
                  <a:cubicBezTo>
                    <a:pt x="89821" y="182690"/>
                    <a:pt x="95536" y="179165"/>
                    <a:pt x="99822" y="174593"/>
                  </a:cubicBezTo>
                  <a:cubicBezTo>
                    <a:pt x="104203" y="170021"/>
                    <a:pt x="106299" y="164687"/>
                    <a:pt x="106299" y="158591"/>
                  </a:cubicBezTo>
                  <a:cubicBezTo>
                    <a:pt x="106299" y="151352"/>
                    <a:pt x="104394" y="146114"/>
                    <a:pt x="100489" y="142875"/>
                  </a:cubicBezTo>
                  <a:cubicBezTo>
                    <a:pt x="96679" y="139541"/>
                    <a:pt x="89154" y="137922"/>
                    <a:pt x="78105" y="137922"/>
                  </a:cubicBezTo>
                  <a:lnTo>
                    <a:pt x="49720" y="137922"/>
                  </a:lnTo>
                  <a:cubicBezTo>
                    <a:pt x="43339" y="137922"/>
                    <a:pt x="38290" y="137541"/>
                    <a:pt x="34576" y="136684"/>
                  </a:cubicBezTo>
                  <a:cubicBezTo>
                    <a:pt x="28003" y="143923"/>
                    <a:pt x="24670" y="152019"/>
                    <a:pt x="24670" y="160972"/>
                  </a:cubicBezTo>
                  <a:cubicBezTo>
                    <a:pt x="24670" y="169926"/>
                    <a:pt x="27432" y="176784"/>
                    <a:pt x="32861" y="181451"/>
                  </a:cubicBezTo>
                  <a:cubicBezTo>
                    <a:pt x="38290" y="186119"/>
                    <a:pt x="47530" y="188404"/>
                    <a:pt x="60579" y="188404"/>
                  </a:cubicBezTo>
                  <a:cubicBezTo>
                    <a:pt x="68485" y="188500"/>
                    <a:pt x="75914" y="187357"/>
                    <a:pt x="82867" y="184975"/>
                  </a:cubicBezTo>
                  <a:close/>
                  <a:moveTo>
                    <a:pt x="87630" y="44387"/>
                  </a:moveTo>
                  <a:cubicBezTo>
                    <a:pt x="87630" y="33623"/>
                    <a:pt x="85249" y="25718"/>
                    <a:pt x="80486" y="20669"/>
                  </a:cubicBezTo>
                  <a:cubicBezTo>
                    <a:pt x="75724" y="15621"/>
                    <a:pt x="68675" y="13049"/>
                    <a:pt x="59150" y="13049"/>
                  </a:cubicBezTo>
                  <a:cubicBezTo>
                    <a:pt x="50292" y="13049"/>
                    <a:pt x="43339" y="15526"/>
                    <a:pt x="38195" y="20383"/>
                  </a:cubicBezTo>
                  <a:cubicBezTo>
                    <a:pt x="33052" y="25241"/>
                    <a:pt x="30480" y="33052"/>
                    <a:pt x="30480" y="43815"/>
                  </a:cubicBezTo>
                  <a:cubicBezTo>
                    <a:pt x="30480" y="53912"/>
                    <a:pt x="32956" y="61913"/>
                    <a:pt x="37814" y="67913"/>
                  </a:cubicBezTo>
                  <a:cubicBezTo>
                    <a:pt x="42672" y="73914"/>
                    <a:pt x="50101" y="76771"/>
                    <a:pt x="60103" y="76771"/>
                  </a:cubicBezTo>
                  <a:cubicBezTo>
                    <a:pt x="78486" y="76867"/>
                    <a:pt x="87630" y="66008"/>
                    <a:pt x="87630" y="4438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40">
              <a:extLst>
                <a:ext uri="{FF2B5EF4-FFF2-40B4-BE49-F238E27FC236}">
                  <a16:creationId xmlns:a16="http://schemas.microsoft.com/office/drawing/2014/main" id="{83D35F2F-5EDF-B812-0E82-E78191E22DE6}"/>
                </a:ext>
              </a:extLst>
            </p:cNvPr>
            <p:cNvSpPr/>
            <p:nvPr/>
          </p:nvSpPr>
          <p:spPr>
            <a:xfrm>
              <a:off x="11873388" y="6765289"/>
              <a:ext cx="148113" cy="197167"/>
            </a:xfrm>
            <a:custGeom>
              <a:avLst/>
              <a:gdLst>
                <a:gd name="connsiteX0" fmla="*/ 20193 w 148113"/>
                <a:gd name="connsiteY0" fmla="*/ 17621 h 197167"/>
                <a:gd name="connsiteX1" fmla="*/ 0 w 148113"/>
                <a:gd name="connsiteY1" fmla="*/ 14954 h 197167"/>
                <a:gd name="connsiteX2" fmla="*/ 0 w 148113"/>
                <a:gd name="connsiteY2" fmla="*/ 4572 h 197167"/>
                <a:gd name="connsiteX3" fmla="*/ 39243 w 148113"/>
                <a:gd name="connsiteY3" fmla="*/ 0 h 197167"/>
                <a:gd name="connsiteX4" fmla="*/ 39719 w 148113"/>
                <a:gd name="connsiteY4" fmla="*/ 0 h 197167"/>
                <a:gd name="connsiteX5" fmla="*/ 45053 w 148113"/>
                <a:gd name="connsiteY5" fmla="*/ 3619 h 197167"/>
                <a:gd name="connsiteX6" fmla="*/ 45053 w 148113"/>
                <a:gd name="connsiteY6" fmla="*/ 59436 h 197167"/>
                <a:gd name="connsiteX7" fmla="*/ 44101 w 148113"/>
                <a:gd name="connsiteY7" fmla="*/ 79915 h 197167"/>
                <a:gd name="connsiteX8" fmla="*/ 65246 w 148113"/>
                <a:gd name="connsiteY8" fmla="*/ 66675 h 197167"/>
                <a:gd name="connsiteX9" fmla="*/ 92488 w 148113"/>
                <a:gd name="connsiteY9" fmla="*/ 60388 h 197167"/>
                <a:gd name="connsiteX10" fmla="*/ 116110 w 148113"/>
                <a:gd name="connsiteY10" fmla="*/ 66199 h 197167"/>
                <a:gd name="connsiteX11" fmla="*/ 127921 w 148113"/>
                <a:gd name="connsiteY11" fmla="*/ 83915 h 197167"/>
                <a:gd name="connsiteX12" fmla="*/ 131254 w 148113"/>
                <a:gd name="connsiteY12" fmla="*/ 116014 h 197167"/>
                <a:gd name="connsiteX13" fmla="*/ 131254 w 148113"/>
                <a:gd name="connsiteY13" fmla="*/ 183166 h 197167"/>
                <a:gd name="connsiteX14" fmla="*/ 148114 w 148113"/>
                <a:gd name="connsiteY14" fmla="*/ 185357 h 197167"/>
                <a:gd name="connsiteX15" fmla="*/ 148114 w 148113"/>
                <a:gd name="connsiteY15" fmla="*/ 197167 h 197167"/>
                <a:gd name="connsiteX16" fmla="*/ 90583 w 148113"/>
                <a:gd name="connsiteY16" fmla="*/ 197167 h 197167"/>
                <a:gd name="connsiteX17" fmla="*/ 90583 w 148113"/>
                <a:gd name="connsiteY17" fmla="*/ 185261 h 197167"/>
                <a:gd name="connsiteX18" fmla="*/ 106204 w 148113"/>
                <a:gd name="connsiteY18" fmla="*/ 183071 h 197167"/>
                <a:gd name="connsiteX19" fmla="*/ 106204 w 148113"/>
                <a:gd name="connsiteY19" fmla="*/ 115729 h 197167"/>
                <a:gd name="connsiteX20" fmla="*/ 104299 w 148113"/>
                <a:gd name="connsiteY20" fmla="*/ 93440 h 197167"/>
                <a:gd name="connsiteX21" fmla="*/ 97060 w 148113"/>
                <a:gd name="connsiteY21" fmla="*/ 81439 h 197167"/>
                <a:gd name="connsiteX22" fmla="*/ 81153 w 148113"/>
                <a:gd name="connsiteY22" fmla="*/ 77438 h 197167"/>
                <a:gd name="connsiteX23" fmla="*/ 62579 w 148113"/>
                <a:gd name="connsiteY23" fmla="*/ 81820 h 197167"/>
                <a:gd name="connsiteX24" fmla="*/ 45244 w 148113"/>
                <a:gd name="connsiteY24" fmla="*/ 91916 h 197167"/>
                <a:gd name="connsiteX25" fmla="*/ 45244 w 148113"/>
                <a:gd name="connsiteY25" fmla="*/ 183166 h 197167"/>
                <a:gd name="connsiteX26" fmla="*/ 61817 w 148113"/>
                <a:gd name="connsiteY26" fmla="*/ 185357 h 197167"/>
                <a:gd name="connsiteX27" fmla="*/ 61817 w 148113"/>
                <a:gd name="connsiteY27" fmla="*/ 197167 h 197167"/>
                <a:gd name="connsiteX28" fmla="*/ 5715 w 148113"/>
                <a:gd name="connsiteY28" fmla="*/ 197167 h 197167"/>
                <a:gd name="connsiteX29" fmla="*/ 5715 w 148113"/>
                <a:gd name="connsiteY29" fmla="*/ 185261 h 197167"/>
                <a:gd name="connsiteX30" fmla="*/ 20193 w 148113"/>
                <a:gd name="connsiteY30" fmla="*/ 183356 h 197167"/>
                <a:gd name="connsiteX31" fmla="*/ 20193 w 148113"/>
                <a:gd name="connsiteY31" fmla="*/ 17621 h 19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113" h="197167">
                  <a:moveTo>
                    <a:pt x="20193" y="17621"/>
                  </a:moveTo>
                  <a:lnTo>
                    <a:pt x="0" y="14954"/>
                  </a:lnTo>
                  <a:lnTo>
                    <a:pt x="0" y="4572"/>
                  </a:lnTo>
                  <a:lnTo>
                    <a:pt x="39243" y="0"/>
                  </a:lnTo>
                  <a:lnTo>
                    <a:pt x="39719" y="0"/>
                  </a:lnTo>
                  <a:lnTo>
                    <a:pt x="45053" y="3619"/>
                  </a:lnTo>
                  <a:lnTo>
                    <a:pt x="45053" y="59436"/>
                  </a:lnTo>
                  <a:lnTo>
                    <a:pt x="44101" y="79915"/>
                  </a:lnTo>
                  <a:cubicBezTo>
                    <a:pt x="49244" y="75248"/>
                    <a:pt x="56293" y="70866"/>
                    <a:pt x="65246" y="66675"/>
                  </a:cubicBezTo>
                  <a:cubicBezTo>
                    <a:pt x="74200" y="62484"/>
                    <a:pt x="83344" y="60388"/>
                    <a:pt x="92488" y="60388"/>
                  </a:cubicBezTo>
                  <a:cubicBezTo>
                    <a:pt x="102584" y="60388"/>
                    <a:pt x="110490" y="62293"/>
                    <a:pt x="116110" y="66199"/>
                  </a:cubicBezTo>
                  <a:cubicBezTo>
                    <a:pt x="121729" y="70009"/>
                    <a:pt x="125635" y="75914"/>
                    <a:pt x="127921" y="83915"/>
                  </a:cubicBezTo>
                  <a:cubicBezTo>
                    <a:pt x="130207" y="91821"/>
                    <a:pt x="131254" y="102584"/>
                    <a:pt x="131254" y="116014"/>
                  </a:cubicBezTo>
                  <a:lnTo>
                    <a:pt x="131254" y="183166"/>
                  </a:lnTo>
                  <a:lnTo>
                    <a:pt x="148114" y="185357"/>
                  </a:lnTo>
                  <a:lnTo>
                    <a:pt x="148114" y="197167"/>
                  </a:lnTo>
                  <a:lnTo>
                    <a:pt x="90583" y="197167"/>
                  </a:lnTo>
                  <a:lnTo>
                    <a:pt x="90583" y="185261"/>
                  </a:lnTo>
                  <a:lnTo>
                    <a:pt x="106204" y="183071"/>
                  </a:lnTo>
                  <a:lnTo>
                    <a:pt x="106204" y="115729"/>
                  </a:lnTo>
                  <a:cubicBezTo>
                    <a:pt x="106204" y="106299"/>
                    <a:pt x="105537" y="98869"/>
                    <a:pt x="104299" y="93440"/>
                  </a:cubicBezTo>
                  <a:cubicBezTo>
                    <a:pt x="103061" y="88011"/>
                    <a:pt x="100584" y="84010"/>
                    <a:pt x="97060" y="81439"/>
                  </a:cubicBezTo>
                  <a:cubicBezTo>
                    <a:pt x="93536" y="78772"/>
                    <a:pt x="88201" y="77438"/>
                    <a:pt x="81153" y="77438"/>
                  </a:cubicBezTo>
                  <a:cubicBezTo>
                    <a:pt x="75343" y="77438"/>
                    <a:pt x="69247" y="78867"/>
                    <a:pt x="62579" y="81820"/>
                  </a:cubicBezTo>
                  <a:cubicBezTo>
                    <a:pt x="55912" y="84773"/>
                    <a:pt x="50197" y="88106"/>
                    <a:pt x="45244" y="91916"/>
                  </a:cubicBezTo>
                  <a:lnTo>
                    <a:pt x="45244" y="183166"/>
                  </a:lnTo>
                  <a:lnTo>
                    <a:pt x="61817" y="185357"/>
                  </a:lnTo>
                  <a:lnTo>
                    <a:pt x="61817" y="197167"/>
                  </a:lnTo>
                  <a:lnTo>
                    <a:pt x="5715" y="197167"/>
                  </a:lnTo>
                  <a:lnTo>
                    <a:pt x="5715" y="185261"/>
                  </a:lnTo>
                  <a:lnTo>
                    <a:pt x="20193" y="183356"/>
                  </a:lnTo>
                  <a:lnTo>
                    <a:pt x="20193"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41">
              <a:extLst>
                <a:ext uri="{FF2B5EF4-FFF2-40B4-BE49-F238E27FC236}">
                  <a16:creationId xmlns:a16="http://schemas.microsoft.com/office/drawing/2014/main" id="{D03B25DC-7422-E572-F20C-01C3A63F2E8E}"/>
                </a:ext>
              </a:extLst>
            </p:cNvPr>
            <p:cNvSpPr/>
            <p:nvPr/>
          </p:nvSpPr>
          <p:spPr>
            <a:xfrm>
              <a:off x="12038742"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106 w 110680"/>
                <a:gd name="connsiteY17" fmla="*/ 57531 h 139827"/>
                <a:gd name="connsiteX18" fmla="*/ 84868 w 110680"/>
                <a:gd name="connsiteY18" fmla="*/ 47149 h 139827"/>
                <a:gd name="connsiteX19" fmla="*/ 78296 w 110680"/>
                <a:gd name="connsiteY19" fmla="*/ 22479 h 139827"/>
                <a:gd name="connsiteX20" fmla="*/ 58198 w 110680"/>
                <a:gd name="connsiteY20" fmla="*/ 13430 h 139827"/>
                <a:gd name="connsiteX21" fmla="*/ 35909 w 110680"/>
                <a:gd name="connsiteY21" fmla="*/ 23527 h 139827"/>
                <a:gd name="connsiteX22" fmla="*/ 26384 w 110680"/>
                <a:gd name="connsiteY22" fmla="*/ 57436 h 139827"/>
                <a:gd name="connsiteX23" fmla="*/ 84106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106" y="57531"/>
                  </a:moveTo>
                  <a:cubicBezTo>
                    <a:pt x="84582" y="54197"/>
                    <a:pt x="84868" y="50768"/>
                    <a:pt x="84868" y="47149"/>
                  </a:cubicBezTo>
                  <a:cubicBezTo>
                    <a:pt x="84677" y="36767"/>
                    <a:pt x="82487" y="28480"/>
                    <a:pt x="78296" y="22479"/>
                  </a:cubicBezTo>
                  <a:cubicBezTo>
                    <a:pt x="74009" y="16478"/>
                    <a:pt x="67342" y="13430"/>
                    <a:pt x="58198" y="13430"/>
                  </a:cubicBezTo>
                  <a:cubicBezTo>
                    <a:pt x="48863" y="13430"/>
                    <a:pt x="41434" y="16764"/>
                    <a:pt x="35909" y="23527"/>
                  </a:cubicBezTo>
                  <a:cubicBezTo>
                    <a:pt x="30385" y="30290"/>
                    <a:pt x="27242" y="41529"/>
                    <a:pt x="26384" y="57436"/>
                  </a:cubicBezTo>
                  <a:lnTo>
                    <a:pt x="84106"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2">
              <a:extLst>
                <a:ext uri="{FF2B5EF4-FFF2-40B4-BE49-F238E27FC236}">
                  <a16:creationId xmlns:a16="http://schemas.microsoft.com/office/drawing/2014/main" id="{D7A4867C-BDDD-2C2A-CBFC-AE456E9599AD}"/>
                </a:ext>
              </a:extLst>
            </p:cNvPr>
            <p:cNvSpPr/>
            <p:nvPr/>
          </p:nvSpPr>
          <p:spPr>
            <a:xfrm>
              <a:off x="12170568"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3">
              <a:extLst>
                <a:ext uri="{FF2B5EF4-FFF2-40B4-BE49-F238E27FC236}">
                  <a16:creationId xmlns:a16="http://schemas.microsoft.com/office/drawing/2014/main" id="{17D7C361-EB3A-3226-3768-F8F60EFA30A8}"/>
                </a:ext>
              </a:extLst>
            </p:cNvPr>
            <p:cNvSpPr/>
            <p:nvPr/>
          </p:nvSpPr>
          <p:spPr>
            <a:xfrm>
              <a:off x="12279820"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4"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201" y="57531"/>
                  </a:moveTo>
                  <a:cubicBezTo>
                    <a:pt x="84677" y="54197"/>
                    <a:pt x="84963" y="50768"/>
                    <a:pt x="84963" y="47149"/>
                  </a:cubicBezTo>
                  <a:cubicBezTo>
                    <a:pt x="84772"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4">
              <a:extLst>
                <a:ext uri="{FF2B5EF4-FFF2-40B4-BE49-F238E27FC236}">
                  <a16:creationId xmlns:a16="http://schemas.microsoft.com/office/drawing/2014/main" id="{42423BD2-6EF8-F642-ABFB-3CB4241F992D}"/>
                </a:ext>
              </a:extLst>
            </p:cNvPr>
            <p:cNvSpPr/>
            <p:nvPr/>
          </p:nvSpPr>
          <p:spPr>
            <a:xfrm>
              <a:off x="12470415" y="6825678"/>
              <a:ext cx="97440" cy="202215"/>
            </a:xfrm>
            <a:custGeom>
              <a:avLst/>
              <a:gdLst>
                <a:gd name="connsiteX0" fmla="*/ 20098 w 97440"/>
                <a:gd name="connsiteY0" fmla="*/ 117443 h 202215"/>
                <a:gd name="connsiteX1" fmla="*/ 30290 w 97440"/>
                <a:gd name="connsiteY1" fmla="*/ 123920 h 202215"/>
                <a:gd name="connsiteX2" fmla="*/ 46768 w 97440"/>
                <a:gd name="connsiteY2" fmla="*/ 126778 h 202215"/>
                <a:gd name="connsiteX3" fmla="*/ 66961 w 97440"/>
                <a:gd name="connsiteY3" fmla="*/ 121444 h 202215"/>
                <a:gd name="connsiteX4" fmla="*/ 73438 w 97440"/>
                <a:gd name="connsiteY4" fmla="*/ 106775 h 202215"/>
                <a:gd name="connsiteX5" fmla="*/ 69342 w 97440"/>
                <a:gd name="connsiteY5" fmla="*/ 95441 h 202215"/>
                <a:gd name="connsiteX6" fmla="*/ 57912 w 97440"/>
                <a:gd name="connsiteY6" fmla="*/ 86868 h 202215"/>
                <a:gd name="connsiteX7" fmla="*/ 36862 w 97440"/>
                <a:gd name="connsiteY7" fmla="*/ 77819 h 202215"/>
                <a:gd name="connsiteX8" fmla="*/ 9811 w 97440"/>
                <a:gd name="connsiteY8" fmla="*/ 61055 h 202215"/>
                <a:gd name="connsiteX9" fmla="*/ 1238 w 97440"/>
                <a:gd name="connsiteY9" fmla="*/ 35433 h 202215"/>
                <a:gd name="connsiteX10" fmla="*/ 7620 w 97440"/>
                <a:gd name="connsiteY10" fmla="*/ 16859 h 202215"/>
                <a:gd name="connsiteX11" fmla="*/ 25146 w 97440"/>
                <a:gd name="connsiteY11" fmla="*/ 4477 h 202215"/>
                <a:gd name="connsiteX12" fmla="*/ 50006 w 97440"/>
                <a:gd name="connsiteY12" fmla="*/ 0 h 202215"/>
                <a:gd name="connsiteX13" fmla="*/ 69342 w 97440"/>
                <a:gd name="connsiteY13" fmla="*/ 1715 h 202215"/>
                <a:gd name="connsiteX14" fmla="*/ 82677 w 97440"/>
                <a:gd name="connsiteY14" fmla="*/ 5048 h 202215"/>
                <a:gd name="connsiteX15" fmla="*/ 89440 w 97440"/>
                <a:gd name="connsiteY15" fmla="*/ 7239 h 202215"/>
                <a:gd name="connsiteX16" fmla="*/ 89440 w 97440"/>
                <a:gd name="connsiteY16" fmla="*/ 37052 h 202215"/>
                <a:gd name="connsiteX17" fmla="*/ 74771 w 97440"/>
                <a:gd name="connsiteY17" fmla="*/ 37052 h 202215"/>
                <a:gd name="connsiteX18" fmla="*/ 70009 w 97440"/>
                <a:gd name="connsiteY18" fmla="*/ 19241 h 202215"/>
                <a:gd name="connsiteX19" fmla="*/ 62294 w 97440"/>
                <a:gd name="connsiteY19" fmla="*/ 14288 h 202215"/>
                <a:gd name="connsiteX20" fmla="*/ 48292 w 97440"/>
                <a:gd name="connsiteY20" fmla="*/ 12287 h 202215"/>
                <a:gd name="connsiteX21" fmla="*/ 30861 w 97440"/>
                <a:gd name="connsiteY21" fmla="*/ 17050 h 202215"/>
                <a:gd name="connsiteX22" fmla="*/ 24289 w 97440"/>
                <a:gd name="connsiteY22" fmla="*/ 30004 h 202215"/>
                <a:gd name="connsiteX23" fmla="*/ 27813 w 97440"/>
                <a:gd name="connsiteY23" fmla="*/ 41910 h 202215"/>
                <a:gd name="connsiteX24" fmla="*/ 36576 w 97440"/>
                <a:gd name="connsiteY24" fmla="*/ 49435 h 202215"/>
                <a:gd name="connsiteX25" fmla="*/ 51054 w 97440"/>
                <a:gd name="connsiteY25" fmla="*/ 56198 h 202215"/>
                <a:gd name="connsiteX26" fmla="*/ 55817 w 97440"/>
                <a:gd name="connsiteY26" fmla="*/ 58103 h 202215"/>
                <a:gd name="connsiteX27" fmla="*/ 77724 w 97440"/>
                <a:gd name="connsiteY27" fmla="*/ 68199 h 202215"/>
                <a:gd name="connsiteX28" fmla="*/ 91821 w 97440"/>
                <a:gd name="connsiteY28" fmla="*/ 80867 h 202215"/>
                <a:gd name="connsiteX29" fmla="*/ 97441 w 97440"/>
                <a:gd name="connsiteY29" fmla="*/ 100013 h 202215"/>
                <a:gd name="connsiteX30" fmla="*/ 83629 w 97440"/>
                <a:gd name="connsiteY30" fmla="*/ 128397 h 202215"/>
                <a:gd name="connsiteX31" fmla="*/ 45720 w 97440"/>
                <a:gd name="connsiteY31" fmla="*/ 138970 h 202215"/>
                <a:gd name="connsiteX32" fmla="*/ 21050 w 97440"/>
                <a:gd name="connsiteY32" fmla="*/ 135731 h 202215"/>
                <a:gd name="connsiteX33" fmla="*/ 0 w 97440"/>
                <a:gd name="connsiteY33" fmla="*/ 129159 h 202215"/>
                <a:gd name="connsiteX34" fmla="*/ 0 w 97440"/>
                <a:gd name="connsiteY34" fmla="*/ 98393 h 202215"/>
                <a:gd name="connsiteX35" fmla="*/ 15621 w 97440"/>
                <a:gd name="connsiteY35" fmla="*/ 98393 h 202215"/>
                <a:gd name="connsiteX36" fmla="*/ 20098 w 97440"/>
                <a:gd name="connsiteY36" fmla="*/ 117443 h 202215"/>
                <a:gd name="connsiteX37" fmla="*/ 61055 w 97440"/>
                <a:gd name="connsiteY37" fmla="*/ 185071 h 202215"/>
                <a:gd name="connsiteX38" fmla="*/ 52864 w 97440"/>
                <a:gd name="connsiteY38" fmla="*/ 196882 h 202215"/>
                <a:gd name="connsiteX39" fmla="*/ 45911 w 97440"/>
                <a:gd name="connsiteY39" fmla="*/ 202216 h 202215"/>
                <a:gd name="connsiteX40" fmla="*/ 45625 w 97440"/>
                <a:gd name="connsiteY40" fmla="*/ 202216 h 202215"/>
                <a:gd name="connsiteX41" fmla="*/ 37433 w 97440"/>
                <a:gd name="connsiteY41" fmla="*/ 197930 h 202215"/>
                <a:gd name="connsiteX42" fmla="*/ 37243 w 97440"/>
                <a:gd name="connsiteY42" fmla="*/ 196501 h 202215"/>
                <a:gd name="connsiteX43" fmla="*/ 42767 w 97440"/>
                <a:gd name="connsiteY43" fmla="*/ 190024 h 202215"/>
                <a:gd name="connsiteX44" fmla="*/ 44958 w 97440"/>
                <a:gd name="connsiteY44" fmla="*/ 179927 h 202215"/>
                <a:gd name="connsiteX45" fmla="*/ 43625 w 97440"/>
                <a:gd name="connsiteY45" fmla="*/ 174879 h 202215"/>
                <a:gd name="connsiteX46" fmla="*/ 39910 w 97440"/>
                <a:gd name="connsiteY46" fmla="*/ 171260 h 202215"/>
                <a:gd name="connsiteX47" fmla="*/ 35147 w 97440"/>
                <a:gd name="connsiteY47" fmla="*/ 161639 h 202215"/>
                <a:gd name="connsiteX48" fmla="*/ 39243 w 97440"/>
                <a:gd name="connsiteY48" fmla="*/ 152781 h 202215"/>
                <a:gd name="connsiteX49" fmla="*/ 47911 w 97440"/>
                <a:gd name="connsiteY49" fmla="*/ 150114 h 202215"/>
                <a:gd name="connsiteX50" fmla="*/ 48863 w 97440"/>
                <a:gd name="connsiteY50" fmla="*/ 150114 h 202215"/>
                <a:gd name="connsiteX51" fmla="*/ 60389 w 97440"/>
                <a:gd name="connsiteY51" fmla="*/ 155162 h 202215"/>
                <a:gd name="connsiteX52" fmla="*/ 64770 w 97440"/>
                <a:gd name="connsiteY52" fmla="*/ 169355 h 202215"/>
                <a:gd name="connsiteX53" fmla="*/ 61055 w 97440"/>
                <a:gd name="connsiteY53" fmla="*/ 185071 h 20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7440" h="202215">
                  <a:moveTo>
                    <a:pt x="20098" y="117443"/>
                  </a:moveTo>
                  <a:cubicBezTo>
                    <a:pt x="21717" y="119825"/>
                    <a:pt x="25146" y="122015"/>
                    <a:pt x="30290" y="123920"/>
                  </a:cubicBezTo>
                  <a:cubicBezTo>
                    <a:pt x="35528" y="125825"/>
                    <a:pt x="40958" y="126778"/>
                    <a:pt x="46768" y="126778"/>
                  </a:cubicBezTo>
                  <a:cubicBezTo>
                    <a:pt x="55912" y="126778"/>
                    <a:pt x="62675" y="125063"/>
                    <a:pt x="66961" y="121444"/>
                  </a:cubicBezTo>
                  <a:cubicBezTo>
                    <a:pt x="71342" y="117920"/>
                    <a:pt x="73438" y="113062"/>
                    <a:pt x="73438" y="106775"/>
                  </a:cubicBezTo>
                  <a:cubicBezTo>
                    <a:pt x="73438" y="102489"/>
                    <a:pt x="72104" y="98679"/>
                    <a:pt x="69342" y="95441"/>
                  </a:cubicBezTo>
                  <a:cubicBezTo>
                    <a:pt x="66580" y="92202"/>
                    <a:pt x="62770" y="89440"/>
                    <a:pt x="57912" y="86868"/>
                  </a:cubicBezTo>
                  <a:cubicBezTo>
                    <a:pt x="53054" y="84392"/>
                    <a:pt x="46006" y="81344"/>
                    <a:pt x="36862" y="77819"/>
                  </a:cubicBezTo>
                  <a:cubicBezTo>
                    <a:pt x="24479" y="73152"/>
                    <a:pt x="15431" y="67628"/>
                    <a:pt x="9811" y="61055"/>
                  </a:cubicBezTo>
                  <a:cubicBezTo>
                    <a:pt x="4096" y="54578"/>
                    <a:pt x="1238" y="46006"/>
                    <a:pt x="1238" y="35433"/>
                  </a:cubicBezTo>
                  <a:cubicBezTo>
                    <a:pt x="1238" y="28384"/>
                    <a:pt x="3334" y="22193"/>
                    <a:pt x="7620" y="16859"/>
                  </a:cubicBezTo>
                  <a:cubicBezTo>
                    <a:pt x="11906" y="11525"/>
                    <a:pt x="17717" y="7430"/>
                    <a:pt x="25146" y="4477"/>
                  </a:cubicBezTo>
                  <a:cubicBezTo>
                    <a:pt x="32575" y="1524"/>
                    <a:pt x="40862" y="0"/>
                    <a:pt x="50006" y="0"/>
                  </a:cubicBezTo>
                  <a:cubicBezTo>
                    <a:pt x="57341" y="0"/>
                    <a:pt x="63817" y="572"/>
                    <a:pt x="69342" y="1715"/>
                  </a:cubicBezTo>
                  <a:cubicBezTo>
                    <a:pt x="74867" y="2858"/>
                    <a:pt x="79343" y="4001"/>
                    <a:pt x="82677" y="5048"/>
                  </a:cubicBezTo>
                  <a:cubicBezTo>
                    <a:pt x="86011" y="6191"/>
                    <a:pt x="88297" y="6858"/>
                    <a:pt x="89440" y="7239"/>
                  </a:cubicBezTo>
                  <a:lnTo>
                    <a:pt x="89440" y="37052"/>
                  </a:lnTo>
                  <a:lnTo>
                    <a:pt x="74771" y="37052"/>
                  </a:lnTo>
                  <a:lnTo>
                    <a:pt x="70009" y="19241"/>
                  </a:lnTo>
                  <a:cubicBezTo>
                    <a:pt x="69056" y="17335"/>
                    <a:pt x="66485" y="15621"/>
                    <a:pt x="62294" y="14288"/>
                  </a:cubicBezTo>
                  <a:cubicBezTo>
                    <a:pt x="58103" y="12954"/>
                    <a:pt x="53435" y="12287"/>
                    <a:pt x="48292" y="12287"/>
                  </a:cubicBezTo>
                  <a:cubicBezTo>
                    <a:pt x="41053" y="12287"/>
                    <a:pt x="35242" y="13907"/>
                    <a:pt x="30861" y="17050"/>
                  </a:cubicBezTo>
                  <a:cubicBezTo>
                    <a:pt x="26479" y="20288"/>
                    <a:pt x="24289" y="24575"/>
                    <a:pt x="24289" y="30004"/>
                  </a:cubicBezTo>
                  <a:cubicBezTo>
                    <a:pt x="24289" y="34766"/>
                    <a:pt x="25432" y="38767"/>
                    <a:pt x="27813" y="41910"/>
                  </a:cubicBezTo>
                  <a:cubicBezTo>
                    <a:pt x="30099" y="45053"/>
                    <a:pt x="33052" y="47530"/>
                    <a:pt x="36576" y="49435"/>
                  </a:cubicBezTo>
                  <a:cubicBezTo>
                    <a:pt x="40100" y="51340"/>
                    <a:pt x="44958" y="53626"/>
                    <a:pt x="51054" y="56198"/>
                  </a:cubicBezTo>
                  <a:lnTo>
                    <a:pt x="55817" y="58103"/>
                  </a:lnTo>
                  <a:cubicBezTo>
                    <a:pt x="64770" y="61627"/>
                    <a:pt x="72104" y="64960"/>
                    <a:pt x="77724" y="68199"/>
                  </a:cubicBezTo>
                  <a:cubicBezTo>
                    <a:pt x="83344" y="71438"/>
                    <a:pt x="88011" y="75629"/>
                    <a:pt x="91821" y="80867"/>
                  </a:cubicBezTo>
                  <a:cubicBezTo>
                    <a:pt x="95631" y="86106"/>
                    <a:pt x="97441" y="92488"/>
                    <a:pt x="97441" y="100013"/>
                  </a:cubicBezTo>
                  <a:cubicBezTo>
                    <a:pt x="97441" y="111919"/>
                    <a:pt x="92869" y="121349"/>
                    <a:pt x="83629" y="128397"/>
                  </a:cubicBezTo>
                  <a:cubicBezTo>
                    <a:pt x="74390" y="135446"/>
                    <a:pt x="61817" y="138970"/>
                    <a:pt x="45720" y="138970"/>
                  </a:cubicBezTo>
                  <a:cubicBezTo>
                    <a:pt x="37814" y="138970"/>
                    <a:pt x="29623" y="137922"/>
                    <a:pt x="21050" y="135731"/>
                  </a:cubicBezTo>
                  <a:cubicBezTo>
                    <a:pt x="12478" y="133541"/>
                    <a:pt x="5429" y="131350"/>
                    <a:pt x="0" y="129159"/>
                  </a:cubicBezTo>
                  <a:lnTo>
                    <a:pt x="0" y="98393"/>
                  </a:lnTo>
                  <a:lnTo>
                    <a:pt x="15621" y="98393"/>
                  </a:lnTo>
                  <a:lnTo>
                    <a:pt x="20098" y="117443"/>
                  </a:lnTo>
                  <a:close/>
                  <a:moveTo>
                    <a:pt x="61055" y="185071"/>
                  </a:moveTo>
                  <a:cubicBezTo>
                    <a:pt x="58674" y="189833"/>
                    <a:pt x="55912" y="193834"/>
                    <a:pt x="52864" y="196882"/>
                  </a:cubicBezTo>
                  <a:cubicBezTo>
                    <a:pt x="49816" y="199930"/>
                    <a:pt x="47530" y="201740"/>
                    <a:pt x="45911" y="202216"/>
                  </a:cubicBezTo>
                  <a:lnTo>
                    <a:pt x="45625" y="202216"/>
                  </a:lnTo>
                  <a:lnTo>
                    <a:pt x="37433" y="197930"/>
                  </a:lnTo>
                  <a:lnTo>
                    <a:pt x="37243" y="196501"/>
                  </a:lnTo>
                  <a:cubicBezTo>
                    <a:pt x="39529" y="195358"/>
                    <a:pt x="41339" y="193262"/>
                    <a:pt x="42767" y="190024"/>
                  </a:cubicBezTo>
                  <a:cubicBezTo>
                    <a:pt x="44196" y="186785"/>
                    <a:pt x="44958" y="183452"/>
                    <a:pt x="44958" y="179927"/>
                  </a:cubicBezTo>
                  <a:cubicBezTo>
                    <a:pt x="44958" y="177832"/>
                    <a:pt x="44482" y="176117"/>
                    <a:pt x="43625" y="174879"/>
                  </a:cubicBezTo>
                  <a:cubicBezTo>
                    <a:pt x="42767" y="173641"/>
                    <a:pt x="41529" y="172403"/>
                    <a:pt x="39910" y="171260"/>
                  </a:cubicBezTo>
                  <a:cubicBezTo>
                    <a:pt x="36671" y="168974"/>
                    <a:pt x="35147" y="165830"/>
                    <a:pt x="35147" y="161639"/>
                  </a:cubicBezTo>
                  <a:cubicBezTo>
                    <a:pt x="35147" y="157448"/>
                    <a:pt x="36481" y="154496"/>
                    <a:pt x="39243" y="152781"/>
                  </a:cubicBezTo>
                  <a:cubicBezTo>
                    <a:pt x="42005" y="150971"/>
                    <a:pt x="44863" y="150114"/>
                    <a:pt x="47911" y="150114"/>
                  </a:cubicBezTo>
                  <a:lnTo>
                    <a:pt x="48863" y="150114"/>
                  </a:lnTo>
                  <a:cubicBezTo>
                    <a:pt x="53721" y="150114"/>
                    <a:pt x="57531" y="151829"/>
                    <a:pt x="60389" y="155162"/>
                  </a:cubicBezTo>
                  <a:cubicBezTo>
                    <a:pt x="63246" y="158496"/>
                    <a:pt x="64770" y="163259"/>
                    <a:pt x="64770" y="169355"/>
                  </a:cubicBezTo>
                  <a:cubicBezTo>
                    <a:pt x="64675" y="174974"/>
                    <a:pt x="63437" y="180308"/>
                    <a:pt x="61055" y="18507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5">
              <a:extLst>
                <a:ext uri="{FF2B5EF4-FFF2-40B4-BE49-F238E27FC236}">
                  <a16:creationId xmlns:a16="http://schemas.microsoft.com/office/drawing/2014/main" id="{2F5FF4A3-9760-7B8E-D760-A762AAFE51FB}"/>
                </a:ext>
              </a:extLst>
            </p:cNvPr>
            <p:cNvSpPr/>
            <p:nvPr/>
          </p:nvSpPr>
          <p:spPr>
            <a:xfrm>
              <a:off x="12590430" y="6771576"/>
              <a:ext cx="63817" cy="190785"/>
            </a:xfrm>
            <a:custGeom>
              <a:avLst/>
              <a:gdLst>
                <a:gd name="connsiteX0" fmla="*/ 19526 w 63817"/>
                <a:gd name="connsiteY0" fmla="*/ 75819 h 190785"/>
                <a:gd name="connsiteX1" fmla="*/ 1238 w 63817"/>
                <a:gd name="connsiteY1" fmla="*/ 71437 h 190785"/>
                <a:gd name="connsiteX2" fmla="*/ 1238 w 63817"/>
                <a:gd name="connsiteY2" fmla="*/ 58674 h 190785"/>
                <a:gd name="connsiteX3" fmla="*/ 38576 w 63817"/>
                <a:gd name="connsiteY3" fmla="*/ 54102 h 190785"/>
                <a:gd name="connsiteX4" fmla="*/ 39052 w 63817"/>
                <a:gd name="connsiteY4" fmla="*/ 54102 h 190785"/>
                <a:gd name="connsiteX5" fmla="*/ 44577 w 63817"/>
                <a:gd name="connsiteY5" fmla="*/ 58388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526 w 63817"/>
                <a:gd name="connsiteY13" fmla="*/ 28861 h 190785"/>
                <a:gd name="connsiteX14" fmla="*/ 13716 w 63817"/>
                <a:gd name="connsiteY14" fmla="*/ 17812 h 190785"/>
                <a:gd name="connsiteX15" fmla="*/ 18383 w 63817"/>
                <a:gd name="connsiteY15" fmla="*/ 5048 h 190785"/>
                <a:gd name="connsiteX16" fmla="*/ 31242 w 63817"/>
                <a:gd name="connsiteY16" fmla="*/ 0 h 190785"/>
                <a:gd name="connsiteX17" fmla="*/ 43243 w 63817"/>
                <a:gd name="connsiteY17" fmla="*/ 4381 h 190785"/>
                <a:gd name="connsiteX18" fmla="*/ 47054 w 63817"/>
                <a:gd name="connsiteY18" fmla="*/ 15430 h 190785"/>
                <a:gd name="connsiteX19" fmla="*/ 42386 w 63817"/>
                <a:gd name="connsiteY19" fmla="*/ 28385 h 190785"/>
                <a:gd name="connsiteX20" fmla="*/ 29242 w 63817"/>
                <a:gd name="connsiteY20" fmla="*/ 33147 h 190785"/>
                <a:gd name="connsiteX21" fmla="*/ 29051 w 63817"/>
                <a:gd name="connsiteY21" fmla="*/ 33147 h 190785"/>
                <a:gd name="connsiteX22" fmla="*/ 17526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437"/>
                  </a:lnTo>
                  <a:lnTo>
                    <a:pt x="1238" y="58674"/>
                  </a:lnTo>
                  <a:lnTo>
                    <a:pt x="38576" y="54102"/>
                  </a:lnTo>
                  <a:lnTo>
                    <a:pt x="39052" y="54102"/>
                  </a:lnTo>
                  <a:lnTo>
                    <a:pt x="44577" y="58388"/>
                  </a:lnTo>
                  <a:lnTo>
                    <a:pt x="44577" y="177070"/>
                  </a:lnTo>
                  <a:lnTo>
                    <a:pt x="63817" y="178975"/>
                  </a:lnTo>
                  <a:lnTo>
                    <a:pt x="63817" y="190786"/>
                  </a:lnTo>
                  <a:lnTo>
                    <a:pt x="0" y="190786"/>
                  </a:lnTo>
                  <a:lnTo>
                    <a:pt x="0" y="178975"/>
                  </a:lnTo>
                  <a:lnTo>
                    <a:pt x="19526" y="176784"/>
                  </a:lnTo>
                  <a:lnTo>
                    <a:pt x="19526" y="75819"/>
                  </a:lnTo>
                  <a:close/>
                  <a:moveTo>
                    <a:pt x="17526" y="28861"/>
                  </a:moveTo>
                  <a:cubicBezTo>
                    <a:pt x="14954" y="26003"/>
                    <a:pt x="13716" y="22288"/>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4" y="10954"/>
                    <a:pt x="47054" y="15430"/>
                  </a:cubicBezTo>
                  <a:cubicBezTo>
                    <a:pt x="47054" y="20860"/>
                    <a:pt x="45529" y="25241"/>
                    <a:pt x="42386" y="28385"/>
                  </a:cubicBezTo>
                  <a:cubicBezTo>
                    <a:pt x="39243" y="31623"/>
                    <a:pt x="34862" y="33147"/>
                    <a:pt x="29242" y="33147"/>
                  </a:cubicBezTo>
                  <a:lnTo>
                    <a:pt x="29051" y="33147"/>
                  </a:lnTo>
                  <a:cubicBezTo>
                    <a:pt x="24003" y="33242"/>
                    <a:pt x="20098" y="31718"/>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6">
              <a:extLst>
                <a:ext uri="{FF2B5EF4-FFF2-40B4-BE49-F238E27FC236}">
                  <a16:creationId xmlns:a16="http://schemas.microsoft.com/office/drawing/2014/main" id="{5E0DD5AF-73DF-58EF-E6F0-D81F5BF25783}"/>
                </a:ext>
              </a:extLst>
            </p:cNvPr>
            <p:cNvSpPr/>
            <p:nvPr/>
          </p:nvSpPr>
          <p:spPr>
            <a:xfrm>
              <a:off x="12725400" y="6781767"/>
              <a:ext cx="140588" cy="183260"/>
            </a:xfrm>
            <a:custGeom>
              <a:avLst/>
              <a:gdLst>
                <a:gd name="connsiteX0" fmla="*/ 37909 w 140588"/>
                <a:gd name="connsiteY0" fmla="*/ 171831 h 183260"/>
                <a:gd name="connsiteX1" fmla="*/ 9620 w 140588"/>
                <a:gd name="connsiteY1" fmla="*/ 139732 h 183260"/>
                <a:gd name="connsiteX2" fmla="*/ 0 w 140588"/>
                <a:gd name="connsiteY2" fmla="*/ 91154 h 183260"/>
                <a:gd name="connsiteX3" fmla="*/ 11335 w 140588"/>
                <a:gd name="connsiteY3" fmla="*/ 43529 h 183260"/>
                <a:gd name="connsiteX4" fmla="*/ 42386 w 140588"/>
                <a:gd name="connsiteY4" fmla="*/ 11430 h 183260"/>
                <a:gd name="connsiteX5" fmla="*/ 86678 w 140588"/>
                <a:gd name="connsiteY5" fmla="*/ 0 h 183260"/>
                <a:gd name="connsiteX6" fmla="*/ 131159 w 140588"/>
                <a:gd name="connsiteY6" fmla="*/ 5810 h 183260"/>
                <a:gd name="connsiteX7" fmla="*/ 139065 w 140588"/>
                <a:gd name="connsiteY7" fmla="*/ 7239 h 183260"/>
                <a:gd name="connsiteX8" fmla="*/ 136684 w 140588"/>
                <a:gd name="connsiteY8" fmla="*/ 50578 h 183260"/>
                <a:gd name="connsiteX9" fmla="*/ 120587 w 140588"/>
                <a:gd name="connsiteY9" fmla="*/ 50578 h 183260"/>
                <a:gd name="connsiteX10" fmla="*/ 114586 w 140588"/>
                <a:gd name="connsiteY10" fmla="*/ 20003 h 183260"/>
                <a:gd name="connsiteX11" fmla="*/ 102870 w 140588"/>
                <a:gd name="connsiteY11" fmla="*/ 15049 h 183260"/>
                <a:gd name="connsiteX12" fmla="*/ 82582 w 140588"/>
                <a:gd name="connsiteY12" fmla="*/ 13049 h 183260"/>
                <a:gd name="connsiteX13" fmla="*/ 55150 w 140588"/>
                <a:gd name="connsiteY13" fmla="*/ 21812 h 183260"/>
                <a:gd name="connsiteX14" fmla="*/ 36290 w 140588"/>
                <a:gd name="connsiteY14" fmla="*/ 47720 h 183260"/>
                <a:gd name="connsiteX15" fmla="*/ 29432 w 140588"/>
                <a:gd name="connsiteY15" fmla="*/ 88583 h 183260"/>
                <a:gd name="connsiteX16" fmla="*/ 35433 w 140588"/>
                <a:gd name="connsiteY16" fmla="*/ 129731 h 183260"/>
                <a:gd name="connsiteX17" fmla="*/ 53721 w 140588"/>
                <a:gd name="connsiteY17" fmla="*/ 159163 h 183260"/>
                <a:gd name="connsiteX18" fmla="*/ 84011 w 140588"/>
                <a:gd name="connsiteY18" fmla="*/ 170116 h 183260"/>
                <a:gd name="connsiteX19" fmla="*/ 103632 w 140588"/>
                <a:gd name="connsiteY19" fmla="*/ 167926 h 183260"/>
                <a:gd name="connsiteX20" fmla="*/ 115348 w 140588"/>
                <a:gd name="connsiteY20" fmla="*/ 161639 h 183260"/>
                <a:gd name="connsiteX21" fmla="*/ 125444 w 140588"/>
                <a:gd name="connsiteY21" fmla="*/ 138017 h 183260"/>
                <a:gd name="connsiteX22" fmla="*/ 140589 w 140588"/>
                <a:gd name="connsiteY22" fmla="*/ 139922 h 183260"/>
                <a:gd name="connsiteX23" fmla="*/ 134779 w 140588"/>
                <a:gd name="connsiteY23" fmla="*/ 174117 h 183260"/>
                <a:gd name="connsiteX24" fmla="*/ 119825 w 140588"/>
                <a:gd name="connsiteY24" fmla="*/ 177451 h 183260"/>
                <a:gd name="connsiteX25" fmla="*/ 103061 w 140588"/>
                <a:gd name="connsiteY25" fmla="*/ 181642 h 183260"/>
                <a:gd name="connsiteX26" fmla="*/ 82963 w 140588"/>
                <a:gd name="connsiteY26" fmla="*/ 183261 h 183260"/>
                <a:gd name="connsiteX27" fmla="*/ 37909 w 140588"/>
                <a:gd name="connsiteY27" fmla="*/ 171831 h 18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588" h="183260">
                  <a:moveTo>
                    <a:pt x="37909" y="171831"/>
                  </a:moveTo>
                  <a:cubicBezTo>
                    <a:pt x="25432" y="164211"/>
                    <a:pt x="16097" y="153543"/>
                    <a:pt x="9620" y="139732"/>
                  </a:cubicBezTo>
                  <a:cubicBezTo>
                    <a:pt x="3238" y="125920"/>
                    <a:pt x="0" y="109728"/>
                    <a:pt x="0" y="91154"/>
                  </a:cubicBezTo>
                  <a:cubicBezTo>
                    <a:pt x="0" y="73152"/>
                    <a:pt x="3810" y="57340"/>
                    <a:pt x="11335" y="43529"/>
                  </a:cubicBezTo>
                  <a:cubicBezTo>
                    <a:pt x="18859"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3049"/>
                    <a:pt x="63151" y="16002"/>
                    <a:pt x="55150" y="21812"/>
                  </a:cubicBezTo>
                  <a:cubicBezTo>
                    <a:pt x="47149" y="27718"/>
                    <a:pt x="40862" y="36290"/>
                    <a:pt x="36290" y="47720"/>
                  </a:cubicBezTo>
                  <a:cubicBezTo>
                    <a:pt x="31718" y="59150"/>
                    <a:pt x="29432" y="72771"/>
                    <a:pt x="29432" y="88583"/>
                  </a:cubicBezTo>
                  <a:cubicBezTo>
                    <a:pt x="29432" y="103632"/>
                    <a:pt x="31433" y="117348"/>
                    <a:pt x="35433" y="129731"/>
                  </a:cubicBezTo>
                  <a:cubicBezTo>
                    <a:pt x="39433" y="142113"/>
                    <a:pt x="45529" y="151924"/>
                    <a:pt x="53721" y="159163"/>
                  </a:cubicBezTo>
                  <a:cubicBezTo>
                    <a:pt x="61913" y="166497"/>
                    <a:pt x="72009" y="170116"/>
                    <a:pt x="84011" y="170116"/>
                  </a:cubicBezTo>
                  <a:cubicBezTo>
                    <a:pt x="92488" y="170116"/>
                    <a:pt x="99060" y="169355"/>
                    <a:pt x="103632" y="167926"/>
                  </a:cubicBezTo>
                  <a:cubicBezTo>
                    <a:pt x="108204" y="166497"/>
                    <a:pt x="112109" y="164402"/>
                    <a:pt x="115348" y="161639"/>
                  </a:cubicBezTo>
                  <a:lnTo>
                    <a:pt x="125444" y="138017"/>
                  </a:lnTo>
                  <a:lnTo>
                    <a:pt x="140589" y="139922"/>
                  </a:lnTo>
                  <a:lnTo>
                    <a:pt x="134779" y="174117"/>
                  </a:lnTo>
                  <a:cubicBezTo>
                    <a:pt x="131445" y="174308"/>
                    <a:pt x="126397" y="175355"/>
                    <a:pt x="119825" y="177451"/>
                  </a:cubicBezTo>
                  <a:cubicBezTo>
                    <a:pt x="114014" y="179261"/>
                    <a:pt x="108490" y="180594"/>
                    <a:pt x="103061" y="181642"/>
                  </a:cubicBezTo>
                  <a:cubicBezTo>
                    <a:pt x="97631" y="182689"/>
                    <a:pt x="90964" y="183261"/>
                    <a:pt x="82963" y="183261"/>
                  </a:cubicBezTo>
                  <a:cubicBezTo>
                    <a:pt x="65342" y="183261"/>
                    <a:pt x="50292" y="179451"/>
                    <a:pt x="37909" y="17183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7">
              <a:extLst>
                <a:ext uri="{FF2B5EF4-FFF2-40B4-BE49-F238E27FC236}">
                  <a16:creationId xmlns:a16="http://schemas.microsoft.com/office/drawing/2014/main" id="{D97DE7DD-878F-70EA-5327-D070DBDBDA43}"/>
                </a:ext>
              </a:extLst>
            </p:cNvPr>
            <p:cNvSpPr/>
            <p:nvPr/>
          </p:nvSpPr>
          <p:spPr>
            <a:xfrm>
              <a:off x="12885420" y="6825201"/>
              <a:ext cx="124301" cy="139922"/>
            </a:xfrm>
            <a:custGeom>
              <a:avLst/>
              <a:gdLst>
                <a:gd name="connsiteX0" fmla="*/ 8858 w 124301"/>
                <a:gd name="connsiteY0" fmla="*/ 32480 h 139922"/>
                <a:gd name="connsiteX1" fmla="*/ 32290 w 124301"/>
                <a:gd name="connsiteY1" fmla="*/ 8287 h 139922"/>
                <a:gd name="connsiteX2" fmla="*/ 63437 w 124301"/>
                <a:gd name="connsiteY2" fmla="*/ 0 h 139922"/>
                <a:gd name="connsiteX3" fmla="*/ 109061 w 124301"/>
                <a:gd name="connsiteY3" fmla="*/ 19241 h 139922"/>
                <a:gd name="connsiteX4" fmla="*/ 124301 w 124301"/>
                <a:gd name="connsiteY4" fmla="*/ 69818 h 139922"/>
                <a:gd name="connsiteX5" fmla="*/ 115443 w 124301"/>
                <a:gd name="connsiteY5" fmla="*/ 107632 h 139922"/>
                <a:gd name="connsiteX6" fmla="*/ 92012 w 124301"/>
                <a:gd name="connsiteY6" fmla="*/ 131731 h 139922"/>
                <a:gd name="connsiteX7" fmla="*/ 60865 w 124301"/>
                <a:gd name="connsiteY7" fmla="*/ 139922 h 139922"/>
                <a:gd name="connsiteX8" fmla="*/ 15240 w 124301"/>
                <a:gd name="connsiteY8" fmla="*/ 120682 h 139922"/>
                <a:gd name="connsiteX9" fmla="*/ 0 w 124301"/>
                <a:gd name="connsiteY9" fmla="*/ 70199 h 139922"/>
                <a:gd name="connsiteX10" fmla="*/ 8858 w 124301"/>
                <a:gd name="connsiteY10" fmla="*/ 32480 h 139922"/>
                <a:gd name="connsiteX11" fmla="*/ 87821 w 124301"/>
                <a:gd name="connsiteY11" fmla="*/ 112395 h 139922"/>
                <a:gd name="connsiteX12" fmla="*/ 96679 w 124301"/>
                <a:gd name="connsiteY12" fmla="*/ 71723 h 139922"/>
                <a:gd name="connsiteX13" fmla="*/ 88487 w 124301"/>
                <a:gd name="connsiteY13" fmla="*/ 29337 h 139922"/>
                <a:gd name="connsiteX14" fmla="*/ 62293 w 124301"/>
                <a:gd name="connsiteY14" fmla="*/ 13716 h 139922"/>
                <a:gd name="connsiteX15" fmla="*/ 36671 w 124301"/>
                <a:gd name="connsiteY15" fmla="*/ 27432 h 139922"/>
                <a:gd name="connsiteX16" fmla="*/ 27622 w 124301"/>
                <a:gd name="connsiteY16" fmla="*/ 68104 h 139922"/>
                <a:gd name="connsiteX17" fmla="*/ 36004 w 124301"/>
                <a:gd name="connsiteY17" fmla="*/ 110490 h 139922"/>
                <a:gd name="connsiteX18" fmla="*/ 62198 w 124301"/>
                <a:gd name="connsiteY18" fmla="*/ 126111 h 139922"/>
                <a:gd name="connsiteX19" fmla="*/ 87821 w 124301"/>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1" h="139922">
                  <a:moveTo>
                    <a:pt x="8858" y="32480"/>
                  </a:moveTo>
                  <a:cubicBezTo>
                    <a:pt x="14764" y="21907"/>
                    <a:pt x="22574" y="13811"/>
                    <a:pt x="32290" y="8287"/>
                  </a:cubicBezTo>
                  <a:cubicBezTo>
                    <a:pt x="42005" y="2762"/>
                    <a:pt x="52388" y="0"/>
                    <a:pt x="63437" y="0"/>
                  </a:cubicBezTo>
                  <a:cubicBezTo>
                    <a:pt x="83629" y="0"/>
                    <a:pt x="98869" y="6382"/>
                    <a:pt x="109061" y="19241"/>
                  </a:cubicBezTo>
                  <a:cubicBezTo>
                    <a:pt x="119253" y="32099"/>
                    <a:pt x="124301" y="48958"/>
                    <a:pt x="124301" y="69818"/>
                  </a:cubicBezTo>
                  <a:cubicBezTo>
                    <a:pt x="124301" y="84392"/>
                    <a:pt x="121348" y="96965"/>
                    <a:pt x="115443" y="107632"/>
                  </a:cubicBezTo>
                  <a:cubicBezTo>
                    <a:pt x="109538" y="118301"/>
                    <a:pt x="101727" y="126206"/>
                    <a:pt x="92012" y="131731"/>
                  </a:cubicBezTo>
                  <a:cubicBezTo>
                    <a:pt x="82296" y="137160"/>
                    <a:pt x="71914" y="139922"/>
                    <a:pt x="60865" y="139922"/>
                  </a:cubicBezTo>
                  <a:cubicBezTo>
                    <a:pt x="40672" y="139922"/>
                    <a:pt x="25432" y="133541"/>
                    <a:pt x="15240" y="120682"/>
                  </a:cubicBezTo>
                  <a:cubicBezTo>
                    <a:pt x="5048" y="107823"/>
                    <a:pt x="0" y="90964"/>
                    <a:pt x="0" y="70199"/>
                  </a:cubicBezTo>
                  <a:cubicBezTo>
                    <a:pt x="0" y="55626"/>
                    <a:pt x="2953" y="43148"/>
                    <a:pt x="8858" y="32480"/>
                  </a:cubicBezTo>
                  <a:close/>
                  <a:moveTo>
                    <a:pt x="87821" y="112395"/>
                  </a:moveTo>
                  <a:cubicBezTo>
                    <a:pt x="93726" y="103251"/>
                    <a:pt x="96679" y="89726"/>
                    <a:pt x="96679" y="71723"/>
                  </a:cubicBezTo>
                  <a:cubicBezTo>
                    <a:pt x="96679" y="53912"/>
                    <a:pt x="93917" y="39815"/>
                    <a:pt x="88487" y="29337"/>
                  </a:cubicBezTo>
                  <a:cubicBezTo>
                    <a:pt x="83058" y="18955"/>
                    <a:pt x="74295" y="13716"/>
                    <a:pt x="62293" y="13716"/>
                  </a:cubicBezTo>
                  <a:cubicBezTo>
                    <a:pt x="51244" y="13716"/>
                    <a:pt x="42672" y="18288"/>
                    <a:pt x="36671" y="27432"/>
                  </a:cubicBezTo>
                  <a:cubicBezTo>
                    <a:pt x="30671" y="36576"/>
                    <a:pt x="27622" y="50102"/>
                    <a:pt x="27622" y="68104"/>
                  </a:cubicBezTo>
                  <a:cubicBezTo>
                    <a:pt x="27622" y="85916"/>
                    <a:pt x="30385" y="100013"/>
                    <a:pt x="36004" y="110490"/>
                  </a:cubicBezTo>
                  <a:cubicBezTo>
                    <a:pt x="41624" y="120872"/>
                    <a:pt x="50387" y="126111"/>
                    <a:pt x="62198" y="126111"/>
                  </a:cubicBezTo>
                  <a:cubicBezTo>
                    <a:pt x="73342" y="126111"/>
                    <a:pt x="81915" y="121539"/>
                    <a:pt x="87821"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8">
              <a:extLst>
                <a:ext uri="{FF2B5EF4-FFF2-40B4-BE49-F238E27FC236}">
                  <a16:creationId xmlns:a16="http://schemas.microsoft.com/office/drawing/2014/main" id="{FFC55B27-54F1-4694-0ADA-933748F1419B}"/>
                </a:ext>
              </a:extLst>
            </p:cNvPr>
            <p:cNvSpPr/>
            <p:nvPr/>
          </p:nvSpPr>
          <p:spPr>
            <a:xfrm>
              <a:off x="13028771" y="6825678"/>
              <a:ext cx="145256" cy="136779"/>
            </a:xfrm>
            <a:custGeom>
              <a:avLst/>
              <a:gdLst>
                <a:gd name="connsiteX0" fmla="*/ 17335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7 w 145256"/>
                <a:gd name="connsiteY23" fmla="*/ 21431 h 136779"/>
                <a:gd name="connsiteX24" fmla="*/ 42481 w 145256"/>
                <a:gd name="connsiteY24" fmla="*/ 31528 h 136779"/>
                <a:gd name="connsiteX25" fmla="*/ 42481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873 h 136779"/>
                <a:gd name="connsiteX30" fmla="*/ 17240 w 145256"/>
                <a:gd name="connsiteY30" fmla="*/ 122682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2"/>
                  </a:lnTo>
                  <a:lnTo>
                    <a:pt x="34385" y="95"/>
                  </a:lnTo>
                  <a:lnTo>
                    <a:pt x="35147" y="95"/>
                  </a:lnTo>
                  <a:lnTo>
                    <a:pt x="40196" y="4382"/>
                  </a:lnTo>
                  <a:lnTo>
                    <a:pt x="40196" y="14478"/>
                  </a:lnTo>
                  <a:lnTo>
                    <a:pt x="39910" y="20288"/>
                  </a:lnTo>
                  <a:cubicBezTo>
                    <a:pt x="45720" y="15145"/>
                    <a:pt x="53340" y="10478"/>
                    <a:pt x="62770" y="6286"/>
                  </a:cubicBezTo>
                  <a:cubicBezTo>
                    <a:pt x="72199"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7" y="21431"/>
                  </a:cubicBezTo>
                  <a:cubicBezTo>
                    <a:pt x="53435" y="24289"/>
                    <a:pt x="47530" y="27718"/>
                    <a:pt x="42481" y="31528"/>
                  </a:cubicBezTo>
                  <a:lnTo>
                    <a:pt x="42481" y="122777"/>
                  </a:lnTo>
                  <a:lnTo>
                    <a:pt x="58864" y="124968"/>
                  </a:lnTo>
                  <a:lnTo>
                    <a:pt x="58864" y="136779"/>
                  </a:lnTo>
                  <a:lnTo>
                    <a:pt x="2096" y="136779"/>
                  </a:lnTo>
                  <a:lnTo>
                    <a:pt x="2096" y="124873"/>
                  </a:lnTo>
                  <a:lnTo>
                    <a:pt x="17240" y="122682"/>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9">
              <a:extLst>
                <a:ext uri="{FF2B5EF4-FFF2-40B4-BE49-F238E27FC236}">
                  <a16:creationId xmlns:a16="http://schemas.microsoft.com/office/drawing/2014/main" id="{AD84DB02-5E51-0510-C664-A1BFF0067167}"/>
                </a:ext>
              </a:extLst>
            </p:cNvPr>
            <p:cNvSpPr/>
            <p:nvPr/>
          </p:nvSpPr>
          <p:spPr>
            <a:xfrm>
              <a:off x="13188124" y="6794150"/>
              <a:ext cx="86677" cy="170687"/>
            </a:xfrm>
            <a:custGeom>
              <a:avLst/>
              <a:gdLst>
                <a:gd name="connsiteX0" fmla="*/ 24098 w 86677"/>
                <a:gd name="connsiteY0" fmla="*/ 164401 h 170687"/>
                <a:gd name="connsiteX1" fmla="*/ 17335 w 86677"/>
                <a:gd name="connsiteY1" fmla="*/ 142970 h 170687"/>
                <a:gd name="connsiteX2" fmla="*/ 17335 w 86677"/>
                <a:gd name="connsiteY2" fmla="*/ 50578 h 170687"/>
                <a:gd name="connsiteX3" fmla="*/ 0 w 86677"/>
                <a:gd name="connsiteY3" fmla="*/ 50578 h 170687"/>
                <a:gd name="connsiteX4" fmla="*/ 0 w 86677"/>
                <a:gd name="connsiteY4" fmla="*/ 39719 h 170687"/>
                <a:gd name="connsiteX5" fmla="*/ 6763 w 86677"/>
                <a:gd name="connsiteY5" fmla="*/ 38005 h 170687"/>
                <a:gd name="connsiteX6" fmla="*/ 14192 w 86677"/>
                <a:gd name="connsiteY6" fmla="*/ 35338 h 170687"/>
                <a:gd name="connsiteX7" fmla="*/ 20193 w 86677"/>
                <a:gd name="connsiteY7" fmla="*/ 26670 h 170687"/>
                <a:gd name="connsiteX8" fmla="*/ 24765 w 86677"/>
                <a:gd name="connsiteY8" fmla="*/ 12001 h 170687"/>
                <a:gd name="connsiteX9" fmla="*/ 27908 w 86677"/>
                <a:gd name="connsiteY9" fmla="*/ 0 h 170687"/>
                <a:gd name="connsiteX10" fmla="*/ 42100 w 86677"/>
                <a:gd name="connsiteY10" fmla="*/ 0 h 170687"/>
                <a:gd name="connsiteX11" fmla="*/ 42577 w 86677"/>
                <a:gd name="connsiteY11" fmla="*/ 34671 h 170687"/>
                <a:gd name="connsiteX12" fmla="*/ 82772 w 86677"/>
                <a:gd name="connsiteY12" fmla="*/ 34671 h 170687"/>
                <a:gd name="connsiteX13" fmla="*/ 82772 w 86677"/>
                <a:gd name="connsiteY13" fmla="*/ 50578 h 170687"/>
                <a:gd name="connsiteX14" fmla="*/ 42577 w 86677"/>
                <a:gd name="connsiteY14" fmla="*/ 50578 h 170687"/>
                <a:gd name="connsiteX15" fmla="*/ 42577 w 86677"/>
                <a:gd name="connsiteY15" fmla="*/ 124492 h 170687"/>
                <a:gd name="connsiteX16" fmla="*/ 43434 w 86677"/>
                <a:gd name="connsiteY16" fmla="*/ 143732 h 170687"/>
                <a:gd name="connsiteX17" fmla="*/ 47053 w 86677"/>
                <a:gd name="connsiteY17" fmla="*/ 150971 h 170687"/>
                <a:gd name="connsiteX18" fmla="*/ 56578 w 86677"/>
                <a:gd name="connsiteY18" fmla="*/ 152686 h 170687"/>
                <a:gd name="connsiteX19" fmla="*/ 70866 w 86677"/>
                <a:gd name="connsiteY19" fmla="*/ 150971 h 170687"/>
                <a:gd name="connsiteX20" fmla="*/ 83058 w 86677"/>
                <a:gd name="connsiteY20" fmla="*/ 147352 h 170687"/>
                <a:gd name="connsiteX21" fmla="*/ 86677 w 86677"/>
                <a:gd name="connsiteY21" fmla="*/ 158210 h 170687"/>
                <a:gd name="connsiteX22" fmla="*/ 68008 w 86677"/>
                <a:gd name="connsiteY22" fmla="*/ 166592 h 170687"/>
                <a:gd name="connsiteX23" fmla="*/ 44577 w 86677"/>
                <a:gd name="connsiteY23" fmla="*/ 170688 h 170687"/>
                <a:gd name="connsiteX24" fmla="*/ 24098 w 86677"/>
                <a:gd name="connsiteY24" fmla="*/ 164401 h 17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7">
                  <a:moveTo>
                    <a:pt x="24098" y="164401"/>
                  </a:moveTo>
                  <a:cubicBezTo>
                    <a:pt x="19621" y="160211"/>
                    <a:pt x="17335" y="153067"/>
                    <a:pt x="17335" y="142970"/>
                  </a:cubicBezTo>
                  <a:lnTo>
                    <a:pt x="17335" y="50578"/>
                  </a:lnTo>
                  <a:lnTo>
                    <a:pt x="0" y="50578"/>
                  </a:lnTo>
                  <a:lnTo>
                    <a:pt x="0" y="39719"/>
                  </a:lnTo>
                  <a:cubicBezTo>
                    <a:pt x="762" y="39529"/>
                    <a:pt x="3048" y="38957"/>
                    <a:pt x="6763" y="38005"/>
                  </a:cubicBezTo>
                  <a:cubicBezTo>
                    <a:pt x="10477" y="37052"/>
                    <a:pt x="12954" y="36195"/>
                    <a:pt x="14192" y="35338"/>
                  </a:cubicBezTo>
                  <a:cubicBezTo>
                    <a:pt x="16764" y="33909"/>
                    <a:pt x="18764" y="30956"/>
                    <a:pt x="20193" y="26670"/>
                  </a:cubicBezTo>
                  <a:cubicBezTo>
                    <a:pt x="21431" y="23622"/>
                    <a:pt x="22955" y="18764"/>
                    <a:pt x="24765" y="12001"/>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2" y="140018"/>
                    <a:pt x="43434" y="143732"/>
                  </a:cubicBezTo>
                  <a:cubicBezTo>
                    <a:pt x="44006" y="147447"/>
                    <a:pt x="45244" y="149828"/>
                    <a:pt x="47053" y="150971"/>
                  </a:cubicBezTo>
                  <a:cubicBezTo>
                    <a:pt x="48863" y="152114"/>
                    <a:pt x="52102" y="152686"/>
                    <a:pt x="56578" y="152686"/>
                  </a:cubicBezTo>
                  <a:cubicBezTo>
                    <a:pt x="60960" y="152686"/>
                    <a:pt x="65723" y="152114"/>
                    <a:pt x="70866" y="150971"/>
                  </a:cubicBezTo>
                  <a:cubicBezTo>
                    <a:pt x="76105" y="149828"/>
                    <a:pt x="80105" y="148685"/>
                    <a:pt x="83058" y="147352"/>
                  </a:cubicBezTo>
                  <a:lnTo>
                    <a:pt x="86677" y="158210"/>
                  </a:lnTo>
                  <a:cubicBezTo>
                    <a:pt x="82867" y="161068"/>
                    <a:pt x="76581" y="163925"/>
                    <a:pt x="68008" y="166592"/>
                  </a:cubicBezTo>
                  <a:cubicBezTo>
                    <a:pt x="59436" y="169354"/>
                    <a:pt x="51625" y="170688"/>
                    <a:pt x="44577" y="170688"/>
                  </a:cubicBezTo>
                  <a:cubicBezTo>
                    <a:pt x="35338" y="170688"/>
                    <a:pt x="28575" y="168593"/>
                    <a:pt x="24098" y="16440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50">
              <a:extLst>
                <a:ext uri="{FF2B5EF4-FFF2-40B4-BE49-F238E27FC236}">
                  <a16:creationId xmlns:a16="http://schemas.microsoft.com/office/drawing/2014/main" id="{8E2108F9-7235-DBAE-E14F-798D862D5FCA}"/>
                </a:ext>
              </a:extLst>
            </p:cNvPr>
            <p:cNvSpPr/>
            <p:nvPr/>
          </p:nvSpPr>
          <p:spPr>
            <a:xfrm>
              <a:off x="13289851"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5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8"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51">
              <a:extLst>
                <a:ext uri="{FF2B5EF4-FFF2-40B4-BE49-F238E27FC236}">
                  <a16:creationId xmlns:a16="http://schemas.microsoft.com/office/drawing/2014/main" id="{127918F4-E059-5462-1372-8ECD657D6A16}"/>
                </a:ext>
              </a:extLst>
            </p:cNvPr>
            <p:cNvSpPr/>
            <p:nvPr/>
          </p:nvSpPr>
          <p:spPr>
            <a:xfrm>
              <a:off x="13399672" y="6825201"/>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3 w 124303"/>
                <a:gd name="connsiteY4" fmla="*/ 69818 h 139922"/>
                <a:gd name="connsiteX5" fmla="*/ 115445 w 124303"/>
                <a:gd name="connsiteY5" fmla="*/ 107632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727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1 w 124303"/>
                <a:gd name="connsiteY17" fmla="*/ 110490 h 139922"/>
                <a:gd name="connsiteX18" fmla="*/ 62105 w 124303"/>
                <a:gd name="connsiteY18" fmla="*/ 126111 h 139922"/>
                <a:gd name="connsiteX19" fmla="*/ 87727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7"/>
                    <a:pt x="22576" y="13811"/>
                    <a:pt x="32292" y="8287"/>
                  </a:cubicBezTo>
                  <a:cubicBezTo>
                    <a:pt x="42007" y="2762"/>
                    <a:pt x="52390" y="0"/>
                    <a:pt x="63439" y="0"/>
                  </a:cubicBezTo>
                  <a:cubicBezTo>
                    <a:pt x="83632" y="0"/>
                    <a:pt x="98872" y="6382"/>
                    <a:pt x="109063" y="19241"/>
                  </a:cubicBezTo>
                  <a:cubicBezTo>
                    <a:pt x="119255" y="32099"/>
                    <a:pt x="124303" y="48958"/>
                    <a:pt x="124303" y="69818"/>
                  </a:cubicBezTo>
                  <a:cubicBezTo>
                    <a:pt x="124303" y="84392"/>
                    <a:pt x="121351" y="96965"/>
                    <a:pt x="115445" y="107632"/>
                  </a:cubicBezTo>
                  <a:cubicBezTo>
                    <a:pt x="109540" y="118301"/>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955" y="43148"/>
                    <a:pt x="8860" y="32480"/>
                  </a:cubicBezTo>
                  <a:close/>
                  <a:moveTo>
                    <a:pt x="87727" y="112395"/>
                  </a:moveTo>
                  <a:cubicBezTo>
                    <a:pt x="93633" y="103251"/>
                    <a:pt x="96586" y="89726"/>
                    <a:pt x="96586" y="71723"/>
                  </a:cubicBezTo>
                  <a:cubicBezTo>
                    <a:pt x="96586" y="53912"/>
                    <a:pt x="93823" y="39815"/>
                    <a:pt x="88394" y="29337"/>
                  </a:cubicBezTo>
                  <a:cubicBezTo>
                    <a:pt x="82965" y="18955"/>
                    <a:pt x="74202" y="13716"/>
                    <a:pt x="62200" y="13716"/>
                  </a:cubicBezTo>
                  <a:cubicBezTo>
                    <a:pt x="51151" y="13716"/>
                    <a:pt x="42579" y="18288"/>
                    <a:pt x="36578" y="27432"/>
                  </a:cubicBezTo>
                  <a:cubicBezTo>
                    <a:pt x="30577" y="36576"/>
                    <a:pt x="27529" y="50102"/>
                    <a:pt x="27529" y="68104"/>
                  </a:cubicBezTo>
                  <a:cubicBezTo>
                    <a:pt x="27529" y="85916"/>
                    <a:pt x="30292" y="100013"/>
                    <a:pt x="35911" y="110490"/>
                  </a:cubicBezTo>
                  <a:cubicBezTo>
                    <a:pt x="41531" y="120872"/>
                    <a:pt x="50294" y="126111"/>
                    <a:pt x="62105" y="126111"/>
                  </a:cubicBezTo>
                  <a:cubicBezTo>
                    <a:pt x="73344" y="126111"/>
                    <a:pt x="81822" y="121539"/>
                    <a:pt x="87727"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2">
              <a:extLst>
                <a:ext uri="{FF2B5EF4-FFF2-40B4-BE49-F238E27FC236}">
                  <a16:creationId xmlns:a16="http://schemas.microsoft.com/office/drawing/2014/main" id="{D76F1377-53AB-818F-3BC3-A569FDF950F7}"/>
                </a:ext>
              </a:extLst>
            </p:cNvPr>
            <p:cNvSpPr/>
            <p:nvPr/>
          </p:nvSpPr>
          <p:spPr>
            <a:xfrm>
              <a:off x="13543978" y="6765289"/>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19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19"/>
                  </a:lnTo>
                  <a:lnTo>
                    <a:pt x="44577" y="183356"/>
                  </a:lnTo>
                  <a:lnTo>
                    <a:pt x="65056" y="185261"/>
                  </a:lnTo>
                  <a:lnTo>
                    <a:pt x="65056" y="197072"/>
                  </a:lnTo>
                  <a:lnTo>
                    <a:pt x="95" y="197072"/>
                  </a:lnTo>
                  <a:lnTo>
                    <a:pt x="95" y="185261"/>
                  </a:lnTo>
                  <a:lnTo>
                    <a:pt x="19621" y="183071"/>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3">
              <a:extLst>
                <a:ext uri="{FF2B5EF4-FFF2-40B4-BE49-F238E27FC236}">
                  <a16:creationId xmlns:a16="http://schemas.microsoft.com/office/drawing/2014/main" id="{12A2E724-33F9-D03B-BBD9-FDC12358D07B}"/>
                </a:ext>
              </a:extLst>
            </p:cNvPr>
            <p:cNvSpPr/>
            <p:nvPr/>
          </p:nvSpPr>
          <p:spPr>
            <a:xfrm>
              <a:off x="10775537"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5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5" y="138875"/>
                  </a:cubicBezTo>
                  <a:cubicBezTo>
                    <a:pt x="88678" y="138875"/>
                    <a:pt x="85630" y="138208"/>
                    <a:pt x="84011" y="136874"/>
                  </a:cubicBezTo>
                  <a:cubicBezTo>
                    <a:pt x="82391" y="135541"/>
                    <a:pt x="81629" y="132493"/>
                    <a:pt x="81629" y="127825"/>
                  </a:cubicBezTo>
                  <a:lnTo>
                    <a:pt x="81629" y="119920"/>
                  </a:lnTo>
                  <a:cubicBezTo>
                    <a:pt x="76772"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620"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7"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4">
              <a:extLst>
                <a:ext uri="{FF2B5EF4-FFF2-40B4-BE49-F238E27FC236}">
                  <a16:creationId xmlns:a16="http://schemas.microsoft.com/office/drawing/2014/main" id="{802D7A4B-0504-053B-814A-62D242A7AE79}"/>
                </a:ext>
              </a:extLst>
            </p:cNvPr>
            <p:cNvSpPr/>
            <p:nvPr/>
          </p:nvSpPr>
          <p:spPr>
            <a:xfrm>
              <a:off x="10908696"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5">
              <a:extLst>
                <a:ext uri="{FF2B5EF4-FFF2-40B4-BE49-F238E27FC236}">
                  <a16:creationId xmlns:a16="http://schemas.microsoft.com/office/drawing/2014/main" id="{02F0AB20-AB73-30A1-3968-04E1CFD22A1D}"/>
                </a:ext>
              </a:extLst>
            </p:cNvPr>
            <p:cNvSpPr/>
            <p:nvPr/>
          </p:nvSpPr>
          <p:spPr>
            <a:xfrm>
              <a:off x="11048047" y="7061326"/>
              <a:ext cx="144970" cy="182213"/>
            </a:xfrm>
            <a:custGeom>
              <a:avLst/>
              <a:gdLst>
                <a:gd name="connsiteX0" fmla="*/ 20003 w 144970"/>
                <a:gd name="connsiteY0" fmla="*/ 16764 h 182213"/>
                <a:gd name="connsiteX1" fmla="*/ 286 w 144970"/>
                <a:gd name="connsiteY1" fmla="*/ 13906 h 182213"/>
                <a:gd name="connsiteX2" fmla="*/ 286 w 144970"/>
                <a:gd name="connsiteY2" fmla="*/ 1905 h 182213"/>
                <a:gd name="connsiteX3" fmla="*/ 32766 w 144970"/>
                <a:gd name="connsiteY3" fmla="*/ 1905 h 182213"/>
                <a:gd name="connsiteX4" fmla="*/ 53435 w 144970"/>
                <a:gd name="connsiteY4" fmla="*/ 952 h 182213"/>
                <a:gd name="connsiteX5" fmla="*/ 70485 w 144970"/>
                <a:gd name="connsiteY5" fmla="*/ 0 h 182213"/>
                <a:gd name="connsiteX6" fmla="*/ 118015 w 144970"/>
                <a:gd name="connsiteY6" fmla="*/ 10382 h 182213"/>
                <a:gd name="connsiteX7" fmla="*/ 132302 w 144970"/>
                <a:gd name="connsiteY7" fmla="*/ 40672 h 182213"/>
                <a:gd name="connsiteX8" fmla="*/ 122396 w 144970"/>
                <a:gd name="connsiteY8" fmla="*/ 70009 h 182213"/>
                <a:gd name="connsiteX9" fmla="*/ 95440 w 144970"/>
                <a:gd name="connsiteY9" fmla="*/ 85439 h 182213"/>
                <a:gd name="connsiteX10" fmla="*/ 131731 w 144970"/>
                <a:gd name="connsiteY10" fmla="*/ 96298 h 182213"/>
                <a:gd name="connsiteX11" fmla="*/ 144971 w 144970"/>
                <a:gd name="connsiteY11" fmla="*/ 127063 h 182213"/>
                <a:gd name="connsiteX12" fmla="*/ 127730 w 144970"/>
                <a:gd name="connsiteY12" fmla="*/ 166783 h 182213"/>
                <a:gd name="connsiteX13" fmla="*/ 70866 w 144970"/>
                <a:gd name="connsiteY13" fmla="*/ 182213 h 182213"/>
                <a:gd name="connsiteX14" fmla="*/ 54292 w 144970"/>
                <a:gd name="connsiteY14" fmla="*/ 181451 h 182213"/>
                <a:gd name="connsiteX15" fmla="*/ 31909 w 144970"/>
                <a:gd name="connsiteY15" fmla="*/ 180689 h 182213"/>
                <a:gd name="connsiteX16" fmla="*/ 0 w 144970"/>
                <a:gd name="connsiteY16" fmla="*/ 180689 h 182213"/>
                <a:gd name="connsiteX17" fmla="*/ 0 w 144970"/>
                <a:gd name="connsiteY17" fmla="*/ 168878 h 182213"/>
                <a:gd name="connsiteX18" fmla="*/ 20003 w 144970"/>
                <a:gd name="connsiteY18" fmla="*/ 166497 h 182213"/>
                <a:gd name="connsiteX19" fmla="*/ 20003 w 144970"/>
                <a:gd name="connsiteY19" fmla="*/ 16764 h 182213"/>
                <a:gd name="connsiteX20" fmla="*/ 59150 w 144970"/>
                <a:gd name="connsiteY20" fmla="*/ 81058 h 182213"/>
                <a:gd name="connsiteX21" fmla="*/ 72390 w 144970"/>
                <a:gd name="connsiteY21" fmla="*/ 81058 h 182213"/>
                <a:gd name="connsiteX22" fmla="*/ 97917 w 144970"/>
                <a:gd name="connsiteY22" fmla="*/ 71723 h 182213"/>
                <a:gd name="connsiteX23" fmla="*/ 106585 w 144970"/>
                <a:gd name="connsiteY23" fmla="*/ 45053 h 182213"/>
                <a:gd name="connsiteX24" fmla="*/ 97917 w 144970"/>
                <a:gd name="connsiteY24" fmla="*/ 20383 h 182213"/>
                <a:gd name="connsiteX25" fmla="*/ 68294 w 144970"/>
                <a:gd name="connsiteY25" fmla="*/ 12573 h 182213"/>
                <a:gd name="connsiteX26" fmla="*/ 50483 w 144970"/>
                <a:gd name="connsiteY26" fmla="*/ 13525 h 182213"/>
                <a:gd name="connsiteX27" fmla="*/ 45434 w 144970"/>
                <a:gd name="connsiteY27" fmla="*/ 14002 h 182213"/>
                <a:gd name="connsiteX28" fmla="*/ 45434 w 144970"/>
                <a:gd name="connsiteY28" fmla="*/ 80867 h 182213"/>
                <a:gd name="connsiteX29" fmla="*/ 59150 w 144970"/>
                <a:gd name="connsiteY29" fmla="*/ 81058 h 182213"/>
                <a:gd name="connsiteX30" fmla="*/ 70485 w 144970"/>
                <a:gd name="connsiteY30" fmla="*/ 169069 h 182213"/>
                <a:gd name="connsiteX31" fmla="*/ 105728 w 144970"/>
                <a:gd name="connsiteY31" fmla="*/ 159067 h 182213"/>
                <a:gd name="connsiteX32" fmla="*/ 116681 w 144970"/>
                <a:gd name="connsiteY32" fmla="*/ 130302 h 182213"/>
                <a:gd name="connsiteX33" fmla="*/ 107156 w 144970"/>
                <a:gd name="connsiteY33" fmla="*/ 103346 h 182213"/>
                <a:gd name="connsiteX34" fmla="*/ 76486 w 144970"/>
                <a:gd name="connsiteY34" fmla="*/ 94964 h 182213"/>
                <a:gd name="connsiteX35" fmla="*/ 45434 w 144970"/>
                <a:gd name="connsiteY35" fmla="*/ 95440 h 182213"/>
                <a:gd name="connsiteX36" fmla="*/ 45434 w 144970"/>
                <a:gd name="connsiteY36" fmla="*/ 167164 h 182213"/>
                <a:gd name="connsiteX37" fmla="*/ 70485 w 144970"/>
                <a:gd name="connsiteY37" fmla="*/ 169069 h 18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4970" h="182213">
                  <a:moveTo>
                    <a:pt x="20003" y="16764"/>
                  </a:moveTo>
                  <a:lnTo>
                    <a:pt x="286" y="13906"/>
                  </a:lnTo>
                  <a:lnTo>
                    <a:pt x="286" y="1905"/>
                  </a:lnTo>
                  <a:lnTo>
                    <a:pt x="32766" y="1905"/>
                  </a:lnTo>
                  <a:cubicBezTo>
                    <a:pt x="38195" y="1905"/>
                    <a:pt x="45148" y="1619"/>
                    <a:pt x="53435" y="952"/>
                  </a:cubicBezTo>
                  <a:cubicBezTo>
                    <a:pt x="61151" y="286"/>
                    <a:pt x="66865" y="0"/>
                    <a:pt x="70485" y="0"/>
                  </a:cubicBezTo>
                  <a:cubicBezTo>
                    <a:pt x="92583" y="0"/>
                    <a:pt x="108490" y="3429"/>
                    <a:pt x="118015" y="10382"/>
                  </a:cubicBezTo>
                  <a:cubicBezTo>
                    <a:pt x="127540" y="17240"/>
                    <a:pt x="132302" y="27432"/>
                    <a:pt x="132302" y="40672"/>
                  </a:cubicBezTo>
                  <a:cubicBezTo>
                    <a:pt x="132302" y="52102"/>
                    <a:pt x="128968" y="61817"/>
                    <a:pt x="122396" y="70009"/>
                  </a:cubicBezTo>
                  <a:cubicBezTo>
                    <a:pt x="115824" y="78200"/>
                    <a:pt x="106870" y="83344"/>
                    <a:pt x="95440" y="85439"/>
                  </a:cubicBezTo>
                  <a:cubicBezTo>
                    <a:pt x="110871" y="85154"/>
                    <a:pt x="122968" y="88773"/>
                    <a:pt x="131731" y="96298"/>
                  </a:cubicBezTo>
                  <a:cubicBezTo>
                    <a:pt x="140589" y="103823"/>
                    <a:pt x="144971" y="114110"/>
                    <a:pt x="144971" y="127063"/>
                  </a:cubicBezTo>
                  <a:cubicBezTo>
                    <a:pt x="144971" y="143256"/>
                    <a:pt x="139256" y="156496"/>
                    <a:pt x="127730" y="166783"/>
                  </a:cubicBezTo>
                  <a:cubicBezTo>
                    <a:pt x="116300" y="177070"/>
                    <a:pt x="97250" y="182213"/>
                    <a:pt x="70866" y="182213"/>
                  </a:cubicBezTo>
                  <a:cubicBezTo>
                    <a:pt x="65056" y="182213"/>
                    <a:pt x="59531" y="181927"/>
                    <a:pt x="54292" y="181451"/>
                  </a:cubicBezTo>
                  <a:cubicBezTo>
                    <a:pt x="41815" y="180975"/>
                    <a:pt x="34290" y="180689"/>
                    <a:pt x="31909" y="180689"/>
                  </a:cubicBezTo>
                  <a:lnTo>
                    <a:pt x="0" y="180689"/>
                  </a:lnTo>
                  <a:lnTo>
                    <a:pt x="0" y="168878"/>
                  </a:lnTo>
                  <a:lnTo>
                    <a:pt x="20003" y="166497"/>
                  </a:lnTo>
                  <a:lnTo>
                    <a:pt x="20003" y="16764"/>
                  </a:lnTo>
                  <a:close/>
                  <a:moveTo>
                    <a:pt x="59150" y="81058"/>
                  </a:moveTo>
                  <a:lnTo>
                    <a:pt x="72390" y="81058"/>
                  </a:lnTo>
                  <a:cubicBezTo>
                    <a:pt x="83630" y="81058"/>
                    <a:pt x="92107" y="77915"/>
                    <a:pt x="97917" y="71723"/>
                  </a:cubicBezTo>
                  <a:cubicBezTo>
                    <a:pt x="103727" y="65437"/>
                    <a:pt x="106585" y="56579"/>
                    <a:pt x="106585" y="45053"/>
                  </a:cubicBezTo>
                  <a:cubicBezTo>
                    <a:pt x="106585" y="33814"/>
                    <a:pt x="103727" y="25622"/>
                    <a:pt x="97917" y="20383"/>
                  </a:cubicBezTo>
                  <a:cubicBezTo>
                    <a:pt x="92107" y="15145"/>
                    <a:pt x="82296" y="12573"/>
                    <a:pt x="68294" y="12573"/>
                  </a:cubicBezTo>
                  <a:cubicBezTo>
                    <a:pt x="62484" y="12573"/>
                    <a:pt x="56579" y="12859"/>
                    <a:pt x="50483" y="13525"/>
                  </a:cubicBezTo>
                  <a:lnTo>
                    <a:pt x="45434" y="14002"/>
                  </a:lnTo>
                  <a:lnTo>
                    <a:pt x="45434" y="80867"/>
                  </a:lnTo>
                  <a:cubicBezTo>
                    <a:pt x="47720" y="80963"/>
                    <a:pt x="52292" y="81058"/>
                    <a:pt x="59150" y="81058"/>
                  </a:cubicBezTo>
                  <a:close/>
                  <a:moveTo>
                    <a:pt x="70485" y="169069"/>
                  </a:moveTo>
                  <a:cubicBezTo>
                    <a:pt x="86678" y="169069"/>
                    <a:pt x="98393" y="165735"/>
                    <a:pt x="105728" y="159067"/>
                  </a:cubicBezTo>
                  <a:cubicBezTo>
                    <a:pt x="113062" y="152400"/>
                    <a:pt x="116681" y="142780"/>
                    <a:pt x="116681" y="130302"/>
                  </a:cubicBezTo>
                  <a:cubicBezTo>
                    <a:pt x="116681" y="117919"/>
                    <a:pt x="113538" y="108966"/>
                    <a:pt x="107156" y="103346"/>
                  </a:cubicBezTo>
                  <a:cubicBezTo>
                    <a:pt x="100775" y="97727"/>
                    <a:pt x="90583" y="94964"/>
                    <a:pt x="76486" y="94964"/>
                  </a:cubicBezTo>
                  <a:cubicBezTo>
                    <a:pt x="60103" y="94964"/>
                    <a:pt x="49816" y="95155"/>
                    <a:pt x="45434" y="95440"/>
                  </a:cubicBezTo>
                  <a:lnTo>
                    <a:pt x="45434" y="167164"/>
                  </a:lnTo>
                  <a:cubicBezTo>
                    <a:pt x="49149" y="168497"/>
                    <a:pt x="57531" y="169069"/>
                    <a:pt x="70485" y="16906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6">
              <a:extLst>
                <a:ext uri="{FF2B5EF4-FFF2-40B4-BE49-F238E27FC236}">
                  <a16:creationId xmlns:a16="http://schemas.microsoft.com/office/drawing/2014/main" id="{326CF540-9839-2C77-A03B-290236A406F3}"/>
                </a:ext>
              </a:extLst>
            </p:cNvPr>
            <p:cNvSpPr/>
            <p:nvPr/>
          </p:nvSpPr>
          <p:spPr>
            <a:xfrm>
              <a:off x="11212732" y="7104856"/>
              <a:ext cx="124303" cy="139922"/>
            </a:xfrm>
            <a:custGeom>
              <a:avLst/>
              <a:gdLst>
                <a:gd name="connsiteX0" fmla="*/ 8765 w 124303"/>
                <a:gd name="connsiteY0" fmla="*/ 32480 h 139922"/>
                <a:gd name="connsiteX1" fmla="*/ 32197 w 124303"/>
                <a:gd name="connsiteY1" fmla="*/ 8287 h 139922"/>
                <a:gd name="connsiteX2" fmla="*/ 63439 w 124303"/>
                <a:gd name="connsiteY2" fmla="*/ 0 h 139922"/>
                <a:gd name="connsiteX3" fmla="*/ 109063 w 124303"/>
                <a:gd name="connsiteY3" fmla="*/ 19240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765 w 124303"/>
                <a:gd name="connsiteY10" fmla="*/ 32480 h 139922"/>
                <a:gd name="connsiteX11" fmla="*/ 87728 w 124303"/>
                <a:gd name="connsiteY11" fmla="*/ 112300 h 139922"/>
                <a:gd name="connsiteX12" fmla="*/ 96586 w 124303"/>
                <a:gd name="connsiteY12" fmla="*/ 71628 h 139922"/>
                <a:gd name="connsiteX13" fmla="*/ 88394 w 124303"/>
                <a:gd name="connsiteY13" fmla="*/ 29242 h 139922"/>
                <a:gd name="connsiteX14" fmla="*/ 62201 w 124303"/>
                <a:gd name="connsiteY14" fmla="*/ 13621 h 139922"/>
                <a:gd name="connsiteX15" fmla="*/ 36578 w 124303"/>
                <a:gd name="connsiteY15" fmla="*/ 27337 h 139922"/>
                <a:gd name="connsiteX16" fmla="*/ 27530 w 124303"/>
                <a:gd name="connsiteY16" fmla="*/ 68008 h 139922"/>
                <a:gd name="connsiteX17" fmla="*/ 35911 w 124303"/>
                <a:gd name="connsiteY17" fmla="*/ 110395 h 139922"/>
                <a:gd name="connsiteX18" fmla="*/ 62105 w 124303"/>
                <a:gd name="connsiteY18" fmla="*/ 126016 h 139922"/>
                <a:gd name="connsiteX19" fmla="*/ 87728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765" y="32480"/>
                  </a:moveTo>
                  <a:cubicBezTo>
                    <a:pt x="14671" y="21908"/>
                    <a:pt x="22481" y="13811"/>
                    <a:pt x="32197" y="8287"/>
                  </a:cubicBezTo>
                  <a:cubicBezTo>
                    <a:pt x="42007" y="2762"/>
                    <a:pt x="52390" y="0"/>
                    <a:pt x="63439" y="0"/>
                  </a:cubicBezTo>
                  <a:cubicBezTo>
                    <a:pt x="83632" y="0"/>
                    <a:pt x="98872" y="6382"/>
                    <a:pt x="109063" y="19240"/>
                  </a:cubicBezTo>
                  <a:cubicBezTo>
                    <a:pt x="119255" y="32099"/>
                    <a:pt x="124304" y="48958"/>
                    <a:pt x="124304" y="69818"/>
                  </a:cubicBezTo>
                  <a:cubicBezTo>
                    <a:pt x="124304"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1" y="107823"/>
                    <a:pt x="2" y="90964"/>
                    <a:pt x="2" y="70199"/>
                  </a:cubicBezTo>
                  <a:cubicBezTo>
                    <a:pt x="-93" y="55531"/>
                    <a:pt x="2860" y="43053"/>
                    <a:pt x="8765" y="32480"/>
                  </a:cubicBezTo>
                  <a:close/>
                  <a:moveTo>
                    <a:pt x="87728" y="112300"/>
                  </a:moveTo>
                  <a:cubicBezTo>
                    <a:pt x="93633" y="103156"/>
                    <a:pt x="96586" y="89630"/>
                    <a:pt x="96586" y="71628"/>
                  </a:cubicBezTo>
                  <a:cubicBezTo>
                    <a:pt x="96586" y="53816"/>
                    <a:pt x="93824" y="39719"/>
                    <a:pt x="88394" y="29242"/>
                  </a:cubicBezTo>
                  <a:cubicBezTo>
                    <a:pt x="82965" y="18860"/>
                    <a:pt x="74202" y="13621"/>
                    <a:pt x="62201" y="13621"/>
                  </a:cubicBezTo>
                  <a:cubicBezTo>
                    <a:pt x="51152" y="13621"/>
                    <a:pt x="42579" y="18193"/>
                    <a:pt x="36578" y="27337"/>
                  </a:cubicBezTo>
                  <a:cubicBezTo>
                    <a:pt x="30578" y="36481"/>
                    <a:pt x="27530" y="50006"/>
                    <a:pt x="27530" y="68008"/>
                  </a:cubicBezTo>
                  <a:cubicBezTo>
                    <a:pt x="27530" y="85820"/>
                    <a:pt x="30292" y="99917"/>
                    <a:pt x="35911" y="110395"/>
                  </a:cubicBezTo>
                  <a:cubicBezTo>
                    <a:pt x="41531" y="120777"/>
                    <a:pt x="50294" y="126016"/>
                    <a:pt x="62105" y="126016"/>
                  </a:cubicBezTo>
                  <a:cubicBezTo>
                    <a:pt x="73250" y="126016"/>
                    <a:pt x="81822" y="121444"/>
                    <a:pt x="87728"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7">
              <a:extLst>
                <a:ext uri="{FF2B5EF4-FFF2-40B4-BE49-F238E27FC236}">
                  <a16:creationId xmlns:a16="http://schemas.microsoft.com/office/drawing/2014/main" id="{92CDBD50-BFE3-8A42-AD98-E950B4A00FDB}"/>
                </a:ext>
              </a:extLst>
            </p:cNvPr>
            <p:cNvSpPr/>
            <p:nvPr/>
          </p:nvSpPr>
          <p:spPr>
            <a:xfrm>
              <a:off x="11356943"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8">
              <a:extLst>
                <a:ext uri="{FF2B5EF4-FFF2-40B4-BE49-F238E27FC236}">
                  <a16:creationId xmlns:a16="http://schemas.microsoft.com/office/drawing/2014/main" id="{CD7E0EE3-CFE5-B213-9EAA-4755A473C274}"/>
                </a:ext>
              </a:extLst>
            </p:cNvPr>
            <p:cNvSpPr/>
            <p:nvPr/>
          </p:nvSpPr>
          <p:spPr>
            <a:xfrm>
              <a:off x="11438286" y="7051135"/>
              <a:ext cx="63817" cy="190785"/>
            </a:xfrm>
            <a:custGeom>
              <a:avLst/>
              <a:gdLst>
                <a:gd name="connsiteX0" fmla="*/ 19526 w 63817"/>
                <a:gd name="connsiteY0" fmla="*/ 75819 h 190785"/>
                <a:gd name="connsiteX1" fmla="*/ 1238 w 63817"/>
                <a:gd name="connsiteY1" fmla="*/ 71533 h 190785"/>
                <a:gd name="connsiteX2" fmla="*/ 1238 w 63817"/>
                <a:gd name="connsiteY2" fmla="*/ 58769 h 190785"/>
                <a:gd name="connsiteX3" fmla="*/ 38576 w 63817"/>
                <a:gd name="connsiteY3" fmla="*/ 54197 h 190785"/>
                <a:gd name="connsiteX4" fmla="*/ 39052 w 63817"/>
                <a:gd name="connsiteY4" fmla="*/ 54197 h 190785"/>
                <a:gd name="connsiteX5" fmla="*/ 44577 w 63817"/>
                <a:gd name="connsiteY5" fmla="*/ 58483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621 w 63817"/>
                <a:gd name="connsiteY13" fmla="*/ 28861 h 190785"/>
                <a:gd name="connsiteX14" fmla="*/ 13811 w 63817"/>
                <a:gd name="connsiteY14" fmla="*/ 17812 h 190785"/>
                <a:gd name="connsiteX15" fmla="*/ 18478 w 63817"/>
                <a:gd name="connsiteY15" fmla="*/ 5048 h 190785"/>
                <a:gd name="connsiteX16" fmla="*/ 31337 w 63817"/>
                <a:gd name="connsiteY16" fmla="*/ 0 h 190785"/>
                <a:gd name="connsiteX17" fmla="*/ 43339 w 63817"/>
                <a:gd name="connsiteY17" fmla="*/ 4381 h 190785"/>
                <a:gd name="connsiteX18" fmla="*/ 47149 w 63817"/>
                <a:gd name="connsiteY18" fmla="*/ 15430 h 190785"/>
                <a:gd name="connsiteX19" fmla="*/ 42481 w 63817"/>
                <a:gd name="connsiteY19" fmla="*/ 28384 h 190785"/>
                <a:gd name="connsiteX20" fmla="*/ 29337 w 63817"/>
                <a:gd name="connsiteY20" fmla="*/ 33147 h 190785"/>
                <a:gd name="connsiteX21" fmla="*/ 29146 w 63817"/>
                <a:gd name="connsiteY21" fmla="*/ 33147 h 190785"/>
                <a:gd name="connsiteX22" fmla="*/ 17621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533"/>
                  </a:lnTo>
                  <a:lnTo>
                    <a:pt x="1238" y="58769"/>
                  </a:lnTo>
                  <a:lnTo>
                    <a:pt x="38576" y="54197"/>
                  </a:lnTo>
                  <a:lnTo>
                    <a:pt x="39052" y="54197"/>
                  </a:lnTo>
                  <a:lnTo>
                    <a:pt x="44577" y="58483"/>
                  </a:lnTo>
                  <a:lnTo>
                    <a:pt x="44577" y="177070"/>
                  </a:lnTo>
                  <a:lnTo>
                    <a:pt x="63817" y="178975"/>
                  </a:lnTo>
                  <a:lnTo>
                    <a:pt x="63817" y="190786"/>
                  </a:lnTo>
                  <a:lnTo>
                    <a:pt x="0" y="190786"/>
                  </a:lnTo>
                  <a:lnTo>
                    <a:pt x="0" y="178975"/>
                  </a:lnTo>
                  <a:lnTo>
                    <a:pt x="19526" y="176784"/>
                  </a:lnTo>
                  <a:lnTo>
                    <a:pt x="19526" y="75819"/>
                  </a:lnTo>
                  <a:close/>
                  <a:moveTo>
                    <a:pt x="17621" y="28861"/>
                  </a:moveTo>
                  <a:cubicBezTo>
                    <a:pt x="15049" y="26003"/>
                    <a:pt x="13811" y="22289"/>
                    <a:pt x="13811" y="17812"/>
                  </a:cubicBezTo>
                  <a:cubicBezTo>
                    <a:pt x="13811" y="12668"/>
                    <a:pt x="15335" y="8477"/>
                    <a:pt x="18478" y="5048"/>
                  </a:cubicBezTo>
                  <a:cubicBezTo>
                    <a:pt x="21622" y="1715"/>
                    <a:pt x="25908" y="0"/>
                    <a:pt x="31337" y="0"/>
                  </a:cubicBezTo>
                  <a:cubicBezTo>
                    <a:pt x="36767" y="0"/>
                    <a:pt x="40767" y="1429"/>
                    <a:pt x="43339" y="4381"/>
                  </a:cubicBezTo>
                  <a:cubicBezTo>
                    <a:pt x="45910" y="7239"/>
                    <a:pt x="47149" y="10954"/>
                    <a:pt x="47149" y="15430"/>
                  </a:cubicBezTo>
                  <a:cubicBezTo>
                    <a:pt x="47149" y="20860"/>
                    <a:pt x="45625" y="25241"/>
                    <a:pt x="42481"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59">
              <a:extLst>
                <a:ext uri="{FF2B5EF4-FFF2-40B4-BE49-F238E27FC236}">
                  <a16:creationId xmlns:a16="http://schemas.microsoft.com/office/drawing/2014/main" id="{0E377B60-BCC8-E545-9454-0AAB4279C1DD}"/>
                </a:ext>
              </a:extLst>
            </p:cNvPr>
            <p:cNvSpPr/>
            <p:nvPr/>
          </p:nvSpPr>
          <p:spPr>
            <a:xfrm>
              <a:off x="11517249"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60">
              <a:extLst>
                <a:ext uri="{FF2B5EF4-FFF2-40B4-BE49-F238E27FC236}">
                  <a16:creationId xmlns:a16="http://schemas.microsoft.com/office/drawing/2014/main" id="{5EDC4011-7087-732D-E8B5-36497178208B}"/>
                </a:ext>
              </a:extLst>
            </p:cNvPr>
            <p:cNvSpPr/>
            <p:nvPr/>
          </p:nvSpPr>
          <p:spPr>
            <a:xfrm>
              <a:off x="11599352" y="7104856"/>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0 h 139922"/>
                <a:gd name="connsiteX4" fmla="*/ 124303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823 w 124303"/>
                <a:gd name="connsiteY11" fmla="*/ 112300 h 139922"/>
                <a:gd name="connsiteX12" fmla="*/ 96681 w 124303"/>
                <a:gd name="connsiteY12" fmla="*/ 71628 h 139922"/>
                <a:gd name="connsiteX13" fmla="*/ 88489 w 124303"/>
                <a:gd name="connsiteY13" fmla="*/ 29242 h 139922"/>
                <a:gd name="connsiteX14" fmla="*/ 62296 w 124303"/>
                <a:gd name="connsiteY14" fmla="*/ 13621 h 139922"/>
                <a:gd name="connsiteX15" fmla="*/ 36673 w 124303"/>
                <a:gd name="connsiteY15" fmla="*/ 27337 h 139922"/>
                <a:gd name="connsiteX16" fmla="*/ 27625 w 124303"/>
                <a:gd name="connsiteY16" fmla="*/ 68008 h 139922"/>
                <a:gd name="connsiteX17" fmla="*/ 36007 w 124303"/>
                <a:gd name="connsiteY17" fmla="*/ 110395 h 139922"/>
                <a:gd name="connsiteX18" fmla="*/ 62200 w 124303"/>
                <a:gd name="connsiteY18" fmla="*/ 126016 h 139922"/>
                <a:gd name="connsiteX19" fmla="*/ 87823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8"/>
                    <a:pt x="22576" y="13811"/>
                    <a:pt x="32292" y="8287"/>
                  </a:cubicBezTo>
                  <a:cubicBezTo>
                    <a:pt x="42007" y="2762"/>
                    <a:pt x="52390" y="0"/>
                    <a:pt x="63439" y="0"/>
                  </a:cubicBezTo>
                  <a:cubicBezTo>
                    <a:pt x="83632" y="0"/>
                    <a:pt x="98872" y="6382"/>
                    <a:pt x="109063" y="19240"/>
                  </a:cubicBezTo>
                  <a:cubicBezTo>
                    <a:pt x="119255" y="32099"/>
                    <a:pt x="124303" y="48958"/>
                    <a:pt x="124303" y="69818"/>
                  </a:cubicBezTo>
                  <a:cubicBezTo>
                    <a:pt x="124303"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0" y="107823"/>
                    <a:pt x="2" y="90964"/>
                    <a:pt x="2" y="70199"/>
                  </a:cubicBezTo>
                  <a:cubicBezTo>
                    <a:pt x="-93" y="55531"/>
                    <a:pt x="2955" y="43053"/>
                    <a:pt x="8860" y="32480"/>
                  </a:cubicBezTo>
                  <a:close/>
                  <a:moveTo>
                    <a:pt x="87823" y="112300"/>
                  </a:moveTo>
                  <a:cubicBezTo>
                    <a:pt x="93728" y="103156"/>
                    <a:pt x="96681" y="89630"/>
                    <a:pt x="96681" y="71628"/>
                  </a:cubicBezTo>
                  <a:cubicBezTo>
                    <a:pt x="96681" y="53816"/>
                    <a:pt x="93919" y="39719"/>
                    <a:pt x="88489" y="29242"/>
                  </a:cubicBezTo>
                  <a:cubicBezTo>
                    <a:pt x="83060" y="18860"/>
                    <a:pt x="74297" y="13621"/>
                    <a:pt x="62296" y="13621"/>
                  </a:cubicBezTo>
                  <a:cubicBezTo>
                    <a:pt x="51247" y="13621"/>
                    <a:pt x="42674" y="18193"/>
                    <a:pt x="36673" y="27337"/>
                  </a:cubicBezTo>
                  <a:cubicBezTo>
                    <a:pt x="30673" y="36481"/>
                    <a:pt x="27625" y="50006"/>
                    <a:pt x="27625" y="68008"/>
                  </a:cubicBezTo>
                  <a:cubicBezTo>
                    <a:pt x="27625" y="85820"/>
                    <a:pt x="30387" y="99917"/>
                    <a:pt x="36007" y="110395"/>
                  </a:cubicBezTo>
                  <a:cubicBezTo>
                    <a:pt x="41626" y="120777"/>
                    <a:pt x="50389" y="126016"/>
                    <a:pt x="62200" y="126016"/>
                  </a:cubicBezTo>
                  <a:cubicBezTo>
                    <a:pt x="73345" y="126016"/>
                    <a:pt x="81822" y="121444"/>
                    <a:pt x="87823"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61">
              <a:extLst>
                <a:ext uri="{FF2B5EF4-FFF2-40B4-BE49-F238E27FC236}">
                  <a16:creationId xmlns:a16="http://schemas.microsoft.com/office/drawing/2014/main" id="{FDCD120C-7157-33BA-F794-FFB473471F56}"/>
                </a:ext>
              </a:extLst>
            </p:cNvPr>
            <p:cNvSpPr/>
            <p:nvPr/>
          </p:nvSpPr>
          <p:spPr>
            <a:xfrm>
              <a:off x="11746039"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62">
              <a:extLst>
                <a:ext uri="{FF2B5EF4-FFF2-40B4-BE49-F238E27FC236}">
                  <a16:creationId xmlns:a16="http://schemas.microsoft.com/office/drawing/2014/main" id="{42FF2D3B-9200-73C2-2A6A-DEB6C16FC585}"/>
                </a:ext>
              </a:extLst>
            </p:cNvPr>
            <p:cNvSpPr/>
            <p:nvPr/>
          </p:nvSpPr>
          <p:spPr>
            <a:xfrm>
              <a:off x="11906059" y="7063231"/>
              <a:ext cx="156876" cy="178784"/>
            </a:xfrm>
            <a:custGeom>
              <a:avLst/>
              <a:gdLst>
                <a:gd name="connsiteX0" fmla="*/ 65722 w 156876"/>
                <a:gd name="connsiteY0" fmla="*/ 12764 h 178784"/>
                <a:gd name="connsiteX1" fmla="*/ 24289 w 156876"/>
                <a:gd name="connsiteY1" fmla="*/ 14192 h 178784"/>
                <a:gd name="connsiteX2" fmla="*/ 15907 w 156876"/>
                <a:gd name="connsiteY2" fmla="*/ 64484 h 178784"/>
                <a:gd name="connsiteX3" fmla="*/ 0 w 156876"/>
                <a:gd name="connsiteY3" fmla="*/ 64484 h 178784"/>
                <a:gd name="connsiteX4" fmla="*/ 4096 w 156876"/>
                <a:gd name="connsiteY4" fmla="*/ 0 h 178784"/>
                <a:gd name="connsiteX5" fmla="*/ 154019 w 156876"/>
                <a:gd name="connsiteY5" fmla="*/ 0 h 178784"/>
                <a:gd name="connsiteX6" fmla="*/ 156877 w 156876"/>
                <a:gd name="connsiteY6" fmla="*/ 64484 h 178784"/>
                <a:gd name="connsiteX7" fmla="*/ 141732 w 156876"/>
                <a:gd name="connsiteY7" fmla="*/ 64484 h 178784"/>
                <a:gd name="connsiteX8" fmla="*/ 133826 w 156876"/>
                <a:gd name="connsiteY8" fmla="*/ 14192 h 178784"/>
                <a:gd name="connsiteX9" fmla="*/ 92202 w 156876"/>
                <a:gd name="connsiteY9" fmla="*/ 12764 h 178784"/>
                <a:gd name="connsiteX10" fmla="*/ 92202 w 156876"/>
                <a:gd name="connsiteY10" fmla="*/ 164592 h 178784"/>
                <a:gd name="connsiteX11" fmla="*/ 126397 w 156876"/>
                <a:gd name="connsiteY11" fmla="*/ 166973 h 178784"/>
                <a:gd name="connsiteX12" fmla="*/ 126397 w 156876"/>
                <a:gd name="connsiteY12" fmla="*/ 178784 h 178784"/>
                <a:gd name="connsiteX13" fmla="*/ 34480 w 156876"/>
                <a:gd name="connsiteY13" fmla="*/ 178784 h 178784"/>
                <a:gd name="connsiteX14" fmla="*/ 34480 w 156876"/>
                <a:gd name="connsiteY14" fmla="*/ 166973 h 178784"/>
                <a:gd name="connsiteX15" fmla="*/ 65722 w 156876"/>
                <a:gd name="connsiteY15" fmla="*/ 164592 h 178784"/>
                <a:gd name="connsiteX16" fmla="*/ 65722 w 156876"/>
                <a:gd name="connsiteY16" fmla="*/ 1276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876" h="178784">
                  <a:moveTo>
                    <a:pt x="65722" y="12764"/>
                  </a:moveTo>
                  <a:lnTo>
                    <a:pt x="24289" y="14192"/>
                  </a:lnTo>
                  <a:lnTo>
                    <a:pt x="15907" y="64484"/>
                  </a:lnTo>
                  <a:lnTo>
                    <a:pt x="0" y="64484"/>
                  </a:lnTo>
                  <a:lnTo>
                    <a:pt x="4096" y="0"/>
                  </a:lnTo>
                  <a:lnTo>
                    <a:pt x="154019" y="0"/>
                  </a:lnTo>
                  <a:lnTo>
                    <a:pt x="156877" y="64484"/>
                  </a:lnTo>
                  <a:lnTo>
                    <a:pt x="141732" y="64484"/>
                  </a:lnTo>
                  <a:lnTo>
                    <a:pt x="133826" y="14192"/>
                  </a:lnTo>
                  <a:lnTo>
                    <a:pt x="92202" y="12764"/>
                  </a:lnTo>
                  <a:lnTo>
                    <a:pt x="92202" y="164592"/>
                  </a:lnTo>
                  <a:lnTo>
                    <a:pt x="126397" y="166973"/>
                  </a:lnTo>
                  <a:lnTo>
                    <a:pt x="126397" y="178784"/>
                  </a:lnTo>
                  <a:lnTo>
                    <a:pt x="34480" y="178784"/>
                  </a:lnTo>
                  <a:lnTo>
                    <a:pt x="34480" y="166973"/>
                  </a:lnTo>
                  <a:lnTo>
                    <a:pt x="65722" y="164592"/>
                  </a:lnTo>
                  <a:lnTo>
                    <a:pt x="65722" y="1276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63">
              <a:extLst>
                <a:ext uri="{FF2B5EF4-FFF2-40B4-BE49-F238E27FC236}">
                  <a16:creationId xmlns:a16="http://schemas.microsoft.com/office/drawing/2014/main" id="{B1241252-8ACD-8BD3-63C3-D63E7B415084}"/>
                </a:ext>
              </a:extLst>
            </p:cNvPr>
            <p:cNvSpPr/>
            <p:nvPr/>
          </p:nvSpPr>
          <p:spPr>
            <a:xfrm>
              <a:off x="12079795"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6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64">
              <a:extLst>
                <a:ext uri="{FF2B5EF4-FFF2-40B4-BE49-F238E27FC236}">
                  <a16:creationId xmlns:a16="http://schemas.microsoft.com/office/drawing/2014/main" id="{F456C57A-CC28-4455-14F2-386289907C6F}"/>
                </a:ext>
              </a:extLst>
            </p:cNvPr>
            <p:cNvSpPr/>
            <p:nvPr/>
          </p:nvSpPr>
          <p:spPr>
            <a:xfrm>
              <a:off x="12189428"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5"/>
                  </a:cubicBezTo>
                  <a:lnTo>
                    <a:pt x="81629" y="119920"/>
                  </a:lnTo>
                  <a:cubicBezTo>
                    <a:pt x="76771"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715"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6"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65">
              <a:extLst>
                <a:ext uri="{FF2B5EF4-FFF2-40B4-BE49-F238E27FC236}">
                  <a16:creationId xmlns:a16="http://schemas.microsoft.com/office/drawing/2014/main" id="{52172769-935E-6F64-074E-55C5FA612AA2}"/>
                </a:ext>
              </a:extLst>
            </p:cNvPr>
            <p:cNvSpPr/>
            <p:nvPr/>
          </p:nvSpPr>
          <p:spPr>
            <a:xfrm>
              <a:off x="12321635" y="7105237"/>
              <a:ext cx="145256" cy="136779"/>
            </a:xfrm>
            <a:custGeom>
              <a:avLst/>
              <a:gdLst>
                <a:gd name="connsiteX0" fmla="*/ 17335 w 145256"/>
                <a:gd name="connsiteY0" fmla="*/ 21717 h 136779"/>
                <a:gd name="connsiteX1" fmla="*/ 0 w 145256"/>
                <a:gd name="connsiteY1" fmla="*/ 17335 h 136779"/>
                <a:gd name="connsiteX2" fmla="*/ 0 w 145256"/>
                <a:gd name="connsiteY2" fmla="*/ 4381 h 136779"/>
                <a:gd name="connsiteX3" fmla="*/ 34385 w 145256"/>
                <a:gd name="connsiteY3" fmla="*/ 95 h 136779"/>
                <a:gd name="connsiteX4" fmla="*/ 35147 w 145256"/>
                <a:gd name="connsiteY4" fmla="*/ 95 h 136779"/>
                <a:gd name="connsiteX5" fmla="*/ 40196 w 145256"/>
                <a:gd name="connsiteY5" fmla="*/ 4381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1"/>
                  </a:lnTo>
                  <a:lnTo>
                    <a:pt x="34385" y="95"/>
                  </a:lnTo>
                  <a:lnTo>
                    <a:pt x="35147" y="95"/>
                  </a:lnTo>
                  <a:lnTo>
                    <a:pt x="40196" y="4381"/>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2"/>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66">
              <a:extLst>
                <a:ext uri="{FF2B5EF4-FFF2-40B4-BE49-F238E27FC236}">
                  <a16:creationId xmlns:a16="http://schemas.microsoft.com/office/drawing/2014/main" id="{A6CF82EA-DE51-AE87-FEDF-7727FD479423}"/>
                </a:ext>
              </a:extLst>
            </p:cNvPr>
            <p:cNvSpPr/>
            <p:nvPr/>
          </p:nvSpPr>
          <p:spPr>
            <a:xfrm>
              <a:off x="12486608"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30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6" y="1524"/>
                    <a:pt x="40862" y="0"/>
                    <a:pt x="50006" y="0"/>
                  </a:cubicBezTo>
                  <a:cubicBezTo>
                    <a:pt x="57341" y="0"/>
                    <a:pt x="63818"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3" y="13906"/>
                    <a:pt x="30861" y="17050"/>
                  </a:cubicBezTo>
                  <a:cubicBezTo>
                    <a:pt x="26480"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30"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67">
              <a:extLst>
                <a:ext uri="{FF2B5EF4-FFF2-40B4-BE49-F238E27FC236}">
                  <a16:creationId xmlns:a16="http://schemas.microsoft.com/office/drawing/2014/main" id="{E201CB88-81B2-751D-21F0-C3FB69BB9091}"/>
                </a:ext>
              </a:extLst>
            </p:cNvPr>
            <p:cNvSpPr/>
            <p:nvPr/>
          </p:nvSpPr>
          <p:spPr>
            <a:xfrm>
              <a:off x="12602908" y="7105332"/>
              <a:ext cx="225456" cy="136779"/>
            </a:xfrm>
            <a:custGeom>
              <a:avLst/>
              <a:gdLst>
                <a:gd name="connsiteX0" fmla="*/ 2667 w 225456"/>
                <a:gd name="connsiteY0" fmla="*/ 124873 h 136779"/>
                <a:gd name="connsiteX1" fmla="*/ 17336 w 225456"/>
                <a:gd name="connsiteY1" fmla="*/ 122682 h 136779"/>
                <a:gd name="connsiteX2" fmla="*/ 17336 w 225456"/>
                <a:gd name="connsiteY2" fmla="*/ 21622 h 136779"/>
                <a:gd name="connsiteX3" fmla="*/ 0 w 225456"/>
                <a:gd name="connsiteY3" fmla="*/ 17240 h 136779"/>
                <a:gd name="connsiteX4" fmla="*/ 0 w 225456"/>
                <a:gd name="connsiteY4" fmla="*/ 4286 h 136779"/>
                <a:gd name="connsiteX5" fmla="*/ 34385 w 225456"/>
                <a:gd name="connsiteY5" fmla="*/ 0 h 136779"/>
                <a:gd name="connsiteX6" fmla="*/ 38767 w 225456"/>
                <a:gd name="connsiteY6" fmla="*/ 3143 h 136779"/>
                <a:gd name="connsiteX7" fmla="*/ 40196 w 225456"/>
                <a:gd name="connsiteY7" fmla="*/ 12763 h 136779"/>
                <a:gd name="connsiteX8" fmla="*/ 39910 w 225456"/>
                <a:gd name="connsiteY8" fmla="*/ 20479 h 136779"/>
                <a:gd name="connsiteX9" fmla="*/ 62865 w 225456"/>
                <a:gd name="connsiteY9" fmla="*/ 6382 h 136779"/>
                <a:gd name="connsiteX10" fmla="*/ 88963 w 225456"/>
                <a:gd name="connsiteY10" fmla="*/ 0 h 136779"/>
                <a:gd name="connsiteX11" fmla="*/ 109918 w 225456"/>
                <a:gd name="connsiteY11" fmla="*/ 4286 h 136779"/>
                <a:gd name="connsiteX12" fmla="*/ 121920 w 225456"/>
                <a:gd name="connsiteY12" fmla="*/ 17812 h 136779"/>
                <a:gd name="connsiteX13" fmla="*/ 143446 w 225456"/>
                <a:gd name="connsiteY13" fmla="*/ 5620 h 136779"/>
                <a:gd name="connsiteX14" fmla="*/ 169354 w 225456"/>
                <a:gd name="connsiteY14" fmla="*/ 0 h 136779"/>
                <a:gd name="connsiteX15" fmla="*/ 192691 w 225456"/>
                <a:gd name="connsiteY15" fmla="*/ 5620 h 136779"/>
                <a:gd name="connsiteX16" fmla="*/ 204597 w 225456"/>
                <a:gd name="connsiteY16" fmla="*/ 23146 h 136779"/>
                <a:gd name="connsiteX17" fmla="*/ 208121 w 225456"/>
                <a:gd name="connsiteY17" fmla="*/ 55054 h 136779"/>
                <a:gd name="connsiteX18" fmla="*/ 208121 w 225456"/>
                <a:gd name="connsiteY18" fmla="*/ 122682 h 136779"/>
                <a:gd name="connsiteX19" fmla="*/ 225457 w 225456"/>
                <a:gd name="connsiteY19" fmla="*/ 124873 h 136779"/>
                <a:gd name="connsiteX20" fmla="*/ 225457 w 225456"/>
                <a:gd name="connsiteY20" fmla="*/ 136684 h 136779"/>
                <a:gd name="connsiteX21" fmla="*/ 168212 w 225456"/>
                <a:gd name="connsiteY21" fmla="*/ 136684 h 136779"/>
                <a:gd name="connsiteX22" fmla="*/ 168212 w 225456"/>
                <a:gd name="connsiteY22" fmla="*/ 124873 h 136779"/>
                <a:gd name="connsiteX23" fmla="*/ 183166 w 225456"/>
                <a:gd name="connsiteY23" fmla="*/ 122682 h 136779"/>
                <a:gd name="connsiteX24" fmla="*/ 183166 w 225456"/>
                <a:gd name="connsiteY24" fmla="*/ 55817 h 136779"/>
                <a:gd name="connsiteX25" fmla="*/ 181166 w 225456"/>
                <a:gd name="connsiteY25" fmla="*/ 33528 h 136779"/>
                <a:gd name="connsiteX26" fmla="*/ 173450 w 225456"/>
                <a:gd name="connsiteY26" fmla="*/ 21145 h 136779"/>
                <a:gd name="connsiteX27" fmla="*/ 157163 w 225456"/>
                <a:gd name="connsiteY27" fmla="*/ 17050 h 136779"/>
                <a:gd name="connsiteX28" fmla="*/ 140303 w 225456"/>
                <a:gd name="connsiteY28" fmla="*/ 20574 h 136779"/>
                <a:gd name="connsiteX29" fmla="*/ 125158 w 225456"/>
                <a:gd name="connsiteY29" fmla="*/ 28861 h 136779"/>
                <a:gd name="connsiteX30" fmla="*/ 127349 w 225456"/>
                <a:gd name="connsiteY30" fmla="*/ 55531 h 136779"/>
                <a:gd name="connsiteX31" fmla="*/ 127349 w 225456"/>
                <a:gd name="connsiteY31" fmla="*/ 122682 h 136779"/>
                <a:gd name="connsiteX32" fmla="*/ 144399 w 225456"/>
                <a:gd name="connsiteY32" fmla="*/ 124873 h 136779"/>
                <a:gd name="connsiteX33" fmla="*/ 144399 w 225456"/>
                <a:gd name="connsiteY33" fmla="*/ 136684 h 136779"/>
                <a:gd name="connsiteX34" fmla="*/ 86201 w 225456"/>
                <a:gd name="connsiteY34" fmla="*/ 136684 h 136779"/>
                <a:gd name="connsiteX35" fmla="*/ 86201 w 225456"/>
                <a:gd name="connsiteY35" fmla="*/ 124873 h 136779"/>
                <a:gd name="connsiteX36" fmla="*/ 102108 w 225456"/>
                <a:gd name="connsiteY36" fmla="*/ 122682 h 136779"/>
                <a:gd name="connsiteX37" fmla="*/ 102108 w 225456"/>
                <a:gd name="connsiteY37" fmla="*/ 55340 h 136779"/>
                <a:gd name="connsiteX38" fmla="*/ 100298 w 225456"/>
                <a:gd name="connsiteY38" fmla="*/ 32956 h 136779"/>
                <a:gd name="connsiteX39" fmla="*/ 93440 w 225456"/>
                <a:gd name="connsiteY39" fmla="*/ 21050 h 136779"/>
                <a:gd name="connsiteX40" fmla="*/ 78010 w 225456"/>
                <a:gd name="connsiteY40" fmla="*/ 17050 h 136779"/>
                <a:gd name="connsiteX41" fmla="*/ 59626 w 225456"/>
                <a:gd name="connsiteY41" fmla="*/ 21431 h 136779"/>
                <a:gd name="connsiteX42" fmla="*/ 42672 w 225456"/>
                <a:gd name="connsiteY42" fmla="*/ 31528 h 136779"/>
                <a:gd name="connsiteX43" fmla="*/ 42672 w 225456"/>
                <a:gd name="connsiteY43" fmla="*/ 122777 h 136779"/>
                <a:gd name="connsiteX44" fmla="*/ 58769 w 225456"/>
                <a:gd name="connsiteY44" fmla="*/ 124968 h 136779"/>
                <a:gd name="connsiteX45" fmla="*/ 58769 w 225456"/>
                <a:gd name="connsiteY45" fmla="*/ 136779 h 136779"/>
                <a:gd name="connsiteX46" fmla="*/ 2667 w 225456"/>
                <a:gd name="connsiteY46" fmla="*/ 136779 h 136779"/>
                <a:gd name="connsiteX47" fmla="*/ 2667 w 225456"/>
                <a:gd name="connsiteY47" fmla="*/ 124873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5456" h="136779">
                  <a:moveTo>
                    <a:pt x="2667" y="124873"/>
                  </a:moveTo>
                  <a:lnTo>
                    <a:pt x="17336" y="122682"/>
                  </a:lnTo>
                  <a:lnTo>
                    <a:pt x="17336" y="21622"/>
                  </a:lnTo>
                  <a:lnTo>
                    <a:pt x="0" y="17240"/>
                  </a:lnTo>
                  <a:lnTo>
                    <a:pt x="0" y="4286"/>
                  </a:lnTo>
                  <a:lnTo>
                    <a:pt x="34385" y="0"/>
                  </a:lnTo>
                  <a:lnTo>
                    <a:pt x="38767" y="3143"/>
                  </a:lnTo>
                  <a:lnTo>
                    <a:pt x="40196" y="12763"/>
                  </a:lnTo>
                  <a:lnTo>
                    <a:pt x="39910" y="20479"/>
                  </a:lnTo>
                  <a:cubicBezTo>
                    <a:pt x="45529" y="15335"/>
                    <a:pt x="53150" y="10668"/>
                    <a:pt x="62865" y="6382"/>
                  </a:cubicBezTo>
                  <a:cubicBezTo>
                    <a:pt x="72580" y="2095"/>
                    <a:pt x="81248" y="0"/>
                    <a:pt x="88963" y="0"/>
                  </a:cubicBezTo>
                  <a:cubicBezTo>
                    <a:pt x="97631" y="0"/>
                    <a:pt x="104584" y="1429"/>
                    <a:pt x="109918" y="4286"/>
                  </a:cubicBezTo>
                  <a:cubicBezTo>
                    <a:pt x="115253" y="7144"/>
                    <a:pt x="119253" y="11716"/>
                    <a:pt x="121920" y="17812"/>
                  </a:cubicBezTo>
                  <a:cubicBezTo>
                    <a:pt x="127063" y="13430"/>
                    <a:pt x="134207" y="9430"/>
                    <a:pt x="143446" y="5620"/>
                  </a:cubicBezTo>
                  <a:cubicBezTo>
                    <a:pt x="152686" y="1810"/>
                    <a:pt x="161258" y="0"/>
                    <a:pt x="169354" y="0"/>
                  </a:cubicBezTo>
                  <a:cubicBezTo>
                    <a:pt x="179261" y="0"/>
                    <a:pt x="187071" y="1905"/>
                    <a:pt x="192691" y="5620"/>
                  </a:cubicBezTo>
                  <a:cubicBezTo>
                    <a:pt x="198311" y="9430"/>
                    <a:pt x="202311" y="15240"/>
                    <a:pt x="204597" y="23146"/>
                  </a:cubicBezTo>
                  <a:cubicBezTo>
                    <a:pt x="206883" y="31051"/>
                    <a:pt x="208121" y="41719"/>
                    <a:pt x="208121" y="55054"/>
                  </a:cubicBezTo>
                  <a:lnTo>
                    <a:pt x="208121" y="122682"/>
                  </a:lnTo>
                  <a:lnTo>
                    <a:pt x="225457" y="124873"/>
                  </a:lnTo>
                  <a:lnTo>
                    <a:pt x="225457" y="136684"/>
                  </a:lnTo>
                  <a:lnTo>
                    <a:pt x="168212" y="136684"/>
                  </a:lnTo>
                  <a:lnTo>
                    <a:pt x="168212" y="124873"/>
                  </a:lnTo>
                  <a:lnTo>
                    <a:pt x="183166" y="122682"/>
                  </a:lnTo>
                  <a:lnTo>
                    <a:pt x="183166" y="55817"/>
                  </a:lnTo>
                  <a:cubicBezTo>
                    <a:pt x="183166" y="46482"/>
                    <a:pt x="182499" y="39052"/>
                    <a:pt x="181166" y="33528"/>
                  </a:cubicBezTo>
                  <a:cubicBezTo>
                    <a:pt x="179832" y="28003"/>
                    <a:pt x="177260" y="23908"/>
                    <a:pt x="173450" y="21145"/>
                  </a:cubicBezTo>
                  <a:cubicBezTo>
                    <a:pt x="169640" y="18383"/>
                    <a:pt x="164306" y="17050"/>
                    <a:pt x="157163" y="17050"/>
                  </a:cubicBezTo>
                  <a:cubicBezTo>
                    <a:pt x="151829" y="17050"/>
                    <a:pt x="146209" y="18193"/>
                    <a:pt x="140303" y="20574"/>
                  </a:cubicBezTo>
                  <a:cubicBezTo>
                    <a:pt x="134398" y="22955"/>
                    <a:pt x="129350" y="25717"/>
                    <a:pt x="125158" y="28861"/>
                  </a:cubicBezTo>
                  <a:cubicBezTo>
                    <a:pt x="126587" y="35147"/>
                    <a:pt x="127349" y="44005"/>
                    <a:pt x="127349" y="55531"/>
                  </a:cubicBezTo>
                  <a:lnTo>
                    <a:pt x="127349" y="122682"/>
                  </a:lnTo>
                  <a:lnTo>
                    <a:pt x="144399" y="124873"/>
                  </a:lnTo>
                  <a:lnTo>
                    <a:pt x="144399" y="136684"/>
                  </a:lnTo>
                  <a:lnTo>
                    <a:pt x="86201" y="136684"/>
                  </a:lnTo>
                  <a:lnTo>
                    <a:pt x="86201" y="124873"/>
                  </a:lnTo>
                  <a:lnTo>
                    <a:pt x="102108" y="122682"/>
                  </a:lnTo>
                  <a:lnTo>
                    <a:pt x="102108" y="55340"/>
                  </a:lnTo>
                  <a:cubicBezTo>
                    <a:pt x="102108" y="45720"/>
                    <a:pt x="101537" y="38290"/>
                    <a:pt x="100298" y="32956"/>
                  </a:cubicBezTo>
                  <a:cubicBezTo>
                    <a:pt x="99060" y="27622"/>
                    <a:pt x="96774" y="23717"/>
                    <a:pt x="93440" y="21050"/>
                  </a:cubicBezTo>
                  <a:cubicBezTo>
                    <a:pt x="90107" y="18383"/>
                    <a:pt x="84963" y="17050"/>
                    <a:pt x="78010" y="17050"/>
                  </a:cubicBezTo>
                  <a:cubicBezTo>
                    <a:pt x="72200" y="17050"/>
                    <a:pt x="66104" y="18478"/>
                    <a:pt x="59626" y="21431"/>
                  </a:cubicBezTo>
                  <a:cubicBezTo>
                    <a:pt x="53150" y="24289"/>
                    <a:pt x="47434" y="27718"/>
                    <a:pt x="42672" y="31528"/>
                  </a:cubicBezTo>
                  <a:lnTo>
                    <a:pt x="42672" y="122777"/>
                  </a:lnTo>
                  <a:lnTo>
                    <a:pt x="58769" y="124968"/>
                  </a:lnTo>
                  <a:lnTo>
                    <a:pt x="58769" y="136779"/>
                  </a:lnTo>
                  <a:lnTo>
                    <a:pt x="2667" y="136779"/>
                  </a:lnTo>
                  <a:lnTo>
                    <a:pt x="2667" y="12487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68">
              <a:extLst>
                <a:ext uri="{FF2B5EF4-FFF2-40B4-BE49-F238E27FC236}">
                  <a16:creationId xmlns:a16="http://schemas.microsoft.com/office/drawing/2014/main" id="{4B6E260E-A886-7D10-780B-347FB8C9146C}"/>
                </a:ext>
              </a:extLst>
            </p:cNvPr>
            <p:cNvSpPr/>
            <p:nvPr/>
          </p:nvSpPr>
          <p:spPr>
            <a:xfrm>
              <a:off x="12844462"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69">
              <a:extLst>
                <a:ext uri="{FF2B5EF4-FFF2-40B4-BE49-F238E27FC236}">
                  <a16:creationId xmlns:a16="http://schemas.microsoft.com/office/drawing/2014/main" id="{2B8BDE45-DF88-4131-3E3D-FB7150275657}"/>
                </a:ext>
              </a:extLst>
            </p:cNvPr>
            <p:cNvSpPr/>
            <p:nvPr/>
          </p:nvSpPr>
          <p:spPr>
            <a:xfrm>
              <a:off x="12927615"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29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5" y="1524"/>
                    <a:pt x="40862" y="0"/>
                    <a:pt x="50006" y="0"/>
                  </a:cubicBezTo>
                  <a:cubicBezTo>
                    <a:pt x="57341" y="0"/>
                    <a:pt x="63817"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2" y="13906"/>
                    <a:pt x="30861" y="17050"/>
                  </a:cubicBezTo>
                  <a:cubicBezTo>
                    <a:pt x="26479"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29"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070">
              <a:extLst>
                <a:ext uri="{FF2B5EF4-FFF2-40B4-BE49-F238E27FC236}">
                  <a16:creationId xmlns:a16="http://schemas.microsoft.com/office/drawing/2014/main" id="{5F4A67A0-7DE1-3C95-E83D-D937617097CF}"/>
                </a:ext>
              </a:extLst>
            </p:cNvPr>
            <p:cNvSpPr/>
            <p:nvPr/>
          </p:nvSpPr>
          <p:spPr>
            <a:xfrm>
              <a:off x="13046106"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071">
              <a:extLst>
                <a:ext uri="{FF2B5EF4-FFF2-40B4-BE49-F238E27FC236}">
                  <a16:creationId xmlns:a16="http://schemas.microsoft.com/office/drawing/2014/main" id="{48CA65EB-725B-1E6F-EAA2-8A96967AE31B}"/>
                </a:ext>
              </a:extLst>
            </p:cNvPr>
            <p:cNvSpPr/>
            <p:nvPr/>
          </p:nvSpPr>
          <p:spPr>
            <a:xfrm>
              <a:off x="13115639" y="7044943"/>
              <a:ext cx="136588" cy="199643"/>
            </a:xfrm>
            <a:custGeom>
              <a:avLst/>
              <a:gdLst>
                <a:gd name="connsiteX0" fmla="*/ 0 w 136588"/>
                <a:gd name="connsiteY0" fmla="*/ 4572 h 199643"/>
                <a:gd name="connsiteX1" fmla="*/ 38481 w 136588"/>
                <a:gd name="connsiteY1" fmla="*/ 0 h 199643"/>
                <a:gd name="connsiteX2" fmla="*/ 38957 w 136588"/>
                <a:gd name="connsiteY2" fmla="*/ 0 h 199643"/>
                <a:gd name="connsiteX3" fmla="*/ 44482 w 136588"/>
                <a:gd name="connsiteY3" fmla="*/ 3620 h 199643"/>
                <a:gd name="connsiteX4" fmla="*/ 44482 w 136588"/>
                <a:gd name="connsiteY4" fmla="*/ 76010 h 199643"/>
                <a:gd name="connsiteX5" fmla="*/ 61722 w 136588"/>
                <a:gd name="connsiteY5" fmla="*/ 64484 h 199643"/>
                <a:gd name="connsiteX6" fmla="*/ 84010 w 136588"/>
                <a:gd name="connsiteY6" fmla="*/ 59912 h 199643"/>
                <a:gd name="connsiteX7" fmla="*/ 110395 w 136588"/>
                <a:gd name="connsiteY7" fmla="*/ 66866 h 199643"/>
                <a:gd name="connsiteX8" fmla="*/ 129445 w 136588"/>
                <a:gd name="connsiteY8" fmla="*/ 88487 h 199643"/>
                <a:gd name="connsiteX9" fmla="*/ 136588 w 136588"/>
                <a:gd name="connsiteY9" fmla="*/ 125540 h 199643"/>
                <a:gd name="connsiteX10" fmla="*/ 128016 w 136588"/>
                <a:gd name="connsiteY10" fmla="*/ 163068 h 199643"/>
                <a:gd name="connsiteX11" fmla="*/ 103632 w 136588"/>
                <a:gd name="connsiteY11" fmla="*/ 189738 h 199643"/>
                <a:gd name="connsiteX12" fmla="*/ 66770 w 136588"/>
                <a:gd name="connsiteY12" fmla="*/ 199644 h 199643"/>
                <a:gd name="connsiteX13" fmla="*/ 36481 w 136588"/>
                <a:gd name="connsiteY13" fmla="*/ 196406 h 199643"/>
                <a:gd name="connsiteX14" fmla="*/ 19907 w 136588"/>
                <a:gd name="connsiteY14" fmla="*/ 190500 h 199643"/>
                <a:gd name="connsiteX15" fmla="*/ 19907 w 136588"/>
                <a:gd name="connsiteY15" fmla="*/ 17335 h 199643"/>
                <a:gd name="connsiteX16" fmla="*/ 191 w 136588"/>
                <a:gd name="connsiteY16" fmla="*/ 14669 h 199643"/>
                <a:gd name="connsiteX17" fmla="*/ 191 w 136588"/>
                <a:gd name="connsiteY17" fmla="*/ 4572 h 199643"/>
                <a:gd name="connsiteX18" fmla="*/ 57150 w 136588"/>
                <a:gd name="connsiteY18" fmla="*/ 81153 h 199643"/>
                <a:gd name="connsiteX19" fmla="*/ 44482 w 136588"/>
                <a:gd name="connsiteY19" fmla="*/ 90678 h 199643"/>
                <a:gd name="connsiteX20" fmla="*/ 44482 w 136588"/>
                <a:gd name="connsiteY20" fmla="*/ 179261 h 199643"/>
                <a:gd name="connsiteX21" fmla="*/ 52768 w 136588"/>
                <a:gd name="connsiteY21" fmla="*/ 184690 h 199643"/>
                <a:gd name="connsiteX22" fmla="*/ 68294 w 136588"/>
                <a:gd name="connsiteY22" fmla="*/ 186690 h 199643"/>
                <a:gd name="connsiteX23" fmla="*/ 98107 w 136588"/>
                <a:gd name="connsiteY23" fmla="*/ 171736 h 199643"/>
                <a:gd name="connsiteX24" fmla="*/ 109442 w 136588"/>
                <a:gd name="connsiteY24" fmla="*/ 128206 h 199643"/>
                <a:gd name="connsiteX25" fmla="*/ 99536 w 136588"/>
                <a:gd name="connsiteY25" fmla="*/ 89725 h 199643"/>
                <a:gd name="connsiteX26" fmla="*/ 74009 w 136588"/>
                <a:gd name="connsiteY26" fmla="*/ 76962 h 199643"/>
                <a:gd name="connsiteX27" fmla="*/ 57150 w 136588"/>
                <a:gd name="connsiteY27" fmla="*/ 81153 h 1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588" h="199643">
                  <a:moveTo>
                    <a:pt x="0" y="4572"/>
                  </a:moveTo>
                  <a:lnTo>
                    <a:pt x="38481" y="0"/>
                  </a:lnTo>
                  <a:lnTo>
                    <a:pt x="38957" y="0"/>
                  </a:lnTo>
                  <a:lnTo>
                    <a:pt x="44482" y="3620"/>
                  </a:lnTo>
                  <a:lnTo>
                    <a:pt x="44482" y="76010"/>
                  </a:lnTo>
                  <a:cubicBezTo>
                    <a:pt x="49244" y="71342"/>
                    <a:pt x="55054" y="67532"/>
                    <a:pt x="61722" y="64484"/>
                  </a:cubicBezTo>
                  <a:cubicBezTo>
                    <a:pt x="68389" y="61436"/>
                    <a:pt x="75819" y="59912"/>
                    <a:pt x="84010" y="59912"/>
                  </a:cubicBezTo>
                  <a:cubicBezTo>
                    <a:pt x="93631" y="59912"/>
                    <a:pt x="102394" y="62198"/>
                    <a:pt x="110395" y="66866"/>
                  </a:cubicBezTo>
                  <a:cubicBezTo>
                    <a:pt x="118396" y="71533"/>
                    <a:pt x="124682" y="78772"/>
                    <a:pt x="129445" y="88487"/>
                  </a:cubicBezTo>
                  <a:cubicBezTo>
                    <a:pt x="134207" y="98298"/>
                    <a:pt x="136588" y="110585"/>
                    <a:pt x="136588" y="125540"/>
                  </a:cubicBezTo>
                  <a:cubicBezTo>
                    <a:pt x="136588" y="139351"/>
                    <a:pt x="133731" y="151829"/>
                    <a:pt x="128016" y="163068"/>
                  </a:cubicBezTo>
                  <a:cubicBezTo>
                    <a:pt x="122301" y="174308"/>
                    <a:pt x="114205" y="183166"/>
                    <a:pt x="103632" y="189738"/>
                  </a:cubicBezTo>
                  <a:cubicBezTo>
                    <a:pt x="93059" y="196310"/>
                    <a:pt x="80772" y="199644"/>
                    <a:pt x="66770" y="199644"/>
                  </a:cubicBezTo>
                  <a:cubicBezTo>
                    <a:pt x="55721" y="199644"/>
                    <a:pt x="45625" y="198596"/>
                    <a:pt x="36481" y="196406"/>
                  </a:cubicBezTo>
                  <a:cubicBezTo>
                    <a:pt x="27337" y="194215"/>
                    <a:pt x="21812" y="192310"/>
                    <a:pt x="19907" y="190500"/>
                  </a:cubicBezTo>
                  <a:lnTo>
                    <a:pt x="19907" y="17335"/>
                  </a:lnTo>
                  <a:lnTo>
                    <a:pt x="191" y="14669"/>
                  </a:lnTo>
                  <a:lnTo>
                    <a:pt x="191" y="4572"/>
                  </a:lnTo>
                  <a:close/>
                  <a:moveTo>
                    <a:pt x="57150" y="81153"/>
                  </a:moveTo>
                  <a:cubicBezTo>
                    <a:pt x="51911" y="83915"/>
                    <a:pt x="47720" y="87154"/>
                    <a:pt x="44482" y="90678"/>
                  </a:cubicBezTo>
                  <a:lnTo>
                    <a:pt x="44482" y="179261"/>
                  </a:lnTo>
                  <a:cubicBezTo>
                    <a:pt x="45434" y="181546"/>
                    <a:pt x="48196" y="183261"/>
                    <a:pt x="52768" y="184690"/>
                  </a:cubicBezTo>
                  <a:cubicBezTo>
                    <a:pt x="57341" y="186023"/>
                    <a:pt x="62484" y="186690"/>
                    <a:pt x="68294" y="186690"/>
                  </a:cubicBezTo>
                  <a:cubicBezTo>
                    <a:pt x="80677" y="186690"/>
                    <a:pt x="90583" y="181737"/>
                    <a:pt x="98107" y="171736"/>
                  </a:cubicBezTo>
                  <a:cubicBezTo>
                    <a:pt x="105632" y="161830"/>
                    <a:pt x="109442" y="147256"/>
                    <a:pt x="109442" y="128206"/>
                  </a:cubicBezTo>
                  <a:cubicBezTo>
                    <a:pt x="109442" y="111062"/>
                    <a:pt x="106204" y="98203"/>
                    <a:pt x="99536" y="89725"/>
                  </a:cubicBezTo>
                  <a:cubicBezTo>
                    <a:pt x="92869" y="81248"/>
                    <a:pt x="84487" y="76962"/>
                    <a:pt x="74009" y="76962"/>
                  </a:cubicBezTo>
                  <a:cubicBezTo>
                    <a:pt x="68104" y="76962"/>
                    <a:pt x="62389" y="78391"/>
                    <a:pt x="57150" y="8115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072">
              <a:extLst>
                <a:ext uri="{FF2B5EF4-FFF2-40B4-BE49-F238E27FC236}">
                  <a16:creationId xmlns:a16="http://schemas.microsoft.com/office/drawing/2014/main" id="{B8576A1E-67A6-3E09-DF93-3698850DA755}"/>
                </a:ext>
              </a:extLst>
            </p:cNvPr>
            <p:cNvSpPr/>
            <p:nvPr/>
          </p:nvSpPr>
          <p:spPr>
            <a:xfrm>
              <a:off x="13272325"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2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526 w 63817"/>
                <a:gd name="connsiteY13" fmla="*/ 28861 h 190690"/>
                <a:gd name="connsiteX14" fmla="*/ 13716 w 63817"/>
                <a:gd name="connsiteY14" fmla="*/ 17812 h 190690"/>
                <a:gd name="connsiteX15" fmla="*/ 18383 w 63817"/>
                <a:gd name="connsiteY15" fmla="*/ 5048 h 190690"/>
                <a:gd name="connsiteX16" fmla="*/ 31242 w 63817"/>
                <a:gd name="connsiteY16" fmla="*/ 0 h 190690"/>
                <a:gd name="connsiteX17" fmla="*/ 43243 w 63817"/>
                <a:gd name="connsiteY17" fmla="*/ 4381 h 190690"/>
                <a:gd name="connsiteX18" fmla="*/ 47053 w 63817"/>
                <a:gd name="connsiteY18" fmla="*/ 15430 h 190690"/>
                <a:gd name="connsiteX19" fmla="*/ 42386 w 63817"/>
                <a:gd name="connsiteY19" fmla="*/ 28384 h 190690"/>
                <a:gd name="connsiteX20" fmla="*/ 29242 w 63817"/>
                <a:gd name="connsiteY20" fmla="*/ 33147 h 190690"/>
                <a:gd name="connsiteX21" fmla="*/ 29051 w 63817"/>
                <a:gd name="connsiteY21" fmla="*/ 33147 h 190690"/>
                <a:gd name="connsiteX22" fmla="*/ 17526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2" y="54102"/>
                  </a:lnTo>
                  <a:lnTo>
                    <a:pt x="44577" y="58388"/>
                  </a:lnTo>
                  <a:lnTo>
                    <a:pt x="44577" y="176975"/>
                  </a:lnTo>
                  <a:lnTo>
                    <a:pt x="63817" y="178879"/>
                  </a:lnTo>
                  <a:lnTo>
                    <a:pt x="63817" y="190690"/>
                  </a:lnTo>
                  <a:lnTo>
                    <a:pt x="0" y="190690"/>
                  </a:lnTo>
                  <a:lnTo>
                    <a:pt x="0" y="178879"/>
                  </a:lnTo>
                  <a:lnTo>
                    <a:pt x="19526" y="176689"/>
                  </a:lnTo>
                  <a:lnTo>
                    <a:pt x="19526" y="75819"/>
                  </a:lnTo>
                  <a:close/>
                  <a:moveTo>
                    <a:pt x="17526" y="28861"/>
                  </a:moveTo>
                  <a:cubicBezTo>
                    <a:pt x="14954" y="26003"/>
                    <a:pt x="13716" y="22289"/>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3" y="10954"/>
                    <a:pt x="47053" y="15430"/>
                  </a:cubicBezTo>
                  <a:cubicBezTo>
                    <a:pt x="47053" y="20860"/>
                    <a:pt x="45529" y="25241"/>
                    <a:pt x="42386" y="28384"/>
                  </a:cubicBezTo>
                  <a:cubicBezTo>
                    <a:pt x="39243" y="31623"/>
                    <a:pt x="34861" y="33147"/>
                    <a:pt x="29242" y="33147"/>
                  </a:cubicBezTo>
                  <a:lnTo>
                    <a:pt x="29051" y="33147"/>
                  </a:lnTo>
                  <a:cubicBezTo>
                    <a:pt x="24003" y="33242"/>
                    <a:pt x="20098" y="31814"/>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9" name="Freeform: Shape 1073">
              <a:extLst>
                <a:ext uri="{FF2B5EF4-FFF2-40B4-BE49-F238E27FC236}">
                  <a16:creationId xmlns:a16="http://schemas.microsoft.com/office/drawing/2014/main" id="{15FAAFA6-07E1-1141-46D5-1B22BF8B3627}"/>
                </a:ext>
              </a:extLst>
            </p:cNvPr>
            <p:cNvSpPr/>
            <p:nvPr/>
          </p:nvSpPr>
          <p:spPr>
            <a:xfrm>
              <a:off x="13351192"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0" name="Freeform: Shape 1074">
              <a:extLst>
                <a:ext uri="{FF2B5EF4-FFF2-40B4-BE49-F238E27FC236}">
                  <a16:creationId xmlns:a16="http://schemas.microsoft.com/office/drawing/2014/main" id="{8AC1FD03-4C28-30B5-FFA3-555CC39F8094}"/>
                </a:ext>
              </a:extLst>
            </p:cNvPr>
            <p:cNvSpPr/>
            <p:nvPr/>
          </p:nvSpPr>
          <p:spPr>
            <a:xfrm>
              <a:off x="13432821" y="7104760"/>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3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5" y="2858"/>
                    <a:pt x="50578" y="0"/>
                    <a:pt x="62770" y="0"/>
                  </a:cubicBezTo>
                  <a:cubicBezTo>
                    <a:pt x="77724" y="0"/>
                    <a:pt x="89249" y="4096"/>
                    <a:pt x="97536" y="12383"/>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3" y="123254"/>
                    <a:pt x="67342" y="123254"/>
                  </a:cubicBezTo>
                  <a:cubicBezTo>
                    <a:pt x="73724"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9"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11" name="Graphic 175">
            <a:extLst>
              <a:ext uri="{FF2B5EF4-FFF2-40B4-BE49-F238E27FC236}">
                <a16:creationId xmlns:a16="http://schemas.microsoft.com/office/drawing/2014/main" id="{7C2D4747-7171-28B6-07F9-52958406FBDB}"/>
              </a:ext>
            </a:extLst>
          </p:cNvPr>
          <p:cNvGrpSpPr>
            <a:grpSpLocks noChangeAspect="1"/>
          </p:cNvGrpSpPr>
          <p:nvPr userDrawn="1"/>
        </p:nvGrpSpPr>
        <p:grpSpPr bwMode="auto">
          <a:xfrm>
            <a:off x="4205288" y="9053513"/>
            <a:ext cx="4119562" cy="4119562"/>
            <a:chOff x="10648950" y="5323681"/>
            <a:chExt cx="3089433" cy="3089433"/>
          </a:xfrm>
        </p:grpSpPr>
        <p:sp>
          <p:nvSpPr>
            <p:cNvPr id="112" name="Freeform: Shape 1076">
              <a:extLst>
                <a:ext uri="{FF2B5EF4-FFF2-40B4-BE49-F238E27FC236}">
                  <a16:creationId xmlns:a16="http://schemas.microsoft.com/office/drawing/2014/main" id="{28F2329E-F956-A853-FC3D-A8574FB25D70}"/>
                </a:ext>
              </a:extLst>
            </p:cNvPr>
            <p:cNvSpPr/>
            <p:nvPr/>
          </p:nvSpPr>
          <p:spPr>
            <a:xfrm>
              <a:off x="10648950" y="5323681"/>
              <a:ext cx="1310777" cy="2622744"/>
            </a:xfrm>
            <a:custGeom>
              <a:avLst/>
              <a:gdLst>
                <a:gd name="connsiteX0" fmla="*/ 1311212 w 1311211"/>
                <a:gd name="connsiteY0" fmla="*/ 0 h 2622423"/>
                <a:gd name="connsiteX1" fmla="*/ 0 w 1311211"/>
                <a:gd name="connsiteY1" fmla="*/ 1311212 h 2622423"/>
                <a:gd name="connsiteX2" fmla="*/ 1311212 w 1311211"/>
                <a:gd name="connsiteY2" fmla="*/ 2622423 h 2622423"/>
                <a:gd name="connsiteX3" fmla="*/ 1311212 w 1311211"/>
                <a:gd name="connsiteY3" fmla="*/ 0 h 2622423"/>
              </a:gdLst>
              <a:ahLst/>
              <a:cxnLst>
                <a:cxn ang="0">
                  <a:pos x="connsiteX0" y="connsiteY0"/>
                </a:cxn>
                <a:cxn ang="0">
                  <a:pos x="connsiteX1" y="connsiteY1"/>
                </a:cxn>
                <a:cxn ang="0">
                  <a:pos x="connsiteX2" y="connsiteY2"/>
                </a:cxn>
                <a:cxn ang="0">
                  <a:pos x="connsiteX3" y="connsiteY3"/>
                </a:cxn>
              </a:cxnLst>
              <a:rect l="l" t="t" r="r" b="b"/>
              <a:pathLst>
                <a:path w="1311211" h="2622423">
                  <a:moveTo>
                    <a:pt x="1311212" y="0"/>
                  </a:moveTo>
                  <a:cubicBezTo>
                    <a:pt x="587026" y="0"/>
                    <a:pt x="0" y="587026"/>
                    <a:pt x="0" y="1311212"/>
                  </a:cubicBezTo>
                  <a:cubicBezTo>
                    <a:pt x="0" y="2035397"/>
                    <a:pt x="587026" y="2622423"/>
                    <a:pt x="1311212" y="2622423"/>
                  </a:cubicBezTo>
                  <a:lnTo>
                    <a:pt x="1311212" y="0"/>
                  </a:lnTo>
                  <a:close/>
                </a:path>
              </a:pathLst>
            </a:custGeom>
            <a:solidFill>
              <a:schemeClr val="accent3"/>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3" name="Freeform: Shape 117">
              <a:extLst>
                <a:ext uri="{FF2B5EF4-FFF2-40B4-BE49-F238E27FC236}">
                  <a16:creationId xmlns:a16="http://schemas.microsoft.com/office/drawing/2014/main" id="{0890489B-8F52-DAD3-30B8-0A05887EAAB2}"/>
                </a:ext>
              </a:extLst>
            </p:cNvPr>
            <p:cNvSpPr>
              <a:spLocks/>
            </p:cNvSpPr>
            <p:nvPr/>
          </p:nvSpPr>
          <p:spPr bwMode="auto">
            <a:xfrm>
              <a:off x="11960161" y="5323681"/>
              <a:ext cx="1778222" cy="3089433"/>
            </a:xfrm>
            <a:custGeom>
              <a:avLst/>
              <a:gdLst>
                <a:gd name="T0" fmla="*/ 1778222 w 1778222"/>
                <a:gd name="T1" fmla="*/ 2683955 h 3089433"/>
                <a:gd name="T2" fmla="*/ 1059275 w 1778222"/>
                <a:gd name="T3" fmla="*/ 2083594 h 3089433"/>
                <a:gd name="T4" fmla="*/ 1311116 w 1778222"/>
                <a:gd name="T5" fmla="*/ 1311212 h 3089433"/>
                <a:gd name="T6" fmla="*/ 0 w 1778222"/>
                <a:gd name="T7" fmla="*/ 0 h 3089433"/>
                <a:gd name="T8" fmla="*/ 0 w 1778222"/>
                <a:gd name="T9" fmla="*/ 2622328 h 3089433"/>
                <a:gd name="T10" fmla="*/ 772382 w 1778222"/>
                <a:gd name="T11" fmla="*/ 2370487 h 3089433"/>
                <a:gd name="T12" fmla="*/ 1372743 w 1778222"/>
                <a:gd name="T13" fmla="*/ 3089434 h 3089433"/>
                <a:gd name="T14" fmla="*/ 1778222 w 1778222"/>
                <a:gd name="T15" fmla="*/ 2683955 h 30894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78222" h="3089433">
                  <a:moveTo>
                    <a:pt x="1778222" y="2683955"/>
                  </a:moveTo>
                  <a:lnTo>
                    <a:pt x="1059275" y="2083594"/>
                  </a:lnTo>
                  <a:cubicBezTo>
                    <a:pt x="1217486" y="1866900"/>
                    <a:pt x="1311116" y="1600010"/>
                    <a:pt x="1311116" y="1311212"/>
                  </a:cubicBezTo>
                  <a:cubicBezTo>
                    <a:pt x="1311116" y="587026"/>
                    <a:pt x="724090" y="0"/>
                    <a:pt x="0" y="0"/>
                  </a:cubicBezTo>
                  <a:lnTo>
                    <a:pt x="0" y="2622328"/>
                  </a:lnTo>
                  <a:cubicBezTo>
                    <a:pt x="288893" y="2622328"/>
                    <a:pt x="555688" y="2528697"/>
                    <a:pt x="772382" y="2370487"/>
                  </a:cubicBezTo>
                  <a:lnTo>
                    <a:pt x="1372743" y="3089434"/>
                  </a:lnTo>
                  <a:lnTo>
                    <a:pt x="1778222" y="2683955"/>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Tree>
    <p:extLst>
      <p:ext uri="{BB962C8B-B14F-4D97-AF65-F5344CB8AC3E}">
        <p14:creationId xmlns:p14="http://schemas.microsoft.com/office/powerpoint/2010/main" val="3515735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CNSSP Titlu">
    <p:bg>
      <p:bgPr>
        <a:solidFill>
          <a:schemeClr val="bg2"/>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BED139E6-D3A5-C7DD-47EA-094897511A62}"/>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5" name="TextBox 4">
            <a:extLst>
              <a:ext uri="{FF2B5EF4-FFF2-40B4-BE49-F238E27FC236}">
                <a16:creationId xmlns:a16="http://schemas.microsoft.com/office/drawing/2014/main" id="{1A8D0CAF-EF97-6C1B-AB29-67B372A2F186}"/>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8CD2C78D-2BAC-134A-5986-4A91808D7088}"/>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B1828DD8-3229-DFAE-A899-AC6CB74DDE03}"/>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E597E258-9A92-DD71-B5EA-C7C5027055A7}"/>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534D60D1-4D5D-1473-8EDA-8945D0A395F8}"/>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8B94DA6B-7FC6-2A26-3622-56B0E07DB42A}"/>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1CBDBAEF-0D39-EABE-F14C-E6864F924937}"/>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FB051ED0-8360-B998-9865-B79D88C96548}"/>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8FB39A16-4A5D-9355-D7DC-261F92535280}"/>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7C9F46DB-95E2-4352-F0E4-DF21D26C654A}"/>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2BDD0982-8D05-ED81-A066-3090E1119E74}"/>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5BD1DD8C-6A5D-776A-EB60-E7A2815CCEEA}"/>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CCBDD173-55F3-8EEC-E1FA-D62C2ADA6BC7}"/>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D4B73678-FBA9-7049-0229-90A77E15D122}"/>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53B6AAC6-0AB7-A3E6-9BEF-8B10CFA459E2}"/>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5C89A99A-A332-D79D-712A-E089ACBA7F15}"/>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8DFAE0AB-D59E-F3A5-595D-1ABF2CAD28BA}"/>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7BBC8AFD-F724-2D8D-63B6-B07EC60517B2}"/>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77B9C7FC-95B9-581D-DE76-EF8AC6BC28D7}"/>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E2825327-5A6B-6034-8321-670086BEC1AB}"/>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A1B27345-B70B-3765-E6CF-E572AF47A6B8}"/>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8583CF49-3333-0F8F-4158-149CB8E3619F}"/>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B1D5EA1A-C0B5-EB0A-8967-85F866A6D8AD}"/>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EEE5F7B3-9F33-3B60-54B1-43B6248E43F9}"/>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E43AD844-25EA-27B2-E8AE-A5572163A885}"/>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A9D726BA-D598-049E-A0B7-46323BD20199}"/>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10D8D5B3-D425-6AE9-EB55-6928FF1A1088}"/>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3FA47637-08A2-D605-8703-F2A42D9DE8C4}"/>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FFC8DF4E-6B29-F793-757B-308F2276D397}"/>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08DC30FD-E267-D186-66E0-428B89F92DD8}"/>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7D5CB431-AD8E-DEEA-BC90-2613433B9F09}"/>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112AA472-740C-2B34-B7FD-BF8B0478EA58}"/>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C3D8A7E3-C3A0-251C-B0E6-6E57C52FF012}"/>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DB2B9E92-5375-AEE4-2F4E-8A5B5AF77797}"/>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481F37AB-D036-42ED-6864-AC26C5F18AF9}"/>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CB1D650E-B2EA-595D-4DFC-DED70466F072}"/>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F7528815-D729-2054-C77C-B6E1C02627B7}"/>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8FF56611-4E74-0B68-88D4-EE2316CC808F}"/>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C4DC09E7-B481-735B-5160-D6E444C2A8C0}"/>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B793EC10-10E2-B92E-8FFD-8BEF0B977006}"/>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B2773A54-F07F-3DF0-3915-1EB3F36A5715}"/>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852C0E39-04C6-FC4D-7BA4-E7D33AB89AF6}"/>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D6DBE98E-6ABE-3925-6858-804373800438}"/>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320B6343-0296-EEFA-3E5D-D6B7EB4A96F2}"/>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D451F7BC-C307-73DA-CBD0-C9C5C1D0689B}"/>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1">
            <a:extLst>
              <a:ext uri="{FF2B5EF4-FFF2-40B4-BE49-F238E27FC236}">
                <a16:creationId xmlns:a16="http://schemas.microsoft.com/office/drawing/2014/main" id="{FDDA1D62-E281-13DC-A4EB-A6C987CDDF65}"/>
              </a:ext>
            </a:extLst>
          </p:cNvPr>
          <p:cNvGrpSpPr>
            <a:grpSpLocks noChangeAspect="1"/>
          </p:cNvGrpSpPr>
          <p:nvPr/>
        </p:nvGrpSpPr>
        <p:grpSpPr>
          <a:xfrm>
            <a:off x="19238400" y="1393200"/>
            <a:ext cx="3106800" cy="1009525"/>
            <a:chOff x="11025187" y="6490494"/>
            <a:chExt cx="2330386" cy="757237"/>
          </a:xfrm>
          <a:solidFill>
            <a:srgbClr val="FFFFFF"/>
          </a:solidFill>
        </p:grpSpPr>
        <p:sp>
          <p:nvSpPr>
            <p:cNvPr id="51" name="Freeform: Shape 51">
              <a:extLst>
                <a:ext uri="{FF2B5EF4-FFF2-40B4-BE49-F238E27FC236}">
                  <a16:creationId xmlns:a16="http://schemas.microsoft.com/office/drawing/2014/main" id="{A1561619-E67F-D47F-6DE3-67B8FB2C3F16}"/>
                </a:ext>
              </a:extLst>
            </p:cNvPr>
            <p:cNvSpPr/>
            <p:nvPr/>
          </p:nvSpPr>
          <p:spPr>
            <a:xfrm>
              <a:off x="11025187"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678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678"/>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300" y="16669"/>
                    <a:pt x="104584" y="15240"/>
                  </a:cubicBezTo>
                  <a:cubicBezTo>
                    <a:pt x="98965" y="13811"/>
                    <a:pt x="92107"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2">
              <a:extLst>
                <a:ext uri="{FF2B5EF4-FFF2-40B4-BE49-F238E27FC236}">
                  <a16:creationId xmlns:a16="http://schemas.microsoft.com/office/drawing/2014/main" id="{A215636E-1E00-5AB0-0029-B9E1CD7954D2}"/>
                </a:ext>
              </a:extLst>
            </p:cNvPr>
            <p:cNvSpPr/>
            <p:nvPr/>
          </p:nvSpPr>
          <p:spPr>
            <a:xfrm>
              <a:off x="11187493"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0" y="13716"/>
                    <a:pt x="42100" y="17145"/>
                    <a:pt x="36481" y="24003"/>
                  </a:cubicBezTo>
                  <a:cubicBezTo>
                    <a:pt x="30861" y="30861"/>
                    <a:pt x="27622"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3">
              <a:extLst>
                <a:ext uri="{FF2B5EF4-FFF2-40B4-BE49-F238E27FC236}">
                  <a16:creationId xmlns:a16="http://schemas.microsoft.com/office/drawing/2014/main" id="{BE4F8B64-8793-6E3C-49A3-5276D683487C}"/>
                </a:ext>
              </a:extLst>
            </p:cNvPr>
            <p:cNvSpPr/>
            <p:nvPr/>
          </p:nvSpPr>
          <p:spPr>
            <a:xfrm>
              <a:off x="11318176" y="6551930"/>
              <a:ext cx="147827" cy="139064"/>
            </a:xfrm>
            <a:custGeom>
              <a:avLst/>
              <a:gdLst>
                <a:gd name="connsiteX0" fmla="*/ 17621 w 147827"/>
                <a:gd name="connsiteY0" fmla="*/ 22003 h 139064"/>
                <a:gd name="connsiteX1" fmla="*/ 0 w 147827"/>
                <a:gd name="connsiteY1" fmla="*/ 17621 h 139064"/>
                <a:gd name="connsiteX2" fmla="*/ 0 w 147827"/>
                <a:gd name="connsiteY2" fmla="*/ 4382 h 139064"/>
                <a:gd name="connsiteX3" fmla="*/ 34957 w 147827"/>
                <a:gd name="connsiteY3" fmla="*/ 0 h 139064"/>
                <a:gd name="connsiteX4" fmla="*/ 35719 w 147827"/>
                <a:gd name="connsiteY4" fmla="*/ 0 h 139064"/>
                <a:gd name="connsiteX5" fmla="*/ 40862 w 147827"/>
                <a:gd name="connsiteY5" fmla="*/ 4382 h 139064"/>
                <a:gd name="connsiteX6" fmla="*/ 40862 w 147827"/>
                <a:gd name="connsiteY6" fmla="*/ 14669 h 139064"/>
                <a:gd name="connsiteX7" fmla="*/ 40577 w 147827"/>
                <a:gd name="connsiteY7" fmla="*/ 20574 h 139064"/>
                <a:gd name="connsiteX8" fmla="*/ 63817 w 147827"/>
                <a:gd name="connsiteY8" fmla="*/ 6382 h 139064"/>
                <a:gd name="connsiteX9" fmla="*/ 91440 w 147827"/>
                <a:gd name="connsiteY9" fmla="*/ 0 h 139064"/>
                <a:gd name="connsiteX10" fmla="*/ 115348 w 147827"/>
                <a:gd name="connsiteY10" fmla="*/ 5906 h 139064"/>
                <a:gd name="connsiteX11" fmla="*/ 127254 w 147827"/>
                <a:gd name="connsiteY11" fmla="*/ 23908 h 139064"/>
                <a:gd name="connsiteX12" fmla="*/ 130683 w 147827"/>
                <a:gd name="connsiteY12" fmla="*/ 56579 h 139064"/>
                <a:gd name="connsiteX13" fmla="*/ 130683 w 147827"/>
                <a:gd name="connsiteY13" fmla="*/ 125063 h 139064"/>
                <a:gd name="connsiteX14" fmla="*/ 147828 w 147827"/>
                <a:gd name="connsiteY14" fmla="*/ 126778 h 139064"/>
                <a:gd name="connsiteX15" fmla="*/ 147828 w 147827"/>
                <a:gd name="connsiteY15" fmla="*/ 139065 h 139064"/>
                <a:gd name="connsiteX16" fmla="*/ 89821 w 147827"/>
                <a:gd name="connsiteY16" fmla="*/ 139065 h 139064"/>
                <a:gd name="connsiteX17" fmla="*/ 89821 w 147827"/>
                <a:gd name="connsiteY17" fmla="*/ 127064 h 139064"/>
                <a:gd name="connsiteX18" fmla="*/ 104965 w 147827"/>
                <a:gd name="connsiteY18" fmla="*/ 125063 h 139064"/>
                <a:gd name="connsiteX19" fmla="*/ 104965 w 147827"/>
                <a:gd name="connsiteY19" fmla="*/ 56293 h 139064"/>
                <a:gd name="connsiteX20" fmla="*/ 102965 w 147827"/>
                <a:gd name="connsiteY20" fmla="*/ 33623 h 139064"/>
                <a:gd name="connsiteX21" fmla="*/ 95631 w 147827"/>
                <a:gd name="connsiteY21" fmla="*/ 21431 h 139064"/>
                <a:gd name="connsiteX22" fmla="*/ 80010 w 147827"/>
                <a:gd name="connsiteY22" fmla="*/ 17431 h 139064"/>
                <a:gd name="connsiteX23" fmla="*/ 61151 w 147827"/>
                <a:gd name="connsiteY23" fmla="*/ 21812 h 139064"/>
                <a:gd name="connsiteX24" fmla="*/ 43243 w 147827"/>
                <a:gd name="connsiteY24" fmla="*/ 32099 h 139064"/>
                <a:gd name="connsiteX25" fmla="*/ 43243 w 147827"/>
                <a:gd name="connsiteY25" fmla="*/ 124873 h 139064"/>
                <a:gd name="connsiteX26" fmla="*/ 59912 w 147827"/>
                <a:gd name="connsiteY26" fmla="*/ 127064 h 139064"/>
                <a:gd name="connsiteX27" fmla="*/ 59912 w 147827"/>
                <a:gd name="connsiteY27" fmla="*/ 139065 h 139064"/>
                <a:gd name="connsiteX28" fmla="*/ 2191 w 147827"/>
                <a:gd name="connsiteY28" fmla="*/ 139065 h 139064"/>
                <a:gd name="connsiteX29" fmla="*/ 2191 w 147827"/>
                <a:gd name="connsiteY29" fmla="*/ 127064 h 139064"/>
                <a:gd name="connsiteX30" fmla="*/ 17621 w 147827"/>
                <a:gd name="connsiteY30" fmla="*/ 124873 h 139064"/>
                <a:gd name="connsiteX31" fmla="*/ 17621 w 147827"/>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4">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1" y="24098"/>
                    <a:pt x="95631" y="21431"/>
                  </a:cubicBezTo>
                  <a:cubicBezTo>
                    <a:pt x="92011" y="18764"/>
                    <a:pt x="86773" y="17431"/>
                    <a:pt x="80010" y="17431"/>
                  </a:cubicBezTo>
                  <a:cubicBezTo>
                    <a:pt x="74105" y="17431"/>
                    <a:pt x="67818" y="18860"/>
                    <a:pt x="61151"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4">
              <a:extLst>
                <a:ext uri="{FF2B5EF4-FFF2-40B4-BE49-F238E27FC236}">
                  <a16:creationId xmlns:a16="http://schemas.microsoft.com/office/drawing/2014/main" id="{DE857712-B847-5CD2-6172-5B835E5D4E98}"/>
                </a:ext>
              </a:extLst>
            </p:cNvPr>
            <p:cNvSpPr/>
            <p:nvPr/>
          </p:nvSpPr>
          <p:spPr>
            <a:xfrm>
              <a:off x="11480100" y="6519926"/>
              <a:ext cx="88201" cy="173545"/>
            </a:xfrm>
            <a:custGeom>
              <a:avLst/>
              <a:gdLst>
                <a:gd name="connsiteX0" fmla="*/ 24479 w 88201"/>
                <a:gd name="connsiteY0" fmla="*/ 167069 h 173545"/>
                <a:gd name="connsiteX1" fmla="*/ 17621 w 88201"/>
                <a:gd name="connsiteY1" fmla="*/ 145256 h 173545"/>
                <a:gd name="connsiteX2" fmla="*/ 17621 w 88201"/>
                <a:gd name="connsiteY2" fmla="*/ 51340 h 173545"/>
                <a:gd name="connsiteX3" fmla="*/ 0 w 88201"/>
                <a:gd name="connsiteY3" fmla="*/ 51340 h 173545"/>
                <a:gd name="connsiteX4" fmla="*/ 0 w 88201"/>
                <a:gd name="connsiteY4" fmla="*/ 40291 h 173545"/>
                <a:gd name="connsiteX5" fmla="*/ 6858 w 88201"/>
                <a:gd name="connsiteY5" fmla="*/ 38576 h 173545"/>
                <a:gd name="connsiteX6" fmla="*/ 14478 w 88201"/>
                <a:gd name="connsiteY6" fmla="*/ 35909 h 173545"/>
                <a:gd name="connsiteX7" fmla="*/ 20574 w 88201"/>
                <a:gd name="connsiteY7" fmla="*/ 27146 h 173545"/>
                <a:gd name="connsiteX8" fmla="*/ 25241 w 88201"/>
                <a:gd name="connsiteY8" fmla="*/ 12192 h 173545"/>
                <a:gd name="connsiteX9" fmla="*/ 28385 w 88201"/>
                <a:gd name="connsiteY9" fmla="*/ 0 h 173545"/>
                <a:gd name="connsiteX10" fmla="*/ 42863 w 88201"/>
                <a:gd name="connsiteY10" fmla="*/ 0 h 173545"/>
                <a:gd name="connsiteX11" fmla="*/ 43339 w 88201"/>
                <a:gd name="connsiteY11" fmla="*/ 35243 h 173545"/>
                <a:gd name="connsiteX12" fmla="*/ 84201 w 88201"/>
                <a:gd name="connsiteY12" fmla="*/ 35243 h 173545"/>
                <a:gd name="connsiteX13" fmla="*/ 84201 w 88201"/>
                <a:gd name="connsiteY13" fmla="*/ 51435 h 173545"/>
                <a:gd name="connsiteX14" fmla="*/ 43339 w 88201"/>
                <a:gd name="connsiteY14" fmla="*/ 51435 h 173545"/>
                <a:gd name="connsiteX15" fmla="*/ 43339 w 88201"/>
                <a:gd name="connsiteY15" fmla="*/ 126587 h 173545"/>
                <a:gd name="connsiteX16" fmla="*/ 44196 w 88201"/>
                <a:gd name="connsiteY16" fmla="*/ 146114 h 173545"/>
                <a:gd name="connsiteX17" fmla="*/ 47911 w 88201"/>
                <a:gd name="connsiteY17" fmla="*/ 153448 h 173545"/>
                <a:gd name="connsiteX18" fmla="*/ 57531 w 88201"/>
                <a:gd name="connsiteY18" fmla="*/ 155162 h 173545"/>
                <a:gd name="connsiteX19" fmla="*/ 72104 w 88201"/>
                <a:gd name="connsiteY19" fmla="*/ 153448 h 173545"/>
                <a:gd name="connsiteX20" fmla="*/ 84487 w 88201"/>
                <a:gd name="connsiteY20" fmla="*/ 149733 h 173545"/>
                <a:gd name="connsiteX21" fmla="*/ 88202 w 88201"/>
                <a:gd name="connsiteY21" fmla="*/ 160782 h 173545"/>
                <a:gd name="connsiteX22" fmla="*/ 69247 w 88201"/>
                <a:gd name="connsiteY22" fmla="*/ 169355 h 173545"/>
                <a:gd name="connsiteX23" fmla="*/ 45339 w 88201"/>
                <a:gd name="connsiteY23" fmla="*/ 173546 h 173545"/>
                <a:gd name="connsiteX24" fmla="*/ 24479 w 88201"/>
                <a:gd name="connsiteY24" fmla="*/ 167069 h 17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545">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5" y="36671"/>
                    <a:pt x="14478" y="35909"/>
                  </a:cubicBezTo>
                  <a:cubicBezTo>
                    <a:pt x="17050" y="34481"/>
                    <a:pt x="19145" y="31528"/>
                    <a:pt x="20574" y="27146"/>
                  </a:cubicBezTo>
                  <a:cubicBezTo>
                    <a:pt x="21908" y="24003"/>
                    <a:pt x="23432" y="19050"/>
                    <a:pt x="25241" y="12192"/>
                  </a:cubicBezTo>
                  <a:cubicBezTo>
                    <a:pt x="27051" y="5334"/>
                    <a:pt x="28099" y="1238"/>
                    <a:pt x="28385" y="0"/>
                  </a:cubicBezTo>
                  <a:lnTo>
                    <a:pt x="42863" y="0"/>
                  </a:lnTo>
                  <a:lnTo>
                    <a:pt x="43339" y="35243"/>
                  </a:lnTo>
                  <a:lnTo>
                    <a:pt x="84201" y="35243"/>
                  </a:lnTo>
                  <a:lnTo>
                    <a:pt x="84201" y="51435"/>
                  </a:lnTo>
                  <a:lnTo>
                    <a:pt x="43339" y="51435"/>
                  </a:lnTo>
                  <a:lnTo>
                    <a:pt x="43339" y="126587"/>
                  </a:lnTo>
                  <a:cubicBezTo>
                    <a:pt x="43339" y="135922"/>
                    <a:pt x="43625" y="142399"/>
                    <a:pt x="44196" y="146114"/>
                  </a:cubicBezTo>
                  <a:cubicBezTo>
                    <a:pt x="44768"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2" y="160782"/>
                  </a:lnTo>
                  <a:cubicBezTo>
                    <a:pt x="84296" y="163735"/>
                    <a:pt x="77915" y="166592"/>
                    <a:pt x="69247" y="169355"/>
                  </a:cubicBezTo>
                  <a:cubicBezTo>
                    <a:pt x="60484" y="172117"/>
                    <a:pt x="52578" y="173546"/>
                    <a:pt x="45339" y="173546"/>
                  </a:cubicBezTo>
                  <a:cubicBezTo>
                    <a:pt x="36005"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5">
              <a:extLst>
                <a:ext uri="{FF2B5EF4-FFF2-40B4-BE49-F238E27FC236}">
                  <a16:creationId xmlns:a16="http://schemas.microsoft.com/office/drawing/2014/main" id="{48053B67-8AEF-4CB2-1C3F-F6C3D0436A17}"/>
                </a:ext>
              </a:extLst>
            </p:cNvPr>
            <p:cNvSpPr/>
            <p:nvPr/>
          </p:nvSpPr>
          <p:spPr>
            <a:xfrm>
              <a:off x="11583637" y="6551358"/>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908"/>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5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6">
              <a:extLst>
                <a:ext uri="{FF2B5EF4-FFF2-40B4-BE49-F238E27FC236}">
                  <a16:creationId xmlns:a16="http://schemas.microsoft.com/office/drawing/2014/main" id="{31488202-2339-9EE7-957B-C4B8665F940B}"/>
                </a:ext>
              </a:extLst>
            </p:cNvPr>
            <p:cNvSpPr/>
            <p:nvPr/>
          </p:nvSpPr>
          <p:spPr>
            <a:xfrm>
              <a:off x="11692984"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397"/>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7">
              <a:extLst>
                <a:ext uri="{FF2B5EF4-FFF2-40B4-BE49-F238E27FC236}">
                  <a16:creationId xmlns:a16="http://schemas.microsoft.com/office/drawing/2014/main" id="{8107D028-8778-0826-955F-736914ADC463}"/>
                </a:ext>
              </a:extLst>
            </p:cNvPr>
            <p:cNvSpPr/>
            <p:nvPr/>
          </p:nvSpPr>
          <p:spPr>
            <a:xfrm>
              <a:off x="11847956"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58">
              <a:extLst>
                <a:ext uri="{FF2B5EF4-FFF2-40B4-BE49-F238E27FC236}">
                  <a16:creationId xmlns:a16="http://schemas.microsoft.com/office/drawing/2014/main" id="{ED46270F-3625-D3B0-1F37-8756905EF763}"/>
                </a:ext>
              </a:extLst>
            </p:cNvPr>
            <p:cNvSpPr/>
            <p:nvPr/>
          </p:nvSpPr>
          <p:spPr>
            <a:xfrm>
              <a:off x="11990545" y="6509067"/>
              <a:ext cx="177260" cy="181927"/>
            </a:xfrm>
            <a:custGeom>
              <a:avLst/>
              <a:gdLst>
                <a:gd name="connsiteX0" fmla="*/ 19717 w 177260"/>
                <a:gd name="connsiteY0" fmla="*/ 15145 h 181927"/>
                <a:gd name="connsiteX1" fmla="*/ 95 w 177260"/>
                <a:gd name="connsiteY1" fmla="*/ 12192 h 181927"/>
                <a:gd name="connsiteX2" fmla="*/ 95 w 177260"/>
                <a:gd name="connsiteY2" fmla="*/ 0 h 181927"/>
                <a:gd name="connsiteX3" fmla="*/ 45625 w 177260"/>
                <a:gd name="connsiteY3" fmla="*/ 0 h 181927"/>
                <a:gd name="connsiteX4" fmla="*/ 127159 w 177260"/>
                <a:gd name="connsiteY4" fmla="*/ 119444 h 181927"/>
                <a:gd name="connsiteX5" fmla="*/ 140875 w 177260"/>
                <a:gd name="connsiteY5" fmla="*/ 145351 h 181927"/>
                <a:gd name="connsiteX6" fmla="*/ 140875 w 177260"/>
                <a:gd name="connsiteY6" fmla="*/ 15145 h 181927"/>
                <a:gd name="connsiteX7" fmla="*/ 119539 w 177260"/>
                <a:gd name="connsiteY7" fmla="*/ 12192 h 181927"/>
                <a:gd name="connsiteX8" fmla="*/ 119539 w 177260"/>
                <a:gd name="connsiteY8" fmla="*/ 0 h 181927"/>
                <a:gd name="connsiteX9" fmla="*/ 177260 w 177260"/>
                <a:gd name="connsiteY9" fmla="*/ 0 h 181927"/>
                <a:gd name="connsiteX10" fmla="*/ 177260 w 177260"/>
                <a:gd name="connsiteY10" fmla="*/ 12192 h 181927"/>
                <a:gd name="connsiteX11" fmla="*/ 157639 w 177260"/>
                <a:gd name="connsiteY11" fmla="*/ 15145 h 181927"/>
                <a:gd name="connsiteX12" fmla="*/ 157639 w 177260"/>
                <a:gd name="connsiteY12" fmla="*/ 181832 h 181927"/>
                <a:gd name="connsiteX13" fmla="*/ 138303 w 177260"/>
                <a:gd name="connsiteY13" fmla="*/ 181832 h 181927"/>
                <a:gd name="connsiteX14" fmla="*/ 55054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2 w 177260"/>
                <a:gd name="connsiteY21" fmla="*/ 167259 h 181927"/>
                <a:gd name="connsiteX22" fmla="*/ 19622 w 177260"/>
                <a:gd name="connsiteY22" fmla="*/ 15145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717" y="15145"/>
                  </a:moveTo>
                  <a:lnTo>
                    <a:pt x="95" y="12192"/>
                  </a:lnTo>
                  <a:lnTo>
                    <a:pt x="95" y="0"/>
                  </a:lnTo>
                  <a:lnTo>
                    <a:pt x="45625" y="0"/>
                  </a:lnTo>
                  <a:lnTo>
                    <a:pt x="127159" y="119444"/>
                  </a:lnTo>
                  <a:lnTo>
                    <a:pt x="140875" y="145351"/>
                  </a:lnTo>
                  <a:lnTo>
                    <a:pt x="140875" y="15145"/>
                  </a:lnTo>
                  <a:lnTo>
                    <a:pt x="119539" y="12192"/>
                  </a:lnTo>
                  <a:lnTo>
                    <a:pt x="119539" y="0"/>
                  </a:lnTo>
                  <a:lnTo>
                    <a:pt x="177260" y="0"/>
                  </a:lnTo>
                  <a:lnTo>
                    <a:pt x="177260" y="12192"/>
                  </a:lnTo>
                  <a:lnTo>
                    <a:pt x="157639" y="15145"/>
                  </a:lnTo>
                  <a:lnTo>
                    <a:pt x="157639" y="181832"/>
                  </a:lnTo>
                  <a:lnTo>
                    <a:pt x="138303" y="181832"/>
                  </a:lnTo>
                  <a:lnTo>
                    <a:pt x="55054" y="59722"/>
                  </a:lnTo>
                  <a:lnTo>
                    <a:pt x="36195" y="27432"/>
                  </a:lnTo>
                  <a:lnTo>
                    <a:pt x="36195" y="167450"/>
                  </a:lnTo>
                  <a:lnTo>
                    <a:pt x="59436" y="169926"/>
                  </a:lnTo>
                  <a:lnTo>
                    <a:pt x="59436" y="181928"/>
                  </a:lnTo>
                  <a:lnTo>
                    <a:pt x="0" y="181928"/>
                  </a:lnTo>
                  <a:lnTo>
                    <a:pt x="0" y="169926"/>
                  </a:lnTo>
                  <a:lnTo>
                    <a:pt x="19622" y="167259"/>
                  </a:lnTo>
                  <a:lnTo>
                    <a:pt x="19622" y="1514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59">
              <a:extLst>
                <a:ext uri="{FF2B5EF4-FFF2-40B4-BE49-F238E27FC236}">
                  <a16:creationId xmlns:a16="http://schemas.microsoft.com/office/drawing/2014/main" id="{E0F02B8E-9F20-CBA6-20BE-0098D1AA2123}"/>
                </a:ext>
              </a:extLst>
            </p:cNvPr>
            <p:cNvSpPr/>
            <p:nvPr/>
          </p:nvSpPr>
          <p:spPr>
            <a:xfrm>
              <a:off x="12184855"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1908 h 141446"/>
                <a:gd name="connsiteX5" fmla="*/ 53435 w 120205"/>
                <a:gd name="connsiteY5" fmla="*/ 18860 h 141446"/>
                <a:gd name="connsiteX6" fmla="*/ 31052 w 120205"/>
                <a:gd name="connsiteY6" fmla="*/ 22384 h 141446"/>
                <a:gd name="connsiteX7" fmla="*/ 11335 w 120205"/>
                <a:gd name="connsiteY7" fmla="*/ 31051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778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005"/>
                    <a:pt x="80582" y="36005"/>
                    <a:pt x="78962" y="31623"/>
                  </a:cubicBezTo>
                  <a:cubicBezTo>
                    <a:pt x="77343" y="27242"/>
                    <a:pt x="74486" y="24003"/>
                    <a:pt x="70485" y="21908"/>
                  </a:cubicBezTo>
                  <a:cubicBezTo>
                    <a:pt x="66484" y="19907"/>
                    <a:pt x="60770" y="18860"/>
                    <a:pt x="53435" y="18860"/>
                  </a:cubicBezTo>
                  <a:cubicBezTo>
                    <a:pt x="45148" y="18860"/>
                    <a:pt x="37624" y="20003"/>
                    <a:pt x="31052" y="22384"/>
                  </a:cubicBezTo>
                  <a:cubicBezTo>
                    <a:pt x="24479" y="24765"/>
                    <a:pt x="17907" y="27623"/>
                    <a:pt x="11335" y="31051"/>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7918"/>
                    <a:pt x="29623" y="114491"/>
                    <a:pt x="33909" y="118586"/>
                  </a:cubicBezTo>
                  <a:cubicBezTo>
                    <a:pt x="38195" y="122777"/>
                    <a:pt x="44101" y="124778"/>
                    <a:pt x="51435" y="124778"/>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0">
              <a:extLst>
                <a:ext uri="{FF2B5EF4-FFF2-40B4-BE49-F238E27FC236}">
                  <a16:creationId xmlns:a16="http://schemas.microsoft.com/office/drawing/2014/main" id="{D8654FE9-F29B-193D-4C48-509D150FEF04}"/>
                </a:ext>
              </a:extLst>
            </p:cNvPr>
            <p:cNvSpPr/>
            <p:nvPr/>
          </p:nvSpPr>
          <p:spPr>
            <a:xfrm>
              <a:off x="12318872" y="6519926"/>
              <a:ext cx="88201" cy="237553"/>
            </a:xfrm>
            <a:custGeom>
              <a:avLst/>
              <a:gdLst>
                <a:gd name="connsiteX0" fmla="*/ 24479 w 88201"/>
                <a:gd name="connsiteY0" fmla="*/ 167069 h 237553"/>
                <a:gd name="connsiteX1" fmla="*/ 17621 w 88201"/>
                <a:gd name="connsiteY1" fmla="*/ 145256 h 237553"/>
                <a:gd name="connsiteX2" fmla="*/ 17621 w 88201"/>
                <a:gd name="connsiteY2" fmla="*/ 51340 h 237553"/>
                <a:gd name="connsiteX3" fmla="*/ 0 w 88201"/>
                <a:gd name="connsiteY3" fmla="*/ 51340 h 237553"/>
                <a:gd name="connsiteX4" fmla="*/ 0 w 88201"/>
                <a:gd name="connsiteY4" fmla="*/ 40291 h 237553"/>
                <a:gd name="connsiteX5" fmla="*/ 6858 w 88201"/>
                <a:gd name="connsiteY5" fmla="*/ 38576 h 237553"/>
                <a:gd name="connsiteX6" fmla="*/ 14478 w 88201"/>
                <a:gd name="connsiteY6" fmla="*/ 35909 h 237553"/>
                <a:gd name="connsiteX7" fmla="*/ 20574 w 88201"/>
                <a:gd name="connsiteY7" fmla="*/ 27146 h 237553"/>
                <a:gd name="connsiteX8" fmla="*/ 25241 w 88201"/>
                <a:gd name="connsiteY8" fmla="*/ 12192 h 237553"/>
                <a:gd name="connsiteX9" fmla="*/ 28384 w 88201"/>
                <a:gd name="connsiteY9" fmla="*/ 0 h 237553"/>
                <a:gd name="connsiteX10" fmla="*/ 42863 w 88201"/>
                <a:gd name="connsiteY10" fmla="*/ 0 h 237553"/>
                <a:gd name="connsiteX11" fmla="*/ 43339 w 88201"/>
                <a:gd name="connsiteY11" fmla="*/ 35243 h 237553"/>
                <a:gd name="connsiteX12" fmla="*/ 84201 w 88201"/>
                <a:gd name="connsiteY12" fmla="*/ 35243 h 237553"/>
                <a:gd name="connsiteX13" fmla="*/ 84201 w 88201"/>
                <a:gd name="connsiteY13" fmla="*/ 51435 h 237553"/>
                <a:gd name="connsiteX14" fmla="*/ 43339 w 88201"/>
                <a:gd name="connsiteY14" fmla="*/ 51435 h 237553"/>
                <a:gd name="connsiteX15" fmla="*/ 43339 w 88201"/>
                <a:gd name="connsiteY15" fmla="*/ 126587 h 237553"/>
                <a:gd name="connsiteX16" fmla="*/ 44196 w 88201"/>
                <a:gd name="connsiteY16" fmla="*/ 146114 h 237553"/>
                <a:gd name="connsiteX17" fmla="*/ 47911 w 88201"/>
                <a:gd name="connsiteY17" fmla="*/ 153448 h 237553"/>
                <a:gd name="connsiteX18" fmla="*/ 57531 w 88201"/>
                <a:gd name="connsiteY18" fmla="*/ 155162 h 237553"/>
                <a:gd name="connsiteX19" fmla="*/ 72104 w 88201"/>
                <a:gd name="connsiteY19" fmla="*/ 153448 h 237553"/>
                <a:gd name="connsiteX20" fmla="*/ 84487 w 88201"/>
                <a:gd name="connsiteY20" fmla="*/ 149733 h 237553"/>
                <a:gd name="connsiteX21" fmla="*/ 88201 w 88201"/>
                <a:gd name="connsiteY21" fmla="*/ 160782 h 237553"/>
                <a:gd name="connsiteX22" fmla="*/ 69247 w 88201"/>
                <a:gd name="connsiteY22" fmla="*/ 169355 h 237553"/>
                <a:gd name="connsiteX23" fmla="*/ 45339 w 88201"/>
                <a:gd name="connsiteY23" fmla="*/ 173546 h 237553"/>
                <a:gd name="connsiteX24" fmla="*/ 24479 w 88201"/>
                <a:gd name="connsiteY24" fmla="*/ 167069 h 237553"/>
                <a:gd name="connsiteX25" fmla="*/ 62103 w 88201"/>
                <a:gd name="connsiteY25" fmla="*/ 220218 h 237553"/>
                <a:gd name="connsiteX26" fmla="*/ 53816 w 88201"/>
                <a:gd name="connsiteY26" fmla="*/ 232220 h 237553"/>
                <a:gd name="connsiteX27" fmla="*/ 46672 w 88201"/>
                <a:gd name="connsiteY27" fmla="*/ 237554 h 237553"/>
                <a:gd name="connsiteX28" fmla="*/ 46387 w 88201"/>
                <a:gd name="connsiteY28" fmla="*/ 237554 h 237553"/>
                <a:gd name="connsiteX29" fmla="*/ 38100 w 88201"/>
                <a:gd name="connsiteY29" fmla="*/ 233172 h 237553"/>
                <a:gd name="connsiteX30" fmla="*/ 37814 w 88201"/>
                <a:gd name="connsiteY30" fmla="*/ 231743 h 237553"/>
                <a:gd name="connsiteX31" fmla="*/ 43434 w 88201"/>
                <a:gd name="connsiteY31" fmla="*/ 225171 h 237553"/>
                <a:gd name="connsiteX32" fmla="*/ 45625 w 88201"/>
                <a:gd name="connsiteY32" fmla="*/ 214884 h 237553"/>
                <a:gd name="connsiteX33" fmla="*/ 44291 w 88201"/>
                <a:gd name="connsiteY33" fmla="*/ 209741 h 237553"/>
                <a:gd name="connsiteX34" fmla="*/ 40481 w 88201"/>
                <a:gd name="connsiteY34" fmla="*/ 206026 h 237553"/>
                <a:gd name="connsiteX35" fmla="*/ 35623 w 88201"/>
                <a:gd name="connsiteY35" fmla="*/ 196215 h 237553"/>
                <a:gd name="connsiteX36" fmla="*/ 39814 w 88201"/>
                <a:gd name="connsiteY36" fmla="*/ 187166 h 237553"/>
                <a:gd name="connsiteX37" fmla="*/ 48577 w 88201"/>
                <a:gd name="connsiteY37" fmla="*/ 184499 h 237553"/>
                <a:gd name="connsiteX38" fmla="*/ 49530 w 88201"/>
                <a:gd name="connsiteY38" fmla="*/ 184499 h 237553"/>
                <a:gd name="connsiteX39" fmla="*/ 61246 w 88201"/>
                <a:gd name="connsiteY39" fmla="*/ 189643 h 237553"/>
                <a:gd name="connsiteX40" fmla="*/ 65627 w 88201"/>
                <a:gd name="connsiteY40" fmla="*/ 204121 h 237553"/>
                <a:gd name="connsiteX41" fmla="*/ 62103 w 88201"/>
                <a:gd name="connsiteY41" fmla="*/ 220218 h 23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201" h="237553">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114"/>
                  </a:cubicBezTo>
                  <a:cubicBezTo>
                    <a:pt x="44767"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1" y="160782"/>
                  </a:lnTo>
                  <a:cubicBezTo>
                    <a:pt x="84296" y="163735"/>
                    <a:pt x="77914" y="166592"/>
                    <a:pt x="69247" y="169355"/>
                  </a:cubicBezTo>
                  <a:cubicBezTo>
                    <a:pt x="60484" y="172117"/>
                    <a:pt x="52578" y="173546"/>
                    <a:pt x="45339" y="173546"/>
                  </a:cubicBezTo>
                  <a:cubicBezTo>
                    <a:pt x="35909" y="173450"/>
                    <a:pt x="29051" y="171355"/>
                    <a:pt x="24479" y="167069"/>
                  </a:cubicBezTo>
                  <a:close/>
                  <a:moveTo>
                    <a:pt x="62103" y="220218"/>
                  </a:moveTo>
                  <a:cubicBezTo>
                    <a:pt x="59626" y="225076"/>
                    <a:pt x="56864" y="229076"/>
                    <a:pt x="53816" y="232220"/>
                  </a:cubicBezTo>
                  <a:cubicBezTo>
                    <a:pt x="50673" y="235268"/>
                    <a:pt x="48387" y="237077"/>
                    <a:pt x="46672" y="237554"/>
                  </a:cubicBezTo>
                  <a:lnTo>
                    <a:pt x="46387" y="237554"/>
                  </a:lnTo>
                  <a:lnTo>
                    <a:pt x="38100" y="233172"/>
                  </a:lnTo>
                  <a:lnTo>
                    <a:pt x="37814" y="231743"/>
                  </a:lnTo>
                  <a:cubicBezTo>
                    <a:pt x="40100" y="230600"/>
                    <a:pt x="42005" y="228410"/>
                    <a:pt x="43434" y="225171"/>
                  </a:cubicBezTo>
                  <a:cubicBezTo>
                    <a:pt x="44863" y="221933"/>
                    <a:pt x="45625" y="218504"/>
                    <a:pt x="45625" y="214884"/>
                  </a:cubicBezTo>
                  <a:cubicBezTo>
                    <a:pt x="45625" y="212789"/>
                    <a:pt x="45148" y="211074"/>
                    <a:pt x="44291" y="209741"/>
                  </a:cubicBezTo>
                  <a:cubicBezTo>
                    <a:pt x="43434" y="208407"/>
                    <a:pt x="42100" y="207169"/>
                    <a:pt x="40481" y="206026"/>
                  </a:cubicBezTo>
                  <a:cubicBezTo>
                    <a:pt x="37243" y="203740"/>
                    <a:pt x="35623" y="200501"/>
                    <a:pt x="35623" y="196215"/>
                  </a:cubicBezTo>
                  <a:cubicBezTo>
                    <a:pt x="35623" y="191929"/>
                    <a:pt x="37052" y="188976"/>
                    <a:pt x="39814" y="187166"/>
                  </a:cubicBezTo>
                  <a:cubicBezTo>
                    <a:pt x="42577" y="185357"/>
                    <a:pt x="45529" y="184499"/>
                    <a:pt x="48577" y="184499"/>
                  </a:cubicBezTo>
                  <a:lnTo>
                    <a:pt x="49530" y="184499"/>
                  </a:lnTo>
                  <a:cubicBezTo>
                    <a:pt x="54388" y="184499"/>
                    <a:pt x="58388" y="186214"/>
                    <a:pt x="61246" y="189643"/>
                  </a:cubicBezTo>
                  <a:cubicBezTo>
                    <a:pt x="64198" y="193072"/>
                    <a:pt x="65627" y="197834"/>
                    <a:pt x="65627" y="204121"/>
                  </a:cubicBezTo>
                  <a:cubicBezTo>
                    <a:pt x="65818" y="209931"/>
                    <a:pt x="64579" y="215265"/>
                    <a:pt x="62103" y="22021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61">
              <a:extLst>
                <a:ext uri="{FF2B5EF4-FFF2-40B4-BE49-F238E27FC236}">
                  <a16:creationId xmlns:a16="http://schemas.microsoft.com/office/drawing/2014/main" id="{F6CD089A-90EB-AD05-0CD7-26692E94C1AA}"/>
                </a:ext>
              </a:extLst>
            </p:cNvPr>
            <p:cNvSpPr/>
            <p:nvPr/>
          </p:nvSpPr>
          <p:spPr>
            <a:xfrm>
              <a:off x="12421170" y="6496875"/>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8 h 194119"/>
                <a:gd name="connsiteX15" fmla="*/ 18669 w 64865"/>
                <a:gd name="connsiteY15" fmla="*/ 5144 h 194119"/>
                <a:gd name="connsiteX16" fmla="*/ 31718 w 64865"/>
                <a:gd name="connsiteY16" fmla="*/ 0 h 194119"/>
                <a:gd name="connsiteX17" fmla="*/ 43910 w 64865"/>
                <a:gd name="connsiteY17" fmla="*/ 4382 h 194119"/>
                <a:gd name="connsiteX18" fmla="*/ 47816 w 64865"/>
                <a:gd name="connsiteY18" fmla="*/ 15621 h 194119"/>
                <a:gd name="connsiteX19" fmla="*/ 43053 w 64865"/>
                <a:gd name="connsiteY19" fmla="*/ 28861 h 194119"/>
                <a:gd name="connsiteX20" fmla="*/ 29718 w 64865"/>
                <a:gd name="connsiteY20" fmla="*/ 33719 h 194119"/>
                <a:gd name="connsiteX21" fmla="*/ 29432 w 64865"/>
                <a:gd name="connsiteY21" fmla="*/ 33719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812" y="29337"/>
                  </a:moveTo>
                  <a:cubicBezTo>
                    <a:pt x="15240" y="26384"/>
                    <a:pt x="13907" y="22670"/>
                    <a:pt x="13907" y="18098"/>
                  </a:cubicBezTo>
                  <a:cubicBezTo>
                    <a:pt x="13907" y="12859"/>
                    <a:pt x="15526" y="8573"/>
                    <a:pt x="18669" y="5144"/>
                  </a:cubicBezTo>
                  <a:cubicBezTo>
                    <a:pt x="21812" y="1715"/>
                    <a:pt x="26194" y="0"/>
                    <a:pt x="31718" y="0"/>
                  </a:cubicBezTo>
                  <a:cubicBezTo>
                    <a:pt x="37243" y="0"/>
                    <a:pt x="41338" y="1429"/>
                    <a:pt x="43910" y="4382"/>
                  </a:cubicBezTo>
                  <a:cubicBezTo>
                    <a:pt x="46482" y="7334"/>
                    <a:pt x="47816" y="11049"/>
                    <a:pt x="47816" y="15621"/>
                  </a:cubicBezTo>
                  <a:cubicBezTo>
                    <a:pt x="47816" y="21146"/>
                    <a:pt x="46196" y="25527"/>
                    <a:pt x="43053" y="28861"/>
                  </a:cubicBezTo>
                  <a:cubicBezTo>
                    <a:pt x="39910" y="32099"/>
                    <a:pt x="35433" y="33719"/>
                    <a:pt x="29718" y="33719"/>
                  </a:cubicBezTo>
                  <a:lnTo>
                    <a:pt x="29432" y="33719"/>
                  </a:lnTo>
                  <a:cubicBezTo>
                    <a:pt x="24384" y="33719"/>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62">
              <a:extLst>
                <a:ext uri="{FF2B5EF4-FFF2-40B4-BE49-F238E27FC236}">
                  <a16:creationId xmlns:a16="http://schemas.microsoft.com/office/drawing/2014/main" id="{E4FE1F5E-7B35-60BF-981E-D75932D0CE92}"/>
                </a:ext>
              </a:extLst>
            </p:cNvPr>
            <p:cNvSpPr/>
            <p:nvPr/>
          </p:nvSpPr>
          <p:spPr>
            <a:xfrm>
              <a:off x="12503464" y="6551454"/>
              <a:ext cx="126494" cy="142208"/>
            </a:xfrm>
            <a:custGeom>
              <a:avLst/>
              <a:gdLst>
                <a:gd name="connsiteX0" fmla="*/ 8956 w 126494"/>
                <a:gd name="connsiteY0" fmla="*/ 33052 h 142208"/>
                <a:gd name="connsiteX1" fmla="*/ 32863 w 126494"/>
                <a:gd name="connsiteY1" fmla="*/ 8477 h 142208"/>
                <a:gd name="connsiteX2" fmla="*/ 64582 w 126494"/>
                <a:gd name="connsiteY2" fmla="*/ 0 h 142208"/>
                <a:gd name="connsiteX3" fmla="*/ 110969 w 126494"/>
                <a:gd name="connsiteY3" fmla="*/ 19622 h 142208"/>
                <a:gd name="connsiteX4" fmla="*/ 126494 w 126494"/>
                <a:gd name="connsiteY4" fmla="*/ 71056 h 142208"/>
                <a:gd name="connsiteX5" fmla="*/ 117445 w 126494"/>
                <a:gd name="connsiteY5" fmla="*/ 109442 h 142208"/>
                <a:gd name="connsiteX6" fmla="*/ 93633 w 126494"/>
                <a:gd name="connsiteY6" fmla="*/ 133921 h 142208"/>
                <a:gd name="connsiteX7" fmla="*/ 61915 w 126494"/>
                <a:gd name="connsiteY7" fmla="*/ 142208 h 142208"/>
                <a:gd name="connsiteX8" fmla="*/ 15528 w 126494"/>
                <a:gd name="connsiteY8" fmla="*/ 122587 h 142208"/>
                <a:gd name="connsiteX9" fmla="*/ 2 w 126494"/>
                <a:gd name="connsiteY9" fmla="*/ 71247 h 142208"/>
                <a:gd name="connsiteX10" fmla="*/ 8956 w 126494"/>
                <a:gd name="connsiteY10" fmla="*/ 33052 h 142208"/>
                <a:gd name="connsiteX11" fmla="*/ 89252 w 126494"/>
                <a:gd name="connsiteY11" fmla="*/ 114300 h 142208"/>
                <a:gd name="connsiteX12" fmla="*/ 98300 w 126494"/>
                <a:gd name="connsiteY12" fmla="*/ 72962 h 142208"/>
                <a:gd name="connsiteX13" fmla="*/ 90013 w 126494"/>
                <a:gd name="connsiteY13" fmla="*/ 29908 h 142208"/>
                <a:gd name="connsiteX14" fmla="*/ 63344 w 126494"/>
                <a:gd name="connsiteY14" fmla="*/ 14002 h 142208"/>
                <a:gd name="connsiteX15" fmla="*/ 37245 w 126494"/>
                <a:gd name="connsiteY15" fmla="*/ 27908 h 142208"/>
                <a:gd name="connsiteX16" fmla="*/ 28101 w 126494"/>
                <a:gd name="connsiteY16" fmla="*/ 69247 h 142208"/>
                <a:gd name="connsiteX17" fmla="*/ 36673 w 126494"/>
                <a:gd name="connsiteY17" fmla="*/ 112300 h 142208"/>
                <a:gd name="connsiteX18" fmla="*/ 63344 w 126494"/>
                <a:gd name="connsiteY18" fmla="*/ 128207 h 142208"/>
                <a:gd name="connsiteX19" fmla="*/ 89252 w 126494"/>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4" h="142208">
                  <a:moveTo>
                    <a:pt x="8956" y="33052"/>
                  </a:moveTo>
                  <a:cubicBezTo>
                    <a:pt x="14956" y="22288"/>
                    <a:pt x="22957" y="14097"/>
                    <a:pt x="32863" y="8477"/>
                  </a:cubicBezTo>
                  <a:cubicBezTo>
                    <a:pt x="42769" y="2857"/>
                    <a:pt x="53342" y="0"/>
                    <a:pt x="64582" y="0"/>
                  </a:cubicBezTo>
                  <a:cubicBezTo>
                    <a:pt x="85156" y="0"/>
                    <a:pt x="100586" y="6477"/>
                    <a:pt x="110969" y="19622"/>
                  </a:cubicBezTo>
                  <a:cubicBezTo>
                    <a:pt x="121351" y="32671"/>
                    <a:pt x="126494" y="49816"/>
                    <a:pt x="126494" y="71056"/>
                  </a:cubicBezTo>
                  <a:cubicBezTo>
                    <a:pt x="126494" y="85916"/>
                    <a:pt x="123446" y="98679"/>
                    <a:pt x="117445" y="109442"/>
                  </a:cubicBezTo>
                  <a:cubicBezTo>
                    <a:pt x="111445" y="120206"/>
                    <a:pt x="103444" y="128397"/>
                    <a:pt x="93633" y="133921"/>
                  </a:cubicBezTo>
                  <a:cubicBezTo>
                    <a:pt x="83727" y="139446"/>
                    <a:pt x="73154" y="142208"/>
                    <a:pt x="61915" y="142208"/>
                  </a:cubicBezTo>
                  <a:cubicBezTo>
                    <a:pt x="41341" y="142208"/>
                    <a:pt x="25910" y="135636"/>
                    <a:pt x="15528" y="122587"/>
                  </a:cubicBezTo>
                  <a:cubicBezTo>
                    <a:pt x="5146" y="109537"/>
                    <a:pt x="2" y="92393"/>
                    <a:pt x="2" y="71247"/>
                  </a:cubicBezTo>
                  <a:cubicBezTo>
                    <a:pt x="-93" y="56483"/>
                    <a:pt x="2955" y="43815"/>
                    <a:pt x="8956" y="33052"/>
                  </a:cubicBezTo>
                  <a:close/>
                  <a:moveTo>
                    <a:pt x="89252" y="114300"/>
                  </a:moveTo>
                  <a:cubicBezTo>
                    <a:pt x="95252" y="104966"/>
                    <a:pt x="98300" y="91249"/>
                    <a:pt x="98300" y="72962"/>
                  </a:cubicBezTo>
                  <a:cubicBezTo>
                    <a:pt x="98300" y="54864"/>
                    <a:pt x="95538" y="40481"/>
                    <a:pt x="90013" y="29908"/>
                  </a:cubicBezTo>
                  <a:cubicBezTo>
                    <a:pt x="84489" y="19336"/>
                    <a:pt x="75535" y="14002"/>
                    <a:pt x="63344" y="14002"/>
                  </a:cubicBezTo>
                  <a:cubicBezTo>
                    <a:pt x="52104" y="14002"/>
                    <a:pt x="43436" y="18669"/>
                    <a:pt x="37245" y="27908"/>
                  </a:cubicBezTo>
                  <a:cubicBezTo>
                    <a:pt x="31149" y="37243"/>
                    <a:pt x="28101" y="50959"/>
                    <a:pt x="28101" y="69247"/>
                  </a:cubicBezTo>
                  <a:cubicBezTo>
                    <a:pt x="28101" y="87344"/>
                    <a:pt x="30958" y="101727"/>
                    <a:pt x="36673" y="112300"/>
                  </a:cubicBezTo>
                  <a:cubicBezTo>
                    <a:pt x="42388" y="122872"/>
                    <a:pt x="51247" y="128207"/>
                    <a:pt x="63344" y="128207"/>
                  </a:cubicBezTo>
                  <a:cubicBezTo>
                    <a:pt x="74583" y="128207"/>
                    <a:pt x="83251" y="123539"/>
                    <a:pt x="89252"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3">
              <a:extLst>
                <a:ext uri="{FF2B5EF4-FFF2-40B4-BE49-F238E27FC236}">
                  <a16:creationId xmlns:a16="http://schemas.microsoft.com/office/drawing/2014/main" id="{A7511451-4733-AA75-3655-10E857DD4151}"/>
                </a:ext>
              </a:extLst>
            </p:cNvPr>
            <p:cNvSpPr/>
            <p:nvPr/>
          </p:nvSpPr>
          <p:spPr>
            <a:xfrm>
              <a:off x="12649199" y="6551930"/>
              <a:ext cx="147828" cy="139064"/>
            </a:xfrm>
            <a:custGeom>
              <a:avLst/>
              <a:gdLst>
                <a:gd name="connsiteX0" fmla="*/ 17621 w 147828"/>
                <a:gd name="connsiteY0" fmla="*/ 22003 h 139064"/>
                <a:gd name="connsiteX1" fmla="*/ 0 w 147828"/>
                <a:gd name="connsiteY1" fmla="*/ 17621 h 139064"/>
                <a:gd name="connsiteX2" fmla="*/ 0 w 147828"/>
                <a:gd name="connsiteY2" fmla="*/ 4382 h 139064"/>
                <a:gd name="connsiteX3" fmla="*/ 34957 w 147828"/>
                <a:gd name="connsiteY3" fmla="*/ 0 h 139064"/>
                <a:gd name="connsiteX4" fmla="*/ 35719 w 147828"/>
                <a:gd name="connsiteY4" fmla="*/ 0 h 139064"/>
                <a:gd name="connsiteX5" fmla="*/ 40862 w 147828"/>
                <a:gd name="connsiteY5" fmla="*/ 4382 h 139064"/>
                <a:gd name="connsiteX6" fmla="*/ 40862 w 147828"/>
                <a:gd name="connsiteY6" fmla="*/ 14669 h 139064"/>
                <a:gd name="connsiteX7" fmla="*/ 40576 w 147828"/>
                <a:gd name="connsiteY7" fmla="*/ 20574 h 139064"/>
                <a:gd name="connsiteX8" fmla="*/ 63817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063 h 139064"/>
                <a:gd name="connsiteX14" fmla="*/ 147828 w 147828"/>
                <a:gd name="connsiteY14" fmla="*/ 126778 h 139064"/>
                <a:gd name="connsiteX15" fmla="*/ 147828 w 147828"/>
                <a:gd name="connsiteY15" fmla="*/ 139065 h 139064"/>
                <a:gd name="connsiteX16" fmla="*/ 89821 w 147828"/>
                <a:gd name="connsiteY16" fmla="*/ 139065 h 139064"/>
                <a:gd name="connsiteX17" fmla="*/ 89821 w 147828"/>
                <a:gd name="connsiteY17" fmla="*/ 127064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431 h 139064"/>
                <a:gd name="connsiteX22" fmla="*/ 80010 w 147828"/>
                <a:gd name="connsiteY22" fmla="*/ 17431 h 139064"/>
                <a:gd name="connsiteX23" fmla="*/ 61150 w 147828"/>
                <a:gd name="connsiteY23" fmla="*/ 21812 h 139064"/>
                <a:gd name="connsiteX24" fmla="*/ 43243 w 147828"/>
                <a:gd name="connsiteY24" fmla="*/ 32099 h 139064"/>
                <a:gd name="connsiteX25" fmla="*/ 43243 w 147828"/>
                <a:gd name="connsiteY25" fmla="*/ 124873 h 139064"/>
                <a:gd name="connsiteX26" fmla="*/ 59912 w 147828"/>
                <a:gd name="connsiteY26" fmla="*/ 127064 h 139064"/>
                <a:gd name="connsiteX27" fmla="*/ 59912 w 147828"/>
                <a:gd name="connsiteY27" fmla="*/ 139065 h 139064"/>
                <a:gd name="connsiteX28" fmla="*/ 2191 w 147828"/>
                <a:gd name="connsiteY28" fmla="*/ 139065 h 139064"/>
                <a:gd name="connsiteX29" fmla="*/ 2191 w 147828"/>
                <a:gd name="connsiteY29" fmla="*/ 127064 h 139064"/>
                <a:gd name="connsiteX30" fmla="*/ 17621 w 147828"/>
                <a:gd name="connsiteY30" fmla="*/ 124873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6" y="125063"/>
                  </a:lnTo>
                  <a:lnTo>
                    <a:pt x="104966" y="56293"/>
                  </a:lnTo>
                  <a:cubicBezTo>
                    <a:pt x="104966" y="46673"/>
                    <a:pt x="104299" y="39148"/>
                    <a:pt x="102965" y="33623"/>
                  </a:cubicBezTo>
                  <a:cubicBezTo>
                    <a:pt x="101632" y="28194"/>
                    <a:pt x="99250" y="24098"/>
                    <a:pt x="95631" y="21431"/>
                  </a:cubicBezTo>
                  <a:cubicBezTo>
                    <a:pt x="92012" y="18764"/>
                    <a:pt x="86773" y="17431"/>
                    <a:pt x="80010" y="17431"/>
                  </a:cubicBezTo>
                  <a:cubicBezTo>
                    <a:pt x="74104" y="17431"/>
                    <a:pt x="67818" y="18860"/>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4">
              <a:extLst>
                <a:ext uri="{FF2B5EF4-FFF2-40B4-BE49-F238E27FC236}">
                  <a16:creationId xmlns:a16="http://schemas.microsoft.com/office/drawing/2014/main" id="{7A15CEB0-FC3C-85C7-8A44-78B21830A3E7}"/>
                </a:ext>
              </a:extLst>
            </p:cNvPr>
            <p:cNvSpPr/>
            <p:nvPr/>
          </p:nvSpPr>
          <p:spPr>
            <a:xfrm>
              <a:off x="12814553" y="6552025"/>
              <a:ext cx="120205" cy="141446"/>
            </a:xfrm>
            <a:custGeom>
              <a:avLst/>
              <a:gdLst>
                <a:gd name="connsiteX0" fmla="*/ 23146 w 120205"/>
                <a:gd name="connsiteY0" fmla="*/ 68294 h 141446"/>
                <a:gd name="connsiteX1" fmla="*/ 81439 w 120205"/>
                <a:gd name="connsiteY1" fmla="*/ 56674 h 141446"/>
                <a:gd name="connsiteX2" fmla="*/ 81439 w 120205"/>
                <a:gd name="connsiteY2" fmla="*/ 49816 h 141446"/>
                <a:gd name="connsiteX3" fmla="*/ 78962 w 120205"/>
                <a:gd name="connsiteY3" fmla="*/ 31718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39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294 h 141446"/>
                <a:gd name="connsiteX28" fmla="*/ 66199 w 120205"/>
                <a:gd name="connsiteY28" fmla="*/ 121063 h 141446"/>
                <a:gd name="connsiteX29" fmla="*/ 81343 w 120205"/>
                <a:gd name="connsiteY29" fmla="*/ 111728 h 141446"/>
                <a:gd name="connsiteX30" fmla="*/ 81343 w 120205"/>
                <a:gd name="connsiteY30" fmla="*/ 69628 h 141446"/>
                <a:gd name="connsiteX31" fmla="*/ 41053 w 120205"/>
                <a:gd name="connsiteY31" fmla="*/ 77819 h 141446"/>
                <a:gd name="connsiteX32" fmla="*/ 27432 w 120205"/>
                <a:gd name="connsiteY32" fmla="*/ 99250 h 141446"/>
                <a:gd name="connsiteX33" fmla="*/ 33909 w 120205"/>
                <a:gd name="connsiteY33" fmla="*/ 118682 h 141446"/>
                <a:gd name="connsiteX34" fmla="*/ 51435 w 120205"/>
                <a:gd name="connsiteY34" fmla="*/ 124873 h 141446"/>
                <a:gd name="connsiteX35" fmla="*/ 66199 w 120205"/>
                <a:gd name="connsiteY35" fmla="*/ 12106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294"/>
                  </a:moveTo>
                  <a:cubicBezTo>
                    <a:pt x="38481" y="61055"/>
                    <a:pt x="57912" y="57150"/>
                    <a:pt x="81439" y="56674"/>
                  </a:cubicBezTo>
                  <a:lnTo>
                    <a:pt x="81439" y="49816"/>
                  </a:lnTo>
                  <a:cubicBezTo>
                    <a:pt x="81439" y="42101"/>
                    <a:pt x="80582" y="36100"/>
                    <a:pt x="78962" y="31718"/>
                  </a:cubicBezTo>
                  <a:cubicBezTo>
                    <a:pt x="77343" y="27337"/>
                    <a:pt x="74485" y="24098"/>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3"/>
                    <a:pt x="11239" y="14192"/>
                    <a:pt x="16954" y="11239"/>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817" y="139351"/>
                    <a:pt x="49816" y="141446"/>
                    <a:pt x="40862" y="141446"/>
                  </a:cubicBezTo>
                  <a:cubicBezTo>
                    <a:pt x="29146" y="141446"/>
                    <a:pt x="19336" y="138017"/>
                    <a:pt x="11621" y="131255"/>
                  </a:cubicBezTo>
                  <a:cubicBezTo>
                    <a:pt x="3905" y="124492"/>
                    <a:pt x="0" y="114776"/>
                    <a:pt x="0" y="102013"/>
                  </a:cubicBezTo>
                  <a:cubicBezTo>
                    <a:pt x="95" y="86868"/>
                    <a:pt x="7810" y="75533"/>
                    <a:pt x="23146" y="68294"/>
                  </a:cubicBezTo>
                  <a:close/>
                  <a:moveTo>
                    <a:pt x="66199" y="121063"/>
                  </a:moveTo>
                  <a:cubicBezTo>
                    <a:pt x="71723" y="118491"/>
                    <a:pt x="76771" y="115348"/>
                    <a:pt x="81343" y="111728"/>
                  </a:cubicBezTo>
                  <a:lnTo>
                    <a:pt x="81343" y="69628"/>
                  </a:lnTo>
                  <a:cubicBezTo>
                    <a:pt x="63532" y="69628"/>
                    <a:pt x="50101" y="72390"/>
                    <a:pt x="41053" y="77819"/>
                  </a:cubicBezTo>
                  <a:cubicBezTo>
                    <a:pt x="32004" y="83249"/>
                    <a:pt x="27432" y="90392"/>
                    <a:pt x="27432" y="99250"/>
                  </a:cubicBezTo>
                  <a:cubicBezTo>
                    <a:pt x="27432" y="108013"/>
                    <a:pt x="29623" y="114586"/>
                    <a:pt x="33909" y="118682"/>
                  </a:cubicBezTo>
                  <a:cubicBezTo>
                    <a:pt x="38195" y="122873"/>
                    <a:pt x="44101" y="124873"/>
                    <a:pt x="51435" y="124873"/>
                  </a:cubicBezTo>
                  <a:cubicBezTo>
                    <a:pt x="55721" y="124968"/>
                    <a:pt x="60674" y="123635"/>
                    <a:pt x="66199"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7">
              <a:extLst>
                <a:ext uri="{FF2B5EF4-FFF2-40B4-BE49-F238E27FC236}">
                  <a16:creationId xmlns:a16="http://schemas.microsoft.com/office/drawing/2014/main" id="{0219B981-2CE8-B2BE-4B3E-B12AD3BEF4C4}"/>
                </a:ext>
              </a:extLst>
            </p:cNvPr>
            <p:cNvSpPr/>
            <p:nvPr/>
          </p:nvSpPr>
          <p:spPr>
            <a:xfrm>
              <a:off x="12949999"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28">
              <a:extLst>
                <a:ext uri="{FF2B5EF4-FFF2-40B4-BE49-F238E27FC236}">
                  <a16:creationId xmlns:a16="http://schemas.microsoft.com/office/drawing/2014/main" id="{D695B19A-85CD-5CF4-BEBD-6886360C5AAD}"/>
                </a:ext>
              </a:extLst>
            </p:cNvPr>
            <p:cNvSpPr/>
            <p:nvPr/>
          </p:nvSpPr>
          <p:spPr>
            <a:xfrm>
              <a:off x="13090778"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477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248 w 133064"/>
                <a:gd name="connsiteY24" fmla="*/ 181451 h 202987"/>
                <a:gd name="connsiteX25" fmla="*/ 93726 w 133064"/>
                <a:gd name="connsiteY25" fmla="*/ 171545 h 202987"/>
                <a:gd name="connsiteX26" fmla="*/ 93726 w 133064"/>
                <a:gd name="connsiteY26" fmla="*/ 82010 h 202987"/>
                <a:gd name="connsiteX27" fmla="*/ 84582 w 133064"/>
                <a:gd name="connsiteY27" fmla="*/ 76772 h 202987"/>
                <a:gd name="connsiteX28" fmla="*/ 69247 w 133064"/>
                <a:gd name="connsiteY28" fmla="*/ 74486 h 202987"/>
                <a:gd name="connsiteX29" fmla="*/ 38767 w 133064"/>
                <a:gd name="connsiteY29" fmla="*/ 89059 h 202987"/>
                <a:gd name="connsiteX30" fmla="*/ 27432 w 133064"/>
                <a:gd name="connsiteY30" fmla="*/ 133922 h 202987"/>
                <a:gd name="connsiteX31" fmla="*/ 37433 w 133064"/>
                <a:gd name="connsiteY31" fmla="*/ 173069 h 202987"/>
                <a:gd name="connsiteX32" fmla="*/ 63341 w 133064"/>
                <a:gd name="connsiteY32" fmla="*/ 185833 h 202987"/>
                <a:gd name="connsiteX33" fmla="*/ 81248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477"/>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633"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248" y="181451"/>
                  </a:moveTo>
                  <a:cubicBezTo>
                    <a:pt x="86773" y="178594"/>
                    <a:pt x="90964" y="175260"/>
                    <a:pt x="93726" y="171545"/>
                  </a:cubicBezTo>
                  <a:lnTo>
                    <a:pt x="93726" y="82010"/>
                  </a:lnTo>
                  <a:cubicBezTo>
                    <a:pt x="92392" y="80010"/>
                    <a:pt x="89345" y="78296"/>
                    <a:pt x="84582" y="76772"/>
                  </a:cubicBezTo>
                  <a:cubicBezTo>
                    <a:pt x="79724" y="75248"/>
                    <a:pt x="74676" y="74486"/>
                    <a:pt x="69247" y="74486"/>
                  </a:cubicBezTo>
                  <a:cubicBezTo>
                    <a:pt x="56483" y="74486"/>
                    <a:pt x="46387" y="79343"/>
                    <a:pt x="38767" y="89059"/>
                  </a:cubicBezTo>
                  <a:cubicBezTo>
                    <a:pt x="31147" y="98774"/>
                    <a:pt x="27432" y="113728"/>
                    <a:pt x="27432" y="133922"/>
                  </a:cubicBezTo>
                  <a:cubicBezTo>
                    <a:pt x="27432" y="151543"/>
                    <a:pt x="30766" y="164592"/>
                    <a:pt x="37433" y="173069"/>
                  </a:cubicBezTo>
                  <a:cubicBezTo>
                    <a:pt x="44101" y="181547"/>
                    <a:pt x="52768" y="185833"/>
                    <a:pt x="63341" y="185833"/>
                  </a:cubicBezTo>
                  <a:cubicBezTo>
                    <a:pt x="69723" y="185738"/>
                    <a:pt x="75629" y="184309"/>
                    <a:pt x="81248" y="181451"/>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29">
              <a:extLst>
                <a:ext uri="{FF2B5EF4-FFF2-40B4-BE49-F238E27FC236}">
                  <a16:creationId xmlns:a16="http://schemas.microsoft.com/office/drawing/2014/main" id="{4F9E206B-F5AC-FE0E-CDA5-D6C9FA1D9DCC}"/>
                </a:ext>
              </a:extLst>
            </p:cNvPr>
            <p:cNvSpPr/>
            <p:nvPr/>
          </p:nvSpPr>
          <p:spPr>
            <a:xfrm>
              <a:off x="13242987"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0">
              <a:extLst>
                <a:ext uri="{FF2B5EF4-FFF2-40B4-BE49-F238E27FC236}">
                  <a16:creationId xmlns:a16="http://schemas.microsoft.com/office/drawing/2014/main" id="{088B9851-EDD3-101A-0E60-1605E5F15290}"/>
                </a:ext>
              </a:extLst>
            </p:cNvPr>
            <p:cNvSpPr/>
            <p:nvPr/>
          </p:nvSpPr>
          <p:spPr>
            <a:xfrm>
              <a:off x="11032235"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1"/>
                  </a:cubicBezTo>
                  <a:lnTo>
                    <a:pt x="2000" y="131159"/>
                  </a:lnTo>
                  <a:lnTo>
                    <a:pt x="17621" y="131159"/>
                  </a:lnTo>
                  <a:lnTo>
                    <a:pt x="21812" y="162973"/>
                  </a:lnTo>
                  <a:cubicBezTo>
                    <a:pt x="24575" y="165545"/>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490"/>
                    <a:pt x="51054" y="102013"/>
                  </a:cubicBezTo>
                  <a:cubicBezTo>
                    <a:pt x="41910" y="97917"/>
                    <a:pt x="34004" y="93726"/>
                    <a:pt x="27146" y="89535"/>
                  </a:cubicBezTo>
                  <a:cubicBezTo>
                    <a:pt x="20288" y="85344"/>
                    <a:pt x="14478" y="79629"/>
                    <a:pt x="9525" y="72485"/>
                  </a:cubicBezTo>
                  <a:cubicBezTo>
                    <a:pt x="4572" y="65342"/>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430"/>
                    <a:pt x="67532" y="12764"/>
                    <a:pt x="61532" y="12764"/>
                  </a:cubicBezTo>
                  <a:cubicBezTo>
                    <a:pt x="50292" y="12764"/>
                    <a:pt x="41720" y="15145"/>
                    <a:pt x="35909" y="19907"/>
                  </a:cubicBezTo>
                  <a:cubicBezTo>
                    <a:pt x="30099" y="24575"/>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6"/>
                    <a:pt x="89726"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95"/>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1">
              <a:extLst>
                <a:ext uri="{FF2B5EF4-FFF2-40B4-BE49-F238E27FC236}">
                  <a16:creationId xmlns:a16="http://schemas.microsoft.com/office/drawing/2014/main" id="{11AD286F-142F-9FF5-5E8E-739D240E144F}"/>
                </a:ext>
              </a:extLst>
            </p:cNvPr>
            <p:cNvSpPr/>
            <p:nvPr/>
          </p:nvSpPr>
          <p:spPr>
            <a:xfrm>
              <a:off x="11170062"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2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862" y="0"/>
                  </a:lnTo>
                  <a:lnTo>
                    <a:pt x="43339" y="35243"/>
                  </a:lnTo>
                  <a:lnTo>
                    <a:pt x="84201" y="35243"/>
                  </a:lnTo>
                  <a:lnTo>
                    <a:pt x="84201" y="51435"/>
                  </a:lnTo>
                  <a:lnTo>
                    <a:pt x="43339" y="51435"/>
                  </a:lnTo>
                  <a:lnTo>
                    <a:pt x="43339" y="126587"/>
                  </a:lnTo>
                  <a:cubicBezTo>
                    <a:pt x="43339" y="135922"/>
                    <a:pt x="43625" y="142399"/>
                    <a:pt x="44196" y="146209"/>
                  </a:cubicBezTo>
                  <a:cubicBezTo>
                    <a:pt x="44768" y="150019"/>
                    <a:pt x="46006" y="152400"/>
                    <a:pt x="47911" y="153543"/>
                  </a:cubicBezTo>
                  <a:cubicBezTo>
                    <a:pt x="49816" y="154686"/>
                    <a:pt x="53054" y="155258"/>
                    <a:pt x="57531" y="155258"/>
                  </a:cubicBezTo>
                  <a:cubicBezTo>
                    <a:pt x="61912"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2">
              <a:extLst>
                <a:ext uri="{FF2B5EF4-FFF2-40B4-BE49-F238E27FC236}">
                  <a16:creationId xmlns:a16="http://schemas.microsoft.com/office/drawing/2014/main" id="{45AE5E12-2B11-692D-5B66-5205BAFF1FA7}"/>
                </a:ext>
              </a:extLst>
            </p:cNvPr>
            <p:cNvSpPr/>
            <p:nvPr/>
          </p:nvSpPr>
          <p:spPr>
            <a:xfrm>
              <a:off x="11272932" y="6829107"/>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1907 h 141446"/>
                <a:gd name="connsiteX5" fmla="*/ 53435 w 120205"/>
                <a:gd name="connsiteY5" fmla="*/ 18859 h 141446"/>
                <a:gd name="connsiteX6" fmla="*/ 31052 w 120205"/>
                <a:gd name="connsiteY6" fmla="*/ 22384 h 141446"/>
                <a:gd name="connsiteX7" fmla="*/ 11335 w 120205"/>
                <a:gd name="connsiteY7" fmla="*/ 31052 h 141446"/>
                <a:gd name="connsiteX8" fmla="*/ 5239 w 120205"/>
                <a:gd name="connsiteY8" fmla="*/ 18288 h 141446"/>
                <a:gd name="connsiteX9" fmla="*/ 16955 w 120205"/>
                <a:gd name="connsiteY9" fmla="*/ 11240 h 141446"/>
                <a:gd name="connsiteX10" fmla="*/ 36767 w 120205"/>
                <a:gd name="connsiteY10" fmla="*/ 3429 h 141446"/>
                <a:gd name="connsiteX11" fmla="*/ 59245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6 w 120205"/>
                <a:gd name="connsiteY16" fmla="*/ 126778 h 141446"/>
                <a:gd name="connsiteX17" fmla="*/ 120206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0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2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1907"/>
                  </a:cubicBezTo>
                  <a:cubicBezTo>
                    <a:pt x="66485" y="19907"/>
                    <a:pt x="60769" y="18859"/>
                    <a:pt x="53435" y="18859"/>
                  </a:cubicBezTo>
                  <a:cubicBezTo>
                    <a:pt x="45148" y="18859"/>
                    <a:pt x="37624" y="20003"/>
                    <a:pt x="31052" y="22384"/>
                  </a:cubicBezTo>
                  <a:cubicBezTo>
                    <a:pt x="24479" y="24765"/>
                    <a:pt x="17907" y="27623"/>
                    <a:pt x="11335" y="31052"/>
                  </a:cubicBezTo>
                  <a:lnTo>
                    <a:pt x="5239" y="18288"/>
                  </a:lnTo>
                  <a:cubicBezTo>
                    <a:pt x="7334" y="16478"/>
                    <a:pt x="11240" y="14097"/>
                    <a:pt x="16955"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541"/>
                  </a:lnTo>
                  <a:cubicBezTo>
                    <a:pt x="116967" y="138398"/>
                    <a:pt x="112776" y="139160"/>
                    <a:pt x="107823" y="140018"/>
                  </a:cubicBezTo>
                  <a:cubicBezTo>
                    <a:pt x="102870" y="140780"/>
                    <a:pt x="98488" y="141256"/>
                    <a:pt x="94774" y="141256"/>
                  </a:cubicBezTo>
                  <a:cubicBezTo>
                    <a:pt x="90202" y="141256"/>
                    <a:pt x="87059" y="140589"/>
                    <a:pt x="85439" y="139160"/>
                  </a:cubicBezTo>
                  <a:cubicBezTo>
                    <a:pt x="83820" y="137731"/>
                    <a:pt x="82963" y="134684"/>
                    <a:pt x="82963" y="130016"/>
                  </a:cubicBezTo>
                  <a:lnTo>
                    <a:pt x="82963" y="121920"/>
                  </a:lnTo>
                  <a:cubicBezTo>
                    <a:pt x="78105" y="126778"/>
                    <a:pt x="72104" y="131350"/>
                    <a:pt x="64961" y="135350"/>
                  </a:cubicBezTo>
                  <a:cubicBezTo>
                    <a:pt x="57817" y="139446"/>
                    <a:pt x="49816" y="141446"/>
                    <a:pt x="40862" y="141446"/>
                  </a:cubicBezTo>
                  <a:cubicBezTo>
                    <a:pt x="29146" y="141446"/>
                    <a:pt x="19336" y="138017"/>
                    <a:pt x="11620" y="131255"/>
                  </a:cubicBezTo>
                  <a:cubicBezTo>
                    <a:pt x="3905" y="124492"/>
                    <a:pt x="0" y="114776"/>
                    <a:pt x="0" y="102013"/>
                  </a:cubicBezTo>
                  <a:cubicBezTo>
                    <a:pt x="191" y="86773"/>
                    <a:pt x="7810" y="75438"/>
                    <a:pt x="23146" y="68199"/>
                  </a:cubicBezTo>
                  <a:close/>
                  <a:moveTo>
                    <a:pt x="66294" y="120968"/>
                  </a:moveTo>
                  <a:cubicBezTo>
                    <a:pt x="71818" y="118396"/>
                    <a:pt x="76867" y="115253"/>
                    <a:pt x="81439" y="111633"/>
                  </a:cubicBezTo>
                  <a:lnTo>
                    <a:pt x="81439" y="69532"/>
                  </a:lnTo>
                  <a:cubicBezTo>
                    <a:pt x="63627" y="69532"/>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3">
              <a:extLst>
                <a:ext uri="{FF2B5EF4-FFF2-40B4-BE49-F238E27FC236}">
                  <a16:creationId xmlns:a16="http://schemas.microsoft.com/office/drawing/2014/main" id="{2785F9FB-F301-31FF-7B38-CA12DE4BF0FC}"/>
                </a:ext>
              </a:extLst>
            </p:cNvPr>
            <p:cNvSpPr/>
            <p:nvPr/>
          </p:nvSpPr>
          <p:spPr>
            <a:xfrm>
              <a:off x="11406949"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4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7" y="24098"/>
                    <a:pt x="23431" y="19145"/>
                    <a:pt x="25241" y="12287"/>
                  </a:cubicBezTo>
                  <a:cubicBezTo>
                    <a:pt x="27051" y="5429"/>
                    <a:pt x="28099" y="1333"/>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4">
              <a:extLst>
                <a:ext uri="{FF2B5EF4-FFF2-40B4-BE49-F238E27FC236}">
                  <a16:creationId xmlns:a16="http://schemas.microsoft.com/office/drawing/2014/main" id="{6AE170D9-0412-7A72-58FF-7EF48D5D15C4}"/>
                </a:ext>
              </a:extLst>
            </p:cNvPr>
            <p:cNvSpPr/>
            <p:nvPr/>
          </p:nvSpPr>
          <p:spPr>
            <a:xfrm>
              <a:off x="11509247"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7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005" y="4381"/>
                  </a:cubicBezTo>
                  <a:cubicBezTo>
                    <a:pt x="46577" y="7334"/>
                    <a:pt x="47911" y="11049"/>
                    <a:pt x="47911" y="15621"/>
                  </a:cubicBezTo>
                  <a:cubicBezTo>
                    <a:pt x="47911" y="21145"/>
                    <a:pt x="46292" y="25527"/>
                    <a:pt x="43148" y="28861"/>
                  </a:cubicBezTo>
                  <a:cubicBezTo>
                    <a:pt x="40005" y="32195"/>
                    <a:pt x="35528" y="33719"/>
                    <a:pt x="29813" y="33719"/>
                  </a:cubicBezTo>
                  <a:lnTo>
                    <a:pt x="29527"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5">
              <a:extLst>
                <a:ext uri="{FF2B5EF4-FFF2-40B4-BE49-F238E27FC236}">
                  <a16:creationId xmlns:a16="http://schemas.microsoft.com/office/drawing/2014/main" id="{D033A1F1-3177-F590-27A1-2F623278FE95}"/>
                </a:ext>
              </a:extLst>
            </p:cNvPr>
            <p:cNvSpPr/>
            <p:nvPr/>
          </p:nvSpPr>
          <p:spPr>
            <a:xfrm>
              <a:off x="11593829" y="6829107"/>
              <a:ext cx="99155" cy="141446"/>
            </a:xfrm>
            <a:custGeom>
              <a:avLst/>
              <a:gdLst>
                <a:gd name="connsiteX0" fmla="*/ 20479 w 99155"/>
                <a:gd name="connsiteY0" fmla="*/ 119253 h 141446"/>
                <a:gd name="connsiteX1" fmla="*/ 30861 w 99155"/>
                <a:gd name="connsiteY1" fmla="*/ 125825 h 141446"/>
                <a:gd name="connsiteX2" fmla="*/ 47625 w 99155"/>
                <a:gd name="connsiteY2" fmla="*/ 128778 h 141446"/>
                <a:gd name="connsiteX3" fmla="*/ 68199 w 99155"/>
                <a:gd name="connsiteY3" fmla="*/ 123349 h 141446"/>
                <a:gd name="connsiteX4" fmla="*/ 74771 w 99155"/>
                <a:gd name="connsiteY4" fmla="*/ 108395 h 141446"/>
                <a:gd name="connsiteX5" fmla="*/ 70580 w 99155"/>
                <a:gd name="connsiteY5" fmla="*/ 96869 h 141446"/>
                <a:gd name="connsiteX6" fmla="*/ 58960 w 99155"/>
                <a:gd name="connsiteY6" fmla="*/ 88202 h 141446"/>
                <a:gd name="connsiteX7" fmla="*/ 37528 w 99155"/>
                <a:gd name="connsiteY7" fmla="*/ 79057 h 141446"/>
                <a:gd name="connsiteX8" fmla="*/ 10001 w 99155"/>
                <a:gd name="connsiteY8" fmla="*/ 62008 h 141446"/>
                <a:gd name="connsiteX9" fmla="*/ 1333 w 99155"/>
                <a:gd name="connsiteY9" fmla="*/ 35909 h 141446"/>
                <a:gd name="connsiteX10" fmla="*/ 7810 w 99155"/>
                <a:gd name="connsiteY10" fmla="*/ 17050 h 141446"/>
                <a:gd name="connsiteX11" fmla="*/ 25718 w 99155"/>
                <a:gd name="connsiteY11" fmla="*/ 4477 h 141446"/>
                <a:gd name="connsiteX12" fmla="*/ 51054 w 99155"/>
                <a:gd name="connsiteY12" fmla="*/ 0 h 141446"/>
                <a:gd name="connsiteX13" fmla="*/ 70771 w 99155"/>
                <a:gd name="connsiteY13" fmla="*/ 1715 h 141446"/>
                <a:gd name="connsiteX14" fmla="*/ 84391 w 99155"/>
                <a:gd name="connsiteY14" fmla="*/ 5144 h 141446"/>
                <a:gd name="connsiteX15" fmla="*/ 91249 w 99155"/>
                <a:gd name="connsiteY15" fmla="*/ 7334 h 141446"/>
                <a:gd name="connsiteX16" fmla="*/ 91249 w 99155"/>
                <a:gd name="connsiteY16" fmla="*/ 37719 h 141446"/>
                <a:gd name="connsiteX17" fmla="*/ 76200 w 99155"/>
                <a:gd name="connsiteY17" fmla="*/ 37719 h 141446"/>
                <a:gd name="connsiteX18" fmla="*/ 71342 w 99155"/>
                <a:gd name="connsiteY18" fmla="*/ 19622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7 w 99155"/>
                <a:gd name="connsiteY25" fmla="*/ 57245 h 141446"/>
                <a:gd name="connsiteX26" fmla="*/ 56864 w 99155"/>
                <a:gd name="connsiteY26" fmla="*/ 59246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479 w 99155"/>
                <a:gd name="connsiteY36" fmla="*/ 11925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479" y="119253"/>
                  </a:moveTo>
                  <a:cubicBezTo>
                    <a:pt x="22098" y="121730"/>
                    <a:pt x="25622" y="123920"/>
                    <a:pt x="30861" y="125825"/>
                  </a:cubicBezTo>
                  <a:cubicBezTo>
                    <a:pt x="36100" y="127730"/>
                    <a:pt x="41720" y="128778"/>
                    <a:pt x="47625" y="128778"/>
                  </a:cubicBezTo>
                  <a:cubicBezTo>
                    <a:pt x="56959" y="128778"/>
                    <a:pt x="63818" y="126968"/>
                    <a:pt x="68199" y="123349"/>
                  </a:cubicBezTo>
                  <a:cubicBezTo>
                    <a:pt x="72580" y="119729"/>
                    <a:pt x="74771" y="114776"/>
                    <a:pt x="74771" y="108395"/>
                  </a:cubicBezTo>
                  <a:cubicBezTo>
                    <a:pt x="74771" y="104013"/>
                    <a:pt x="73343" y="100203"/>
                    <a:pt x="70580" y="96869"/>
                  </a:cubicBezTo>
                  <a:cubicBezTo>
                    <a:pt x="67818" y="93631"/>
                    <a:pt x="63913" y="90678"/>
                    <a:pt x="58960" y="88202"/>
                  </a:cubicBezTo>
                  <a:cubicBezTo>
                    <a:pt x="54007" y="85630"/>
                    <a:pt x="46863" y="82582"/>
                    <a:pt x="37528" y="79057"/>
                  </a:cubicBezTo>
                  <a:cubicBezTo>
                    <a:pt x="24955" y="74295"/>
                    <a:pt x="15811" y="68675"/>
                    <a:pt x="10001" y="62008"/>
                  </a:cubicBezTo>
                  <a:cubicBezTo>
                    <a:pt x="4191" y="55340"/>
                    <a:pt x="1333" y="46673"/>
                    <a:pt x="1333" y="35909"/>
                  </a:cubicBezTo>
                  <a:cubicBezTo>
                    <a:pt x="1333" y="28766"/>
                    <a:pt x="3524" y="22479"/>
                    <a:pt x="7810" y="17050"/>
                  </a:cubicBezTo>
                  <a:cubicBezTo>
                    <a:pt x="12097" y="11621"/>
                    <a:pt x="18097" y="7430"/>
                    <a:pt x="25718" y="4477"/>
                  </a:cubicBezTo>
                  <a:cubicBezTo>
                    <a:pt x="33338" y="1429"/>
                    <a:pt x="41720" y="0"/>
                    <a:pt x="51054" y="0"/>
                  </a:cubicBezTo>
                  <a:cubicBezTo>
                    <a:pt x="58579" y="0"/>
                    <a:pt x="65151" y="572"/>
                    <a:pt x="70771" y="1715"/>
                  </a:cubicBezTo>
                  <a:cubicBezTo>
                    <a:pt x="76391" y="2857"/>
                    <a:pt x="80962" y="4001"/>
                    <a:pt x="84391" y="5144"/>
                  </a:cubicBezTo>
                  <a:cubicBezTo>
                    <a:pt x="87820" y="6286"/>
                    <a:pt x="90107" y="7049"/>
                    <a:pt x="91249" y="7334"/>
                  </a:cubicBezTo>
                  <a:lnTo>
                    <a:pt x="91249" y="37719"/>
                  </a:lnTo>
                  <a:lnTo>
                    <a:pt x="76200" y="37719"/>
                  </a:lnTo>
                  <a:lnTo>
                    <a:pt x="71342" y="19622"/>
                  </a:lnTo>
                  <a:cubicBezTo>
                    <a:pt x="70390" y="17621"/>
                    <a:pt x="67723" y="16002"/>
                    <a:pt x="63532" y="14573"/>
                  </a:cubicBezTo>
                  <a:cubicBezTo>
                    <a:pt x="59341" y="13145"/>
                    <a:pt x="54578" y="12478"/>
                    <a:pt x="49339" y="12478"/>
                  </a:cubicBezTo>
                  <a:cubicBezTo>
                    <a:pt x="42005" y="12478"/>
                    <a:pt x="36100" y="14097"/>
                    <a:pt x="31623" y="17335"/>
                  </a:cubicBezTo>
                  <a:cubicBezTo>
                    <a:pt x="27146" y="20574"/>
                    <a:pt x="24860" y="24955"/>
                    <a:pt x="24860" y="30575"/>
                  </a:cubicBezTo>
                  <a:cubicBezTo>
                    <a:pt x="24860" y="35433"/>
                    <a:pt x="26003" y="39529"/>
                    <a:pt x="28384" y="42672"/>
                  </a:cubicBezTo>
                  <a:cubicBezTo>
                    <a:pt x="30766" y="45815"/>
                    <a:pt x="33719" y="48387"/>
                    <a:pt x="37338" y="50387"/>
                  </a:cubicBezTo>
                  <a:cubicBezTo>
                    <a:pt x="40957" y="52388"/>
                    <a:pt x="45815" y="54674"/>
                    <a:pt x="52007" y="57245"/>
                  </a:cubicBezTo>
                  <a:lnTo>
                    <a:pt x="56864" y="59246"/>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8" y="137827"/>
                    <a:pt x="62865" y="141446"/>
                    <a:pt x="46482" y="141446"/>
                  </a:cubicBezTo>
                  <a:cubicBezTo>
                    <a:pt x="38481" y="141446"/>
                    <a:pt x="30099" y="140303"/>
                    <a:pt x="21431" y="138113"/>
                  </a:cubicBezTo>
                  <a:cubicBezTo>
                    <a:pt x="12668" y="135922"/>
                    <a:pt x="5524" y="133636"/>
                    <a:pt x="0" y="131350"/>
                  </a:cubicBezTo>
                  <a:lnTo>
                    <a:pt x="0" y="100013"/>
                  </a:lnTo>
                  <a:lnTo>
                    <a:pt x="15907" y="100013"/>
                  </a:lnTo>
                  <a:lnTo>
                    <a:pt x="20479" y="11925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6">
              <a:extLst>
                <a:ext uri="{FF2B5EF4-FFF2-40B4-BE49-F238E27FC236}">
                  <a16:creationId xmlns:a16="http://schemas.microsoft.com/office/drawing/2014/main" id="{F46DA7D0-0A71-EC62-D17A-885FA080383E}"/>
                </a:ext>
              </a:extLst>
            </p:cNvPr>
            <p:cNvSpPr/>
            <p:nvPr/>
          </p:nvSpPr>
          <p:spPr>
            <a:xfrm>
              <a:off x="11711653"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8"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7">
              <a:extLst>
                <a:ext uri="{FF2B5EF4-FFF2-40B4-BE49-F238E27FC236}">
                  <a16:creationId xmlns:a16="http://schemas.microsoft.com/office/drawing/2014/main" id="{AC67CA2F-1E46-C6B6-27F5-2DD665F9C8FE}"/>
                </a:ext>
              </a:extLst>
            </p:cNvPr>
            <p:cNvSpPr/>
            <p:nvPr/>
          </p:nvSpPr>
          <p:spPr>
            <a:xfrm>
              <a:off x="11813952"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8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8" y="1715"/>
                    <a:pt x="26289" y="0"/>
                    <a:pt x="31814" y="0"/>
                  </a:cubicBezTo>
                  <a:cubicBezTo>
                    <a:pt x="37338" y="0"/>
                    <a:pt x="41434" y="1429"/>
                    <a:pt x="44006" y="4381"/>
                  </a:cubicBezTo>
                  <a:cubicBezTo>
                    <a:pt x="46577" y="7334"/>
                    <a:pt x="47911" y="11049"/>
                    <a:pt x="47911" y="15621"/>
                  </a:cubicBezTo>
                  <a:cubicBezTo>
                    <a:pt x="47911" y="21145"/>
                    <a:pt x="46292" y="25527"/>
                    <a:pt x="43148" y="28861"/>
                  </a:cubicBezTo>
                  <a:cubicBezTo>
                    <a:pt x="40005" y="32195"/>
                    <a:pt x="35528" y="33719"/>
                    <a:pt x="29813" y="33719"/>
                  </a:cubicBezTo>
                  <a:lnTo>
                    <a:pt x="29528"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38">
              <a:extLst>
                <a:ext uri="{FF2B5EF4-FFF2-40B4-BE49-F238E27FC236}">
                  <a16:creationId xmlns:a16="http://schemas.microsoft.com/office/drawing/2014/main" id="{FD9EE37C-3227-3E14-3198-232B1BAECC39}"/>
                </a:ext>
              </a:extLst>
            </p:cNvPr>
            <p:cNvSpPr/>
            <p:nvPr/>
          </p:nvSpPr>
          <p:spPr>
            <a:xfrm>
              <a:off x="11893388" y="6828345"/>
              <a:ext cx="107158" cy="142303"/>
            </a:xfrm>
            <a:custGeom>
              <a:avLst/>
              <a:gdLst>
                <a:gd name="connsiteX0" fmla="*/ 7813 w 107158"/>
                <a:gd name="connsiteY0" fmla="*/ 35814 h 142303"/>
                <a:gd name="connsiteX1" fmla="*/ 31340 w 107158"/>
                <a:gd name="connsiteY1" fmla="*/ 9716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8 h 142303"/>
                <a:gd name="connsiteX6" fmla="*/ 88014 w 107158"/>
                <a:gd name="connsiteY6" fmla="*/ 45148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299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6 h 142303"/>
                <a:gd name="connsiteX16" fmla="*/ 87728 w 107158"/>
                <a:gd name="connsiteY16" fmla="*/ 136779 h 142303"/>
                <a:gd name="connsiteX17" fmla="*/ 61629 w 107158"/>
                <a:gd name="connsiteY17" fmla="*/ 142303 h 142303"/>
                <a:gd name="connsiteX18" fmla="*/ 27720 w 107158"/>
                <a:gd name="connsiteY18" fmla="*/ 133255 h 142303"/>
                <a:gd name="connsiteX19" fmla="*/ 6956 w 107158"/>
                <a:gd name="connsiteY19" fmla="*/ 108394 h 142303"/>
                <a:gd name="connsiteX20" fmla="*/ 3 w 107158"/>
                <a:gd name="connsiteY20" fmla="*/ 72580 h 142303"/>
                <a:gd name="connsiteX21" fmla="*/ 7813 w 107158"/>
                <a:gd name="connsiteY21" fmla="*/ 35814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814"/>
                  </a:moveTo>
                  <a:cubicBezTo>
                    <a:pt x="13147" y="24860"/>
                    <a:pt x="20958" y="16192"/>
                    <a:pt x="31340" y="9716"/>
                  </a:cubicBezTo>
                  <a:cubicBezTo>
                    <a:pt x="41722" y="3239"/>
                    <a:pt x="54105" y="0"/>
                    <a:pt x="68678" y="0"/>
                  </a:cubicBezTo>
                  <a:cubicBezTo>
                    <a:pt x="75726" y="0"/>
                    <a:pt x="81727" y="667"/>
                    <a:pt x="86775" y="2000"/>
                  </a:cubicBezTo>
                  <a:cubicBezTo>
                    <a:pt x="91824" y="3334"/>
                    <a:pt x="97824" y="5143"/>
                    <a:pt x="104873" y="7429"/>
                  </a:cubicBezTo>
                  <a:lnTo>
                    <a:pt x="103920" y="45148"/>
                  </a:lnTo>
                  <a:lnTo>
                    <a:pt x="88014" y="45148"/>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299"/>
                  </a:cubicBezTo>
                  <a:cubicBezTo>
                    <a:pt x="45723" y="120301"/>
                    <a:pt x="55343" y="125349"/>
                    <a:pt x="67249" y="125349"/>
                  </a:cubicBezTo>
                  <a:cubicBezTo>
                    <a:pt x="74107" y="125349"/>
                    <a:pt x="80584" y="124301"/>
                    <a:pt x="86680" y="122206"/>
                  </a:cubicBezTo>
                  <a:cubicBezTo>
                    <a:pt x="92776" y="120110"/>
                    <a:pt x="98015" y="117539"/>
                    <a:pt x="102492" y="114586"/>
                  </a:cubicBezTo>
                  <a:lnTo>
                    <a:pt x="107159" y="124396"/>
                  </a:lnTo>
                  <a:cubicBezTo>
                    <a:pt x="102777" y="128968"/>
                    <a:pt x="96300" y="133064"/>
                    <a:pt x="87728" y="136779"/>
                  </a:cubicBezTo>
                  <a:cubicBezTo>
                    <a:pt x="79155" y="140494"/>
                    <a:pt x="70488" y="142303"/>
                    <a:pt x="61629" y="142303"/>
                  </a:cubicBezTo>
                  <a:cubicBezTo>
                    <a:pt x="48294" y="142303"/>
                    <a:pt x="36960" y="139255"/>
                    <a:pt x="27720" y="133255"/>
                  </a:cubicBezTo>
                  <a:cubicBezTo>
                    <a:pt x="18481" y="127254"/>
                    <a:pt x="11528" y="118967"/>
                    <a:pt x="6956" y="108394"/>
                  </a:cubicBezTo>
                  <a:cubicBezTo>
                    <a:pt x="2384" y="97822"/>
                    <a:pt x="3" y="85916"/>
                    <a:pt x="3" y="72580"/>
                  </a:cubicBezTo>
                  <a:cubicBezTo>
                    <a:pt x="-93" y="58960"/>
                    <a:pt x="2479" y="46768"/>
                    <a:pt x="7813" y="3581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39">
              <a:extLst>
                <a:ext uri="{FF2B5EF4-FFF2-40B4-BE49-F238E27FC236}">
                  <a16:creationId xmlns:a16="http://schemas.microsoft.com/office/drawing/2014/main" id="{89D82661-686C-CD78-AFA6-9F45C4058A14}"/>
                </a:ext>
              </a:extLst>
            </p:cNvPr>
            <p:cNvSpPr/>
            <p:nvPr/>
          </p:nvSpPr>
          <p:spPr>
            <a:xfrm>
              <a:off x="12021597" y="6759003"/>
              <a:ext cx="120205" cy="211550"/>
            </a:xfrm>
            <a:custGeom>
              <a:avLst/>
              <a:gdLst>
                <a:gd name="connsiteX0" fmla="*/ 23146 w 120205"/>
                <a:gd name="connsiteY0" fmla="*/ 138303 h 211550"/>
                <a:gd name="connsiteX1" fmla="*/ 81439 w 120205"/>
                <a:gd name="connsiteY1" fmla="*/ 126683 h 211550"/>
                <a:gd name="connsiteX2" fmla="*/ 81439 w 120205"/>
                <a:gd name="connsiteY2" fmla="*/ 119825 h 211550"/>
                <a:gd name="connsiteX3" fmla="*/ 78962 w 120205"/>
                <a:gd name="connsiteY3" fmla="*/ 101727 h 211550"/>
                <a:gd name="connsiteX4" fmla="*/ 70485 w 120205"/>
                <a:gd name="connsiteY4" fmla="*/ 92011 h 211550"/>
                <a:gd name="connsiteX5" fmla="*/ 53435 w 120205"/>
                <a:gd name="connsiteY5" fmla="*/ 88963 h 211550"/>
                <a:gd name="connsiteX6" fmla="*/ 31052 w 120205"/>
                <a:gd name="connsiteY6" fmla="*/ 92488 h 211550"/>
                <a:gd name="connsiteX7" fmla="*/ 11335 w 120205"/>
                <a:gd name="connsiteY7" fmla="*/ 101156 h 211550"/>
                <a:gd name="connsiteX8" fmla="*/ 5239 w 120205"/>
                <a:gd name="connsiteY8" fmla="*/ 88392 h 211550"/>
                <a:gd name="connsiteX9" fmla="*/ 16954 w 120205"/>
                <a:gd name="connsiteY9" fmla="*/ 81343 h 211550"/>
                <a:gd name="connsiteX10" fmla="*/ 36767 w 120205"/>
                <a:gd name="connsiteY10" fmla="*/ 73533 h 211550"/>
                <a:gd name="connsiteX11" fmla="*/ 59246 w 120205"/>
                <a:gd name="connsiteY11" fmla="*/ 70104 h 211550"/>
                <a:gd name="connsiteX12" fmla="*/ 86773 w 120205"/>
                <a:gd name="connsiteY12" fmla="*/ 74866 h 211550"/>
                <a:gd name="connsiteX13" fmla="*/ 101346 w 120205"/>
                <a:gd name="connsiteY13" fmla="*/ 90202 h 211550"/>
                <a:gd name="connsiteX14" fmla="*/ 105727 w 120205"/>
                <a:gd name="connsiteY14" fmla="*/ 118301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2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303 h 211550"/>
                <a:gd name="connsiteX28" fmla="*/ 34766 w 120205"/>
                <a:gd name="connsiteY28" fmla="*/ 42196 h 211550"/>
                <a:gd name="connsiteX29" fmla="*/ 20479 w 120205"/>
                <a:gd name="connsiteY29" fmla="*/ 27622 h 211550"/>
                <a:gd name="connsiteX30" fmla="*/ 15621 w 120205"/>
                <a:gd name="connsiteY30" fmla="*/ 7429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1 h 211550"/>
                <a:gd name="connsiteX38" fmla="*/ 83820 w 120205"/>
                <a:gd name="connsiteY38" fmla="*/ 0 h 211550"/>
                <a:gd name="connsiteX39" fmla="*/ 96583 w 120205"/>
                <a:gd name="connsiteY39" fmla="*/ 0 h 211550"/>
                <a:gd name="connsiteX40" fmla="*/ 97060 w 120205"/>
                <a:gd name="connsiteY40" fmla="*/ 7144 h 211550"/>
                <a:gd name="connsiteX41" fmla="*/ 92011 w 120205"/>
                <a:gd name="connsiteY41" fmla="*/ 27241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1072 h 211550"/>
                <a:gd name="connsiteX46" fmla="*/ 81344 w 120205"/>
                <a:gd name="connsiteY46" fmla="*/ 181737 h 211550"/>
                <a:gd name="connsiteX47" fmla="*/ 81344 w 120205"/>
                <a:gd name="connsiteY47" fmla="*/ 139636 h 211550"/>
                <a:gd name="connsiteX48" fmla="*/ 41053 w 120205"/>
                <a:gd name="connsiteY48" fmla="*/ 147828 h 211550"/>
                <a:gd name="connsiteX49" fmla="*/ 27432 w 120205"/>
                <a:gd name="connsiteY49" fmla="*/ 169259 h 211550"/>
                <a:gd name="connsiteX50" fmla="*/ 33909 w 120205"/>
                <a:gd name="connsiteY50" fmla="*/ 188690 h 211550"/>
                <a:gd name="connsiteX51" fmla="*/ 51435 w 120205"/>
                <a:gd name="connsiteY51" fmla="*/ 194977 h 211550"/>
                <a:gd name="connsiteX52" fmla="*/ 66199 w 120205"/>
                <a:gd name="connsiteY52" fmla="*/ 191072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303"/>
                  </a:moveTo>
                  <a:cubicBezTo>
                    <a:pt x="38481" y="131064"/>
                    <a:pt x="57912" y="127159"/>
                    <a:pt x="81439" y="126683"/>
                  </a:cubicBezTo>
                  <a:lnTo>
                    <a:pt x="81439" y="119825"/>
                  </a:lnTo>
                  <a:cubicBezTo>
                    <a:pt x="81439" y="112205"/>
                    <a:pt x="80581" y="106109"/>
                    <a:pt x="78962" y="101727"/>
                  </a:cubicBezTo>
                  <a:cubicBezTo>
                    <a:pt x="77343" y="97345"/>
                    <a:pt x="74486" y="94107"/>
                    <a:pt x="70485" y="92011"/>
                  </a:cubicBezTo>
                  <a:cubicBezTo>
                    <a:pt x="66484" y="90011"/>
                    <a:pt x="60769" y="88963"/>
                    <a:pt x="53435" y="88963"/>
                  </a:cubicBezTo>
                  <a:cubicBezTo>
                    <a:pt x="45148" y="88963"/>
                    <a:pt x="37624" y="90107"/>
                    <a:pt x="31052" y="92488"/>
                  </a:cubicBezTo>
                  <a:cubicBezTo>
                    <a:pt x="24479" y="94869"/>
                    <a:pt x="17907" y="97727"/>
                    <a:pt x="11335" y="101156"/>
                  </a:cubicBezTo>
                  <a:lnTo>
                    <a:pt x="5239" y="88392"/>
                  </a:lnTo>
                  <a:cubicBezTo>
                    <a:pt x="7334" y="86582"/>
                    <a:pt x="11240" y="84201"/>
                    <a:pt x="16954" y="81343"/>
                  </a:cubicBezTo>
                  <a:cubicBezTo>
                    <a:pt x="22669" y="78391"/>
                    <a:pt x="29242" y="75819"/>
                    <a:pt x="36767" y="73533"/>
                  </a:cubicBezTo>
                  <a:cubicBezTo>
                    <a:pt x="44291" y="71247"/>
                    <a:pt x="51816" y="70104"/>
                    <a:pt x="59246" y="70104"/>
                  </a:cubicBezTo>
                  <a:cubicBezTo>
                    <a:pt x="70866" y="70104"/>
                    <a:pt x="80010" y="71723"/>
                    <a:pt x="86773" y="74866"/>
                  </a:cubicBezTo>
                  <a:cubicBezTo>
                    <a:pt x="93536" y="78010"/>
                    <a:pt x="98393" y="83153"/>
                    <a:pt x="101346" y="90202"/>
                  </a:cubicBezTo>
                  <a:cubicBezTo>
                    <a:pt x="104299" y="97250"/>
                    <a:pt x="105727" y="106585"/>
                    <a:pt x="105727" y="118301"/>
                  </a:cubicBezTo>
                  <a:lnTo>
                    <a:pt x="105727" y="196882"/>
                  </a:lnTo>
                  <a:lnTo>
                    <a:pt x="120206" y="196882"/>
                  </a:lnTo>
                  <a:lnTo>
                    <a:pt x="120206" y="207645"/>
                  </a:lnTo>
                  <a:cubicBezTo>
                    <a:pt x="116967" y="208502"/>
                    <a:pt x="112776" y="209264"/>
                    <a:pt x="107823" y="210122"/>
                  </a:cubicBezTo>
                  <a:cubicBezTo>
                    <a:pt x="102870" y="210884"/>
                    <a:pt x="98488" y="211360"/>
                    <a:pt x="94774" y="211360"/>
                  </a:cubicBezTo>
                  <a:cubicBezTo>
                    <a:pt x="90202" y="211360"/>
                    <a:pt x="87058" y="210693"/>
                    <a:pt x="85439" y="209264"/>
                  </a:cubicBezTo>
                  <a:cubicBezTo>
                    <a:pt x="83820" y="207835"/>
                    <a:pt x="82963" y="204787"/>
                    <a:pt x="82963" y="200120"/>
                  </a:cubicBezTo>
                  <a:lnTo>
                    <a:pt x="82963" y="192024"/>
                  </a:lnTo>
                  <a:cubicBezTo>
                    <a:pt x="78105" y="196882"/>
                    <a:pt x="72104" y="201454"/>
                    <a:pt x="64960" y="205454"/>
                  </a:cubicBezTo>
                  <a:cubicBezTo>
                    <a:pt x="57817" y="209550"/>
                    <a:pt x="49816" y="211550"/>
                    <a:pt x="40862" y="211550"/>
                  </a:cubicBezTo>
                  <a:cubicBezTo>
                    <a:pt x="29146" y="211550"/>
                    <a:pt x="19336" y="208121"/>
                    <a:pt x="11621" y="201359"/>
                  </a:cubicBezTo>
                  <a:cubicBezTo>
                    <a:pt x="3905" y="194596"/>
                    <a:pt x="0" y="184880"/>
                    <a:pt x="0" y="172117"/>
                  </a:cubicBezTo>
                  <a:cubicBezTo>
                    <a:pt x="95" y="156877"/>
                    <a:pt x="7810" y="145542"/>
                    <a:pt x="23146" y="138303"/>
                  </a:cubicBezTo>
                  <a:close/>
                  <a:moveTo>
                    <a:pt x="34766" y="42196"/>
                  </a:moveTo>
                  <a:cubicBezTo>
                    <a:pt x="28480" y="38576"/>
                    <a:pt x="23717" y="33718"/>
                    <a:pt x="20479" y="27622"/>
                  </a:cubicBezTo>
                  <a:cubicBezTo>
                    <a:pt x="17240" y="21527"/>
                    <a:pt x="15621" y="14764"/>
                    <a:pt x="15621" y="7429"/>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434" y="25432"/>
                    <a:pt x="48006" y="27718"/>
                    <a:pt x="56769" y="27718"/>
                  </a:cubicBezTo>
                  <a:cubicBezTo>
                    <a:pt x="65532" y="27718"/>
                    <a:pt x="72104" y="25336"/>
                    <a:pt x="76390" y="20574"/>
                  </a:cubicBezTo>
                  <a:cubicBezTo>
                    <a:pt x="80677" y="15811"/>
                    <a:pt x="82963" y="10478"/>
                    <a:pt x="83534" y="4381"/>
                  </a:cubicBezTo>
                  <a:cubicBezTo>
                    <a:pt x="83820" y="2095"/>
                    <a:pt x="83915" y="667"/>
                    <a:pt x="83820" y="0"/>
                  </a:cubicBezTo>
                  <a:lnTo>
                    <a:pt x="96583" y="0"/>
                  </a:lnTo>
                  <a:cubicBezTo>
                    <a:pt x="96869" y="2572"/>
                    <a:pt x="97060" y="4953"/>
                    <a:pt x="97060" y="7144"/>
                  </a:cubicBezTo>
                  <a:cubicBezTo>
                    <a:pt x="97060" y="14288"/>
                    <a:pt x="95345" y="21050"/>
                    <a:pt x="92011" y="27241"/>
                  </a:cubicBezTo>
                  <a:cubicBezTo>
                    <a:pt x="88678" y="33433"/>
                    <a:pt x="83915" y="38386"/>
                    <a:pt x="77819" y="42005"/>
                  </a:cubicBezTo>
                  <a:cubicBezTo>
                    <a:pt x="71723" y="45720"/>
                    <a:pt x="64675" y="47530"/>
                    <a:pt x="56864" y="47530"/>
                  </a:cubicBezTo>
                  <a:cubicBezTo>
                    <a:pt x="48387" y="47625"/>
                    <a:pt x="41053" y="45815"/>
                    <a:pt x="34766" y="42196"/>
                  </a:cubicBezTo>
                  <a:close/>
                  <a:moveTo>
                    <a:pt x="66199" y="191072"/>
                  </a:moveTo>
                  <a:cubicBezTo>
                    <a:pt x="71723" y="188500"/>
                    <a:pt x="76771" y="185357"/>
                    <a:pt x="81344" y="181737"/>
                  </a:cubicBezTo>
                  <a:lnTo>
                    <a:pt x="81344" y="139636"/>
                  </a:lnTo>
                  <a:cubicBezTo>
                    <a:pt x="63532" y="139636"/>
                    <a:pt x="50102" y="142399"/>
                    <a:pt x="41053" y="147828"/>
                  </a:cubicBezTo>
                  <a:cubicBezTo>
                    <a:pt x="32004" y="153257"/>
                    <a:pt x="27432" y="160401"/>
                    <a:pt x="27432" y="169259"/>
                  </a:cubicBezTo>
                  <a:cubicBezTo>
                    <a:pt x="27432" y="178117"/>
                    <a:pt x="29623" y="184594"/>
                    <a:pt x="33909" y="188690"/>
                  </a:cubicBezTo>
                  <a:cubicBezTo>
                    <a:pt x="38195" y="192881"/>
                    <a:pt x="44101" y="194977"/>
                    <a:pt x="51435" y="194977"/>
                  </a:cubicBezTo>
                  <a:cubicBezTo>
                    <a:pt x="55817" y="194977"/>
                    <a:pt x="60674" y="193643"/>
                    <a:pt x="66199" y="19107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0">
              <a:extLst>
                <a:ext uri="{FF2B5EF4-FFF2-40B4-BE49-F238E27FC236}">
                  <a16:creationId xmlns:a16="http://schemas.microsoft.com/office/drawing/2014/main" id="{F1A30EAE-C0F7-77F7-D8AE-FFAF17DA8D77}"/>
                </a:ext>
              </a:extLst>
            </p:cNvPr>
            <p:cNvSpPr/>
            <p:nvPr/>
          </p:nvSpPr>
          <p:spPr>
            <a:xfrm>
              <a:off x="12202000" y="6757479"/>
              <a:ext cx="88963" cy="210502"/>
            </a:xfrm>
            <a:custGeom>
              <a:avLst/>
              <a:gdLst>
                <a:gd name="connsiteX0" fmla="*/ 54673 w 88963"/>
                <a:gd name="connsiteY0" fmla="*/ 0 h 210502"/>
                <a:gd name="connsiteX1" fmla="*/ 88963 w 88963"/>
                <a:gd name="connsiteY1" fmla="*/ 47720 h 210502"/>
                <a:gd name="connsiteX2" fmla="*/ 79153 w 88963"/>
                <a:gd name="connsiteY2" fmla="*/ 54578 h 210502"/>
                <a:gd name="connsiteX3" fmla="*/ 44863 w 88963"/>
                <a:gd name="connsiteY3" fmla="*/ 19336 h 210502"/>
                <a:gd name="connsiteX4" fmla="*/ 9334 w 88963"/>
                <a:gd name="connsiteY4" fmla="*/ 54578 h 210502"/>
                <a:gd name="connsiteX5" fmla="*/ 0 w 88963"/>
                <a:gd name="connsiteY5" fmla="*/ 48006 h 210502"/>
                <a:gd name="connsiteX6" fmla="*/ 34957 w 88963"/>
                <a:gd name="connsiteY6" fmla="*/ 0 h 210502"/>
                <a:gd name="connsiteX7" fmla="*/ 54673 w 88963"/>
                <a:gd name="connsiteY7" fmla="*/ 0 h 210502"/>
                <a:gd name="connsiteX8" fmla="*/ 34099 w 88963"/>
                <a:gd name="connsiteY8" fmla="*/ 93440 h 210502"/>
                <a:gd name="connsiteX9" fmla="*/ 15526 w 88963"/>
                <a:gd name="connsiteY9" fmla="*/ 89059 h 210502"/>
                <a:gd name="connsiteX10" fmla="*/ 15526 w 88963"/>
                <a:gd name="connsiteY10" fmla="*/ 76105 h 210502"/>
                <a:gd name="connsiteX11" fmla="*/ 53435 w 88963"/>
                <a:gd name="connsiteY11" fmla="*/ 71437 h 210502"/>
                <a:gd name="connsiteX12" fmla="*/ 53912 w 88963"/>
                <a:gd name="connsiteY12" fmla="*/ 71437 h 210502"/>
                <a:gd name="connsiteX13" fmla="*/ 59531 w 88963"/>
                <a:gd name="connsiteY13" fmla="*/ 75819 h 210502"/>
                <a:gd name="connsiteX14" fmla="*/ 59531 w 88963"/>
                <a:gd name="connsiteY14" fmla="*/ 196501 h 210502"/>
                <a:gd name="connsiteX15" fmla="*/ 79153 w 88963"/>
                <a:gd name="connsiteY15" fmla="*/ 198501 h 210502"/>
                <a:gd name="connsiteX16" fmla="*/ 79153 w 88963"/>
                <a:gd name="connsiteY16" fmla="*/ 210503 h 210502"/>
                <a:gd name="connsiteX17" fmla="*/ 14288 w 88963"/>
                <a:gd name="connsiteY17" fmla="*/ 210503 h 210502"/>
                <a:gd name="connsiteX18" fmla="*/ 14288 w 88963"/>
                <a:gd name="connsiteY18" fmla="*/ 198501 h 210502"/>
                <a:gd name="connsiteX19" fmla="*/ 34099 w 88963"/>
                <a:gd name="connsiteY19" fmla="*/ 196310 h 210502"/>
                <a:gd name="connsiteX20" fmla="*/ 34099 w 88963"/>
                <a:gd name="connsiteY20" fmla="*/ 93440 h 2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63" h="210502">
                  <a:moveTo>
                    <a:pt x="54673" y="0"/>
                  </a:moveTo>
                  <a:lnTo>
                    <a:pt x="88963" y="47720"/>
                  </a:lnTo>
                  <a:lnTo>
                    <a:pt x="79153" y="54578"/>
                  </a:lnTo>
                  <a:lnTo>
                    <a:pt x="44863" y="19336"/>
                  </a:lnTo>
                  <a:lnTo>
                    <a:pt x="9334" y="54578"/>
                  </a:lnTo>
                  <a:lnTo>
                    <a:pt x="0" y="48006"/>
                  </a:lnTo>
                  <a:lnTo>
                    <a:pt x="34957" y="0"/>
                  </a:lnTo>
                  <a:lnTo>
                    <a:pt x="54673" y="0"/>
                  </a:lnTo>
                  <a:close/>
                  <a:moveTo>
                    <a:pt x="34099" y="93440"/>
                  </a:moveTo>
                  <a:lnTo>
                    <a:pt x="15526" y="89059"/>
                  </a:lnTo>
                  <a:lnTo>
                    <a:pt x="15526" y="76105"/>
                  </a:lnTo>
                  <a:lnTo>
                    <a:pt x="53435" y="71437"/>
                  </a:lnTo>
                  <a:lnTo>
                    <a:pt x="53912" y="71437"/>
                  </a:lnTo>
                  <a:lnTo>
                    <a:pt x="59531" y="75819"/>
                  </a:lnTo>
                  <a:lnTo>
                    <a:pt x="59531" y="196501"/>
                  </a:lnTo>
                  <a:lnTo>
                    <a:pt x="79153" y="198501"/>
                  </a:lnTo>
                  <a:lnTo>
                    <a:pt x="79153" y="210503"/>
                  </a:lnTo>
                  <a:lnTo>
                    <a:pt x="14288" y="210503"/>
                  </a:lnTo>
                  <a:lnTo>
                    <a:pt x="14288" y="198501"/>
                  </a:lnTo>
                  <a:lnTo>
                    <a:pt x="34099" y="196310"/>
                  </a:lnTo>
                  <a:lnTo>
                    <a:pt x="34099" y="934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1">
              <a:extLst>
                <a:ext uri="{FF2B5EF4-FFF2-40B4-BE49-F238E27FC236}">
                  <a16:creationId xmlns:a16="http://schemas.microsoft.com/office/drawing/2014/main" id="{5BE05670-46F6-93E3-CBEA-A8077D85F5DB}"/>
                </a:ext>
              </a:extLst>
            </p:cNvPr>
            <p:cNvSpPr/>
            <p:nvPr/>
          </p:nvSpPr>
          <p:spPr>
            <a:xfrm>
              <a:off x="12295631" y="6828917"/>
              <a:ext cx="147827" cy="139065"/>
            </a:xfrm>
            <a:custGeom>
              <a:avLst/>
              <a:gdLst>
                <a:gd name="connsiteX0" fmla="*/ 17621 w 147827"/>
                <a:gd name="connsiteY0" fmla="*/ 22003 h 139065"/>
                <a:gd name="connsiteX1" fmla="*/ 0 w 147827"/>
                <a:gd name="connsiteY1" fmla="*/ 17621 h 139065"/>
                <a:gd name="connsiteX2" fmla="*/ 0 w 147827"/>
                <a:gd name="connsiteY2" fmla="*/ 4382 h 139065"/>
                <a:gd name="connsiteX3" fmla="*/ 34957 w 147827"/>
                <a:gd name="connsiteY3" fmla="*/ 0 h 139065"/>
                <a:gd name="connsiteX4" fmla="*/ 35719 w 147827"/>
                <a:gd name="connsiteY4" fmla="*/ 0 h 139065"/>
                <a:gd name="connsiteX5" fmla="*/ 40862 w 147827"/>
                <a:gd name="connsiteY5" fmla="*/ 4382 h 139065"/>
                <a:gd name="connsiteX6" fmla="*/ 40862 w 147827"/>
                <a:gd name="connsiteY6" fmla="*/ 14669 h 139065"/>
                <a:gd name="connsiteX7" fmla="*/ 40576 w 147827"/>
                <a:gd name="connsiteY7" fmla="*/ 20574 h 139065"/>
                <a:gd name="connsiteX8" fmla="*/ 63817 w 147827"/>
                <a:gd name="connsiteY8" fmla="*/ 6382 h 139065"/>
                <a:gd name="connsiteX9" fmla="*/ 91440 w 147827"/>
                <a:gd name="connsiteY9" fmla="*/ 0 h 139065"/>
                <a:gd name="connsiteX10" fmla="*/ 115348 w 147827"/>
                <a:gd name="connsiteY10" fmla="*/ 5906 h 139065"/>
                <a:gd name="connsiteX11" fmla="*/ 127254 w 147827"/>
                <a:gd name="connsiteY11" fmla="*/ 23908 h 139065"/>
                <a:gd name="connsiteX12" fmla="*/ 130683 w 147827"/>
                <a:gd name="connsiteY12" fmla="*/ 56579 h 139065"/>
                <a:gd name="connsiteX13" fmla="*/ 130683 w 147827"/>
                <a:gd name="connsiteY13" fmla="*/ 125063 h 139065"/>
                <a:gd name="connsiteX14" fmla="*/ 147828 w 147827"/>
                <a:gd name="connsiteY14" fmla="*/ 126778 h 139065"/>
                <a:gd name="connsiteX15" fmla="*/ 147828 w 147827"/>
                <a:gd name="connsiteY15" fmla="*/ 139065 h 139065"/>
                <a:gd name="connsiteX16" fmla="*/ 89821 w 147827"/>
                <a:gd name="connsiteY16" fmla="*/ 139065 h 139065"/>
                <a:gd name="connsiteX17" fmla="*/ 89821 w 147827"/>
                <a:gd name="connsiteY17" fmla="*/ 127064 h 139065"/>
                <a:gd name="connsiteX18" fmla="*/ 104965 w 147827"/>
                <a:gd name="connsiteY18" fmla="*/ 125063 h 139065"/>
                <a:gd name="connsiteX19" fmla="*/ 104965 w 147827"/>
                <a:gd name="connsiteY19" fmla="*/ 56293 h 139065"/>
                <a:gd name="connsiteX20" fmla="*/ 102965 w 147827"/>
                <a:gd name="connsiteY20" fmla="*/ 33623 h 139065"/>
                <a:gd name="connsiteX21" fmla="*/ 95631 w 147827"/>
                <a:gd name="connsiteY21" fmla="*/ 21431 h 139065"/>
                <a:gd name="connsiteX22" fmla="*/ 80010 w 147827"/>
                <a:gd name="connsiteY22" fmla="*/ 17431 h 139065"/>
                <a:gd name="connsiteX23" fmla="*/ 61150 w 147827"/>
                <a:gd name="connsiteY23" fmla="*/ 21812 h 139065"/>
                <a:gd name="connsiteX24" fmla="*/ 43243 w 147827"/>
                <a:gd name="connsiteY24" fmla="*/ 32099 h 139065"/>
                <a:gd name="connsiteX25" fmla="*/ 43243 w 147827"/>
                <a:gd name="connsiteY25" fmla="*/ 124873 h 139065"/>
                <a:gd name="connsiteX26" fmla="*/ 59912 w 147827"/>
                <a:gd name="connsiteY26" fmla="*/ 127064 h 139065"/>
                <a:gd name="connsiteX27" fmla="*/ 59912 w 147827"/>
                <a:gd name="connsiteY27" fmla="*/ 139065 h 139065"/>
                <a:gd name="connsiteX28" fmla="*/ 2191 w 147827"/>
                <a:gd name="connsiteY28" fmla="*/ 139065 h 139065"/>
                <a:gd name="connsiteX29" fmla="*/ 2191 w 147827"/>
                <a:gd name="connsiteY29" fmla="*/ 127064 h 139065"/>
                <a:gd name="connsiteX30" fmla="*/ 17621 w 147827"/>
                <a:gd name="connsiteY30" fmla="*/ 124873 h 139065"/>
                <a:gd name="connsiteX31" fmla="*/ 17621 w 147827"/>
                <a:gd name="connsiteY31" fmla="*/ 22003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5">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0" y="24098"/>
                    <a:pt x="95631" y="21431"/>
                  </a:cubicBezTo>
                  <a:cubicBezTo>
                    <a:pt x="92011" y="18764"/>
                    <a:pt x="86773" y="17431"/>
                    <a:pt x="80010" y="17431"/>
                  </a:cubicBezTo>
                  <a:cubicBezTo>
                    <a:pt x="74104" y="17431"/>
                    <a:pt x="67818" y="18859"/>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2">
              <a:extLst>
                <a:ext uri="{FF2B5EF4-FFF2-40B4-BE49-F238E27FC236}">
                  <a16:creationId xmlns:a16="http://schemas.microsoft.com/office/drawing/2014/main" id="{FC893C6B-949E-0810-9BA2-61F1D85C4191}"/>
                </a:ext>
              </a:extLst>
            </p:cNvPr>
            <p:cNvSpPr/>
            <p:nvPr/>
          </p:nvSpPr>
          <p:spPr>
            <a:xfrm>
              <a:off x="11032235" y="7061041"/>
              <a:ext cx="120872" cy="186594"/>
            </a:xfrm>
            <a:custGeom>
              <a:avLst/>
              <a:gdLst>
                <a:gd name="connsiteX0" fmla="*/ 33052 w 120872"/>
                <a:gd name="connsiteY0" fmla="*/ 184309 h 186594"/>
                <a:gd name="connsiteX1" fmla="*/ 11049 w 120872"/>
                <a:gd name="connsiteY1" fmla="*/ 178403 h 186594"/>
                <a:gd name="connsiteX2" fmla="*/ 0 w 120872"/>
                <a:gd name="connsiteY2" fmla="*/ 175450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1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640"/>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152" y="110300"/>
                    <a:pt x="61151" y="106394"/>
                    <a:pt x="51054" y="102013"/>
                  </a:cubicBezTo>
                  <a:cubicBezTo>
                    <a:pt x="41910" y="97917"/>
                    <a:pt x="34004" y="93821"/>
                    <a:pt x="27146" y="89535"/>
                  </a:cubicBezTo>
                  <a:cubicBezTo>
                    <a:pt x="20288" y="85249"/>
                    <a:pt x="14478" y="79629"/>
                    <a:pt x="9525" y="72485"/>
                  </a:cubicBezTo>
                  <a:cubicBezTo>
                    <a:pt x="4572" y="65437"/>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20" y="15145"/>
                    <a:pt x="35909" y="19907"/>
                  </a:cubicBezTo>
                  <a:cubicBezTo>
                    <a:pt x="30099" y="24574"/>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5"/>
                    <a:pt x="89726" y="90488"/>
                    <a:pt x="96393" y="94583"/>
                  </a:cubicBezTo>
                  <a:cubicBezTo>
                    <a:pt x="103061" y="98679"/>
                    <a:pt x="108871" y="104013"/>
                    <a:pt x="113633" y="110585"/>
                  </a:cubicBezTo>
                  <a:cubicBezTo>
                    <a:pt x="118396"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00"/>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3">
              <a:extLst>
                <a:ext uri="{FF2B5EF4-FFF2-40B4-BE49-F238E27FC236}">
                  <a16:creationId xmlns:a16="http://schemas.microsoft.com/office/drawing/2014/main" id="{623B24BF-BB94-A59E-23CB-1EEC5523C340}"/>
                </a:ext>
              </a:extLst>
            </p:cNvPr>
            <p:cNvSpPr/>
            <p:nvPr/>
          </p:nvSpPr>
          <p:spPr>
            <a:xfrm>
              <a:off x="11173396"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6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7 w 120205"/>
                <a:gd name="connsiteY14" fmla="*/ 118300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2 h 211550"/>
                <a:gd name="connsiteX38" fmla="*/ 83820 w 120205"/>
                <a:gd name="connsiteY38" fmla="*/ 0 h 211550"/>
                <a:gd name="connsiteX39" fmla="*/ 96584 w 120205"/>
                <a:gd name="connsiteY39" fmla="*/ 0 h 211550"/>
                <a:gd name="connsiteX40" fmla="*/ 97060 w 120205"/>
                <a:gd name="connsiteY40" fmla="*/ 7144 h 211550"/>
                <a:gd name="connsiteX41" fmla="*/ 92011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5" y="94012"/>
                    <a:pt x="70485" y="92012"/>
                  </a:cubicBezTo>
                  <a:cubicBezTo>
                    <a:pt x="66485" y="90011"/>
                    <a:pt x="60770" y="88964"/>
                    <a:pt x="53435" y="88964"/>
                  </a:cubicBezTo>
                  <a:cubicBezTo>
                    <a:pt x="45148" y="88964"/>
                    <a:pt x="37624" y="90106"/>
                    <a:pt x="31051" y="92488"/>
                  </a:cubicBezTo>
                  <a:cubicBezTo>
                    <a:pt x="24479" y="94869"/>
                    <a:pt x="17907" y="97727"/>
                    <a:pt x="11335" y="101156"/>
                  </a:cubicBezTo>
                  <a:lnTo>
                    <a:pt x="5239" y="88392"/>
                  </a:lnTo>
                  <a:cubicBezTo>
                    <a:pt x="7334" y="86582"/>
                    <a:pt x="11239" y="84201"/>
                    <a:pt x="16954" y="81248"/>
                  </a:cubicBezTo>
                  <a:cubicBezTo>
                    <a:pt x="22670" y="78296"/>
                    <a:pt x="29242" y="75724"/>
                    <a:pt x="36766" y="73438"/>
                  </a:cubicBezTo>
                  <a:cubicBezTo>
                    <a:pt x="44291" y="71152"/>
                    <a:pt x="51816" y="70009"/>
                    <a:pt x="59246" y="70009"/>
                  </a:cubicBezTo>
                  <a:cubicBezTo>
                    <a:pt x="70866" y="70009"/>
                    <a:pt x="80010" y="71628"/>
                    <a:pt x="86773" y="74771"/>
                  </a:cubicBezTo>
                  <a:cubicBezTo>
                    <a:pt x="93535" y="77915"/>
                    <a:pt x="98393" y="83058"/>
                    <a:pt x="101346" y="90106"/>
                  </a:cubicBezTo>
                  <a:cubicBezTo>
                    <a:pt x="104299" y="97155"/>
                    <a:pt x="105727" y="106490"/>
                    <a:pt x="105727" y="118300"/>
                  </a:cubicBezTo>
                  <a:lnTo>
                    <a:pt x="105727" y="196882"/>
                  </a:lnTo>
                  <a:lnTo>
                    <a:pt x="120206" y="196882"/>
                  </a:lnTo>
                  <a:lnTo>
                    <a:pt x="120206" y="207645"/>
                  </a:lnTo>
                  <a:cubicBezTo>
                    <a:pt x="116967" y="208502"/>
                    <a:pt x="112776" y="209264"/>
                    <a:pt x="107823" y="210121"/>
                  </a:cubicBezTo>
                  <a:cubicBezTo>
                    <a:pt x="102870" y="210979"/>
                    <a:pt x="98488" y="211360"/>
                    <a:pt x="94774" y="211360"/>
                  </a:cubicBezTo>
                  <a:cubicBezTo>
                    <a:pt x="90202" y="211360"/>
                    <a:pt x="87059"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8" y="25432"/>
                    <a:pt x="48006" y="27718"/>
                    <a:pt x="56769" y="27718"/>
                  </a:cubicBezTo>
                  <a:cubicBezTo>
                    <a:pt x="65532" y="27718"/>
                    <a:pt x="72104" y="25336"/>
                    <a:pt x="76390" y="20574"/>
                  </a:cubicBezTo>
                  <a:cubicBezTo>
                    <a:pt x="80677" y="15811"/>
                    <a:pt x="82963" y="10478"/>
                    <a:pt x="83534" y="4382"/>
                  </a:cubicBezTo>
                  <a:cubicBezTo>
                    <a:pt x="83820" y="2096"/>
                    <a:pt x="83915" y="667"/>
                    <a:pt x="83820" y="0"/>
                  </a:cubicBezTo>
                  <a:lnTo>
                    <a:pt x="96584" y="0"/>
                  </a:lnTo>
                  <a:cubicBezTo>
                    <a:pt x="96869" y="2572"/>
                    <a:pt x="97060" y="4953"/>
                    <a:pt x="97060" y="7144"/>
                  </a:cubicBezTo>
                  <a:cubicBezTo>
                    <a:pt x="97060" y="14288"/>
                    <a:pt x="95345" y="21050"/>
                    <a:pt x="92011" y="27242"/>
                  </a:cubicBezTo>
                  <a:cubicBezTo>
                    <a:pt x="88678" y="33433"/>
                    <a:pt x="83915" y="38386"/>
                    <a:pt x="77819" y="42005"/>
                  </a:cubicBezTo>
                  <a:cubicBezTo>
                    <a:pt x="71723" y="45720"/>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4">
              <a:extLst>
                <a:ext uri="{FF2B5EF4-FFF2-40B4-BE49-F238E27FC236}">
                  <a16:creationId xmlns:a16="http://schemas.microsoft.com/office/drawing/2014/main" id="{8D26B210-60A2-B1F6-1AC2-C84D7849BDB6}"/>
                </a:ext>
              </a:extLst>
            </p:cNvPr>
            <p:cNvSpPr/>
            <p:nvPr/>
          </p:nvSpPr>
          <p:spPr>
            <a:xfrm>
              <a:off x="11307889" y="7105904"/>
              <a:ext cx="147828" cy="139064"/>
            </a:xfrm>
            <a:custGeom>
              <a:avLst/>
              <a:gdLst>
                <a:gd name="connsiteX0" fmla="*/ 17621 w 147828"/>
                <a:gd name="connsiteY0" fmla="*/ 22003 h 139064"/>
                <a:gd name="connsiteX1" fmla="*/ 0 w 147828"/>
                <a:gd name="connsiteY1" fmla="*/ 17621 h 139064"/>
                <a:gd name="connsiteX2" fmla="*/ 0 w 147828"/>
                <a:gd name="connsiteY2" fmla="*/ 4381 h 139064"/>
                <a:gd name="connsiteX3" fmla="*/ 34957 w 147828"/>
                <a:gd name="connsiteY3" fmla="*/ 0 h 139064"/>
                <a:gd name="connsiteX4" fmla="*/ 35719 w 147828"/>
                <a:gd name="connsiteY4" fmla="*/ 0 h 139064"/>
                <a:gd name="connsiteX5" fmla="*/ 40862 w 147828"/>
                <a:gd name="connsiteY5" fmla="*/ 4381 h 139064"/>
                <a:gd name="connsiteX6" fmla="*/ 40862 w 147828"/>
                <a:gd name="connsiteY6" fmla="*/ 14669 h 139064"/>
                <a:gd name="connsiteX7" fmla="*/ 40576 w 147828"/>
                <a:gd name="connsiteY7" fmla="*/ 20574 h 139064"/>
                <a:gd name="connsiteX8" fmla="*/ 63818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158 h 139064"/>
                <a:gd name="connsiteX14" fmla="*/ 147828 w 147828"/>
                <a:gd name="connsiteY14" fmla="*/ 126873 h 139064"/>
                <a:gd name="connsiteX15" fmla="*/ 147828 w 147828"/>
                <a:gd name="connsiteY15" fmla="*/ 139065 h 139064"/>
                <a:gd name="connsiteX16" fmla="*/ 89821 w 147828"/>
                <a:gd name="connsiteY16" fmla="*/ 139065 h 139064"/>
                <a:gd name="connsiteX17" fmla="*/ 89821 w 147828"/>
                <a:gd name="connsiteY17" fmla="*/ 127063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336 h 139064"/>
                <a:gd name="connsiteX22" fmla="*/ 80010 w 147828"/>
                <a:gd name="connsiteY22" fmla="*/ 17335 h 139064"/>
                <a:gd name="connsiteX23" fmla="*/ 61150 w 147828"/>
                <a:gd name="connsiteY23" fmla="*/ 21717 h 139064"/>
                <a:gd name="connsiteX24" fmla="*/ 43244 w 147828"/>
                <a:gd name="connsiteY24" fmla="*/ 32004 h 139064"/>
                <a:gd name="connsiteX25" fmla="*/ 43244 w 147828"/>
                <a:gd name="connsiteY25" fmla="*/ 124777 h 139064"/>
                <a:gd name="connsiteX26" fmla="*/ 59912 w 147828"/>
                <a:gd name="connsiteY26" fmla="*/ 126968 h 139064"/>
                <a:gd name="connsiteX27" fmla="*/ 59912 w 147828"/>
                <a:gd name="connsiteY27" fmla="*/ 138970 h 139064"/>
                <a:gd name="connsiteX28" fmla="*/ 2191 w 147828"/>
                <a:gd name="connsiteY28" fmla="*/ 138970 h 139064"/>
                <a:gd name="connsiteX29" fmla="*/ 2191 w 147828"/>
                <a:gd name="connsiteY29" fmla="*/ 126968 h 139064"/>
                <a:gd name="connsiteX30" fmla="*/ 17621 w 147828"/>
                <a:gd name="connsiteY30" fmla="*/ 124777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348" y="5906"/>
                  </a:cubicBezTo>
                  <a:cubicBezTo>
                    <a:pt x="120968" y="9811"/>
                    <a:pt x="124968" y="15811"/>
                    <a:pt x="127254" y="23908"/>
                  </a:cubicBezTo>
                  <a:cubicBezTo>
                    <a:pt x="129540" y="32004"/>
                    <a:pt x="130683" y="42863"/>
                    <a:pt x="130683" y="56579"/>
                  </a:cubicBezTo>
                  <a:lnTo>
                    <a:pt x="130683" y="125158"/>
                  </a:lnTo>
                  <a:lnTo>
                    <a:pt x="147828" y="126873"/>
                  </a:lnTo>
                  <a:lnTo>
                    <a:pt x="147828" y="139065"/>
                  </a:lnTo>
                  <a:lnTo>
                    <a:pt x="89821" y="139065"/>
                  </a:lnTo>
                  <a:lnTo>
                    <a:pt x="89821" y="127063"/>
                  </a:lnTo>
                  <a:lnTo>
                    <a:pt x="104966" y="125063"/>
                  </a:lnTo>
                  <a:lnTo>
                    <a:pt x="104966" y="56293"/>
                  </a:lnTo>
                  <a:cubicBezTo>
                    <a:pt x="104966" y="46673"/>
                    <a:pt x="104299" y="39148"/>
                    <a:pt x="102965" y="33623"/>
                  </a:cubicBezTo>
                  <a:cubicBezTo>
                    <a:pt x="101632" y="28099"/>
                    <a:pt x="99250" y="24098"/>
                    <a:pt x="95631" y="21336"/>
                  </a:cubicBezTo>
                  <a:cubicBezTo>
                    <a:pt x="92012" y="18669"/>
                    <a:pt x="86773" y="17335"/>
                    <a:pt x="80010" y="17335"/>
                  </a:cubicBezTo>
                  <a:cubicBezTo>
                    <a:pt x="74104" y="17335"/>
                    <a:pt x="67818" y="18764"/>
                    <a:pt x="61150" y="21717"/>
                  </a:cubicBezTo>
                  <a:cubicBezTo>
                    <a:pt x="54483" y="24670"/>
                    <a:pt x="48482" y="28099"/>
                    <a:pt x="43244" y="32004"/>
                  </a:cubicBezTo>
                  <a:lnTo>
                    <a:pt x="43244" y="124777"/>
                  </a:lnTo>
                  <a:lnTo>
                    <a:pt x="59912" y="126968"/>
                  </a:lnTo>
                  <a:lnTo>
                    <a:pt x="59912" y="138970"/>
                  </a:lnTo>
                  <a:lnTo>
                    <a:pt x="2191" y="138970"/>
                  </a:lnTo>
                  <a:lnTo>
                    <a:pt x="2191" y="126968"/>
                  </a:lnTo>
                  <a:lnTo>
                    <a:pt x="17621" y="124777"/>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5">
              <a:extLst>
                <a:ext uri="{FF2B5EF4-FFF2-40B4-BE49-F238E27FC236}">
                  <a16:creationId xmlns:a16="http://schemas.microsoft.com/office/drawing/2014/main" id="{E7022675-E893-3041-1BC9-316162C4394C}"/>
                </a:ext>
              </a:extLst>
            </p:cNvPr>
            <p:cNvSpPr/>
            <p:nvPr/>
          </p:nvSpPr>
          <p:spPr>
            <a:xfrm>
              <a:off x="1147314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2 w 120205"/>
                <a:gd name="connsiteY6" fmla="*/ 92488 h 211550"/>
                <a:gd name="connsiteX7" fmla="*/ 11335 w 120205"/>
                <a:gd name="connsiteY7" fmla="*/ 101156 h 211550"/>
                <a:gd name="connsiteX8" fmla="*/ 5239 w 120205"/>
                <a:gd name="connsiteY8" fmla="*/ 88392 h 211550"/>
                <a:gd name="connsiteX9" fmla="*/ 16955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2" y="92488"/>
                  </a:cubicBezTo>
                  <a:cubicBezTo>
                    <a:pt x="24479" y="94869"/>
                    <a:pt x="17907" y="97727"/>
                    <a:pt x="11335" y="101156"/>
                  </a:cubicBezTo>
                  <a:lnTo>
                    <a:pt x="5239" y="88392"/>
                  </a:lnTo>
                  <a:cubicBezTo>
                    <a:pt x="7334" y="86582"/>
                    <a:pt x="11240" y="84201"/>
                    <a:pt x="16955"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6" y="196882"/>
                  </a:lnTo>
                  <a:lnTo>
                    <a:pt x="120206" y="207645"/>
                  </a:lnTo>
                  <a:cubicBezTo>
                    <a:pt x="116967" y="208502"/>
                    <a:pt x="112776" y="209264"/>
                    <a:pt x="107823" y="210121"/>
                  </a:cubicBezTo>
                  <a:cubicBezTo>
                    <a:pt x="102870" y="210979"/>
                    <a:pt x="98489"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6">
              <a:extLst>
                <a:ext uri="{FF2B5EF4-FFF2-40B4-BE49-F238E27FC236}">
                  <a16:creationId xmlns:a16="http://schemas.microsoft.com/office/drawing/2014/main" id="{D0E70FAE-09B4-836B-15A1-9635F77FA682}"/>
                </a:ext>
              </a:extLst>
            </p:cNvPr>
            <p:cNvSpPr/>
            <p:nvPr/>
          </p:nvSpPr>
          <p:spPr>
            <a:xfrm>
              <a:off x="11607164"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5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5" y="36862"/>
                    <a:pt x="14478" y="36100"/>
                  </a:cubicBezTo>
                  <a:cubicBezTo>
                    <a:pt x="17050" y="34671"/>
                    <a:pt x="19145" y="31718"/>
                    <a:pt x="20574" y="27242"/>
                  </a:cubicBezTo>
                  <a:cubicBezTo>
                    <a:pt x="21908" y="24193"/>
                    <a:pt x="23432" y="19145"/>
                    <a:pt x="25241" y="12287"/>
                  </a:cubicBezTo>
                  <a:cubicBezTo>
                    <a:pt x="27051" y="5429"/>
                    <a:pt x="28099" y="1333"/>
                    <a:pt x="28385"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8"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7">
              <a:extLst>
                <a:ext uri="{FF2B5EF4-FFF2-40B4-BE49-F238E27FC236}">
                  <a16:creationId xmlns:a16="http://schemas.microsoft.com/office/drawing/2014/main" id="{743A8A3A-134A-6135-131C-2663F917901D}"/>
                </a:ext>
              </a:extLst>
            </p:cNvPr>
            <p:cNvSpPr/>
            <p:nvPr/>
          </p:nvSpPr>
          <p:spPr>
            <a:xfrm>
              <a:off x="11710034" y="7106094"/>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6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1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4 w 120205"/>
                <a:gd name="connsiteY29" fmla="*/ 111633 h 141541"/>
                <a:gd name="connsiteX30" fmla="*/ 81344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8" y="141351"/>
                    <a:pt x="94774" y="141351"/>
                  </a:cubicBezTo>
                  <a:cubicBezTo>
                    <a:pt x="90202" y="141351"/>
                    <a:pt x="87058" y="140684"/>
                    <a:pt x="85439" y="139256"/>
                  </a:cubicBezTo>
                  <a:cubicBezTo>
                    <a:pt x="83820" y="137922"/>
                    <a:pt x="82963" y="134779"/>
                    <a:pt x="82963" y="130112"/>
                  </a:cubicBezTo>
                  <a:lnTo>
                    <a:pt x="82963" y="122015"/>
                  </a:lnTo>
                  <a:cubicBezTo>
                    <a:pt x="78105" y="126873"/>
                    <a:pt x="72104" y="131350"/>
                    <a:pt x="64960" y="135446"/>
                  </a:cubicBezTo>
                  <a:cubicBezTo>
                    <a:pt x="57817" y="139541"/>
                    <a:pt x="49816" y="141542"/>
                    <a:pt x="40862" y="141542"/>
                  </a:cubicBezTo>
                  <a:cubicBezTo>
                    <a:pt x="29146" y="141542"/>
                    <a:pt x="19336" y="138113"/>
                    <a:pt x="11621" y="131350"/>
                  </a:cubicBezTo>
                  <a:cubicBezTo>
                    <a:pt x="3905" y="124587"/>
                    <a:pt x="0" y="114872"/>
                    <a:pt x="0" y="102108"/>
                  </a:cubicBezTo>
                  <a:cubicBezTo>
                    <a:pt x="190" y="86773"/>
                    <a:pt x="7810" y="75438"/>
                    <a:pt x="23146" y="68199"/>
                  </a:cubicBezTo>
                  <a:close/>
                  <a:moveTo>
                    <a:pt x="66199" y="120968"/>
                  </a:moveTo>
                  <a:cubicBezTo>
                    <a:pt x="71723" y="118396"/>
                    <a:pt x="76771" y="115253"/>
                    <a:pt x="81344" y="111633"/>
                  </a:cubicBezTo>
                  <a:lnTo>
                    <a:pt x="81344"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817"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48">
              <a:extLst>
                <a:ext uri="{FF2B5EF4-FFF2-40B4-BE49-F238E27FC236}">
                  <a16:creationId xmlns:a16="http://schemas.microsoft.com/office/drawing/2014/main" id="{B2035C7D-0FE1-EE1E-FF27-36D58935D7BC}"/>
                </a:ext>
              </a:extLst>
            </p:cNvPr>
            <p:cNvSpPr/>
            <p:nvPr/>
          </p:nvSpPr>
          <p:spPr>
            <a:xfrm>
              <a:off x="11844051"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4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4" y="36862"/>
                    <a:pt x="14478" y="36100"/>
                  </a:cubicBezTo>
                  <a:cubicBezTo>
                    <a:pt x="17050" y="34671"/>
                    <a:pt x="19145" y="31718"/>
                    <a:pt x="20574" y="27242"/>
                  </a:cubicBezTo>
                  <a:cubicBezTo>
                    <a:pt x="21907" y="24193"/>
                    <a:pt x="23431" y="19145"/>
                    <a:pt x="25241" y="12287"/>
                  </a:cubicBezTo>
                  <a:cubicBezTo>
                    <a:pt x="27051" y="5429"/>
                    <a:pt x="28099" y="1333"/>
                    <a:pt x="28384"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7"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49">
              <a:extLst>
                <a:ext uri="{FF2B5EF4-FFF2-40B4-BE49-F238E27FC236}">
                  <a16:creationId xmlns:a16="http://schemas.microsoft.com/office/drawing/2014/main" id="{1DBE22F4-C53D-A727-D1ED-3C3242D50DF7}"/>
                </a:ext>
              </a:extLst>
            </p:cNvPr>
            <p:cNvSpPr/>
            <p:nvPr/>
          </p:nvSpPr>
          <p:spPr>
            <a:xfrm>
              <a:off x="11946635" y="7105523"/>
              <a:ext cx="112585" cy="142112"/>
            </a:xfrm>
            <a:custGeom>
              <a:avLst/>
              <a:gdLst>
                <a:gd name="connsiteX0" fmla="*/ 15526 w 112585"/>
                <a:gd name="connsiteY0" fmla="*/ 122777 h 142112"/>
                <a:gd name="connsiteX1" fmla="*/ 0 w 112585"/>
                <a:gd name="connsiteY1" fmla="*/ 71152 h 142112"/>
                <a:gd name="connsiteX2" fmla="*/ 8096 w 112585"/>
                <a:gd name="connsiteY2" fmla="*/ 33719 h 142112"/>
                <a:gd name="connsiteX3" fmla="*/ 30766 w 112585"/>
                <a:gd name="connsiteY3" fmla="*/ 8763 h 142112"/>
                <a:gd name="connsiteX4" fmla="*/ 63913 w 112585"/>
                <a:gd name="connsiteY4" fmla="*/ 0 h 142112"/>
                <a:gd name="connsiteX5" fmla="*/ 99251 w 112585"/>
                <a:gd name="connsiteY5" fmla="*/ 12573 h 142112"/>
                <a:gd name="connsiteX6" fmla="*/ 112586 w 112585"/>
                <a:gd name="connsiteY6" fmla="*/ 48673 h 142112"/>
                <a:gd name="connsiteX7" fmla="*/ 110871 w 112585"/>
                <a:gd name="connsiteY7" fmla="*/ 71438 h 142112"/>
                <a:gd name="connsiteX8" fmla="*/ 26670 w 112585"/>
                <a:gd name="connsiteY8" fmla="*/ 71438 h 142112"/>
                <a:gd name="connsiteX9" fmla="*/ 37910 w 112585"/>
                <a:gd name="connsiteY9" fmla="*/ 110490 h 142112"/>
                <a:gd name="connsiteX10" fmla="*/ 68485 w 112585"/>
                <a:gd name="connsiteY10" fmla="*/ 125254 h 142112"/>
                <a:gd name="connsiteX11" fmla="*/ 88964 w 112585"/>
                <a:gd name="connsiteY11" fmla="*/ 121729 h 142112"/>
                <a:gd name="connsiteX12" fmla="*/ 105442 w 112585"/>
                <a:gd name="connsiteY12" fmla="*/ 113252 h 142112"/>
                <a:gd name="connsiteX13" fmla="*/ 110109 w 112585"/>
                <a:gd name="connsiteY13" fmla="*/ 124015 h 142112"/>
                <a:gd name="connsiteX14" fmla="*/ 89059 w 112585"/>
                <a:gd name="connsiteY14" fmla="*/ 136779 h 142112"/>
                <a:gd name="connsiteX15" fmla="*/ 60674 w 112585"/>
                <a:gd name="connsiteY15" fmla="*/ 142113 h 142112"/>
                <a:gd name="connsiteX16" fmla="*/ 15526 w 112585"/>
                <a:gd name="connsiteY16" fmla="*/ 122777 h 142112"/>
                <a:gd name="connsiteX17" fmla="*/ 85630 w 112585"/>
                <a:gd name="connsiteY17" fmla="*/ 58388 h 142112"/>
                <a:gd name="connsiteX18" fmla="*/ 86392 w 112585"/>
                <a:gd name="connsiteY18" fmla="*/ 47911 h 142112"/>
                <a:gd name="connsiteX19" fmla="*/ 79629 w 112585"/>
                <a:gd name="connsiteY19" fmla="*/ 22860 h 142112"/>
                <a:gd name="connsiteX20" fmla="*/ 59150 w 112585"/>
                <a:gd name="connsiteY20" fmla="*/ 13716 h 142112"/>
                <a:gd name="connsiteX21" fmla="*/ 36481 w 112585"/>
                <a:gd name="connsiteY21" fmla="*/ 24003 h 142112"/>
                <a:gd name="connsiteX22" fmla="*/ 26765 w 112585"/>
                <a:gd name="connsiteY22" fmla="*/ 58483 h 142112"/>
                <a:gd name="connsiteX23" fmla="*/ 85630 w 112585"/>
                <a:gd name="connsiteY23" fmla="*/ 58483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112">
                  <a:moveTo>
                    <a:pt x="15526" y="122777"/>
                  </a:moveTo>
                  <a:cubicBezTo>
                    <a:pt x="5144" y="109919"/>
                    <a:pt x="0" y="92678"/>
                    <a:pt x="0" y="71152"/>
                  </a:cubicBezTo>
                  <a:cubicBezTo>
                    <a:pt x="0" y="56960"/>
                    <a:pt x="2667" y="44482"/>
                    <a:pt x="8096" y="33719"/>
                  </a:cubicBezTo>
                  <a:cubicBezTo>
                    <a:pt x="13526" y="22955"/>
                    <a:pt x="21050" y="14669"/>
                    <a:pt x="30766" y="8763"/>
                  </a:cubicBezTo>
                  <a:cubicBezTo>
                    <a:pt x="40481" y="2858"/>
                    <a:pt x="51530" y="0"/>
                    <a:pt x="63913" y="0"/>
                  </a:cubicBezTo>
                  <a:cubicBezTo>
                    <a:pt x="79058" y="0"/>
                    <a:pt x="90869" y="4191"/>
                    <a:pt x="99251"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113"/>
                    <a:pt x="60674" y="142113"/>
                  </a:cubicBezTo>
                  <a:cubicBezTo>
                    <a:pt x="40958" y="142018"/>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1" y="17145"/>
                    <a:pt x="36481" y="24003"/>
                  </a:cubicBezTo>
                  <a:cubicBezTo>
                    <a:pt x="30861" y="30861"/>
                    <a:pt x="27623"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0">
              <a:extLst>
                <a:ext uri="{FF2B5EF4-FFF2-40B4-BE49-F238E27FC236}">
                  <a16:creationId xmlns:a16="http://schemas.microsoft.com/office/drawing/2014/main" id="{B1F827A4-2839-7B82-01AB-83FAF7B5534E}"/>
                </a:ext>
              </a:extLst>
            </p:cNvPr>
            <p:cNvSpPr/>
            <p:nvPr/>
          </p:nvSpPr>
          <p:spPr>
            <a:xfrm>
              <a:off x="12138945" y="7061327"/>
              <a:ext cx="140969" cy="183546"/>
            </a:xfrm>
            <a:custGeom>
              <a:avLst/>
              <a:gdLst>
                <a:gd name="connsiteX0" fmla="*/ 20288 w 140969"/>
                <a:gd name="connsiteY0" fmla="*/ 16954 h 183546"/>
                <a:gd name="connsiteX1" fmla="*/ 1238 w 140969"/>
                <a:gd name="connsiteY1" fmla="*/ 14002 h 183546"/>
                <a:gd name="connsiteX2" fmla="*/ 1238 w 140969"/>
                <a:gd name="connsiteY2" fmla="*/ 1715 h 183546"/>
                <a:gd name="connsiteX3" fmla="*/ 33814 w 140969"/>
                <a:gd name="connsiteY3" fmla="*/ 1715 h 183546"/>
                <a:gd name="connsiteX4" fmla="*/ 51149 w 140969"/>
                <a:gd name="connsiteY4" fmla="*/ 952 h 183546"/>
                <a:gd name="connsiteX5" fmla="*/ 76105 w 140969"/>
                <a:gd name="connsiteY5" fmla="*/ 0 h 183546"/>
                <a:gd name="connsiteX6" fmla="*/ 126302 w 140969"/>
                <a:gd name="connsiteY6" fmla="*/ 13240 h 183546"/>
                <a:gd name="connsiteX7" fmla="*/ 140970 w 140969"/>
                <a:gd name="connsiteY7" fmla="*/ 52388 h 183546"/>
                <a:gd name="connsiteX8" fmla="*/ 131921 w 140969"/>
                <a:gd name="connsiteY8" fmla="*/ 86392 h 183546"/>
                <a:gd name="connsiteX9" fmla="*/ 106870 w 140969"/>
                <a:gd name="connsiteY9" fmla="*/ 108394 h 183546"/>
                <a:gd name="connsiteX10" fmla="*/ 70009 w 140969"/>
                <a:gd name="connsiteY10" fmla="*/ 116015 h 183546"/>
                <a:gd name="connsiteX11" fmla="*/ 55531 w 140969"/>
                <a:gd name="connsiteY11" fmla="*/ 115633 h 183546"/>
                <a:gd name="connsiteX12" fmla="*/ 46482 w 140969"/>
                <a:gd name="connsiteY12" fmla="*/ 115062 h 183546"/>
                <a:gd name="connsiteX13" fmla="*/ 46482 w 140969"/>
                <a:gd name="connsiteY13" fmla="*/ 168878 h 183546"/>
                <a:gd name="connsiteX14" fmla="*/ 80010 w 140969"/>
                <a:gd name="connsiteY14" fmla="*/ 171545 h 183546"/>
                <a:gd name="connsiteX15" fmla="*/ 80010 w 140969"/>
                <a:gd name="connsiteY15" fmla="*/ 183547 h 183546"/>
                <a:gd name="connsiteX16" fmla="*/ 0 w 140969"/>
                <a:gd name="connsiteY16" fmla="*/ 183547 h 183546"/>
                <a:gd name="connsiteX17" fmla="*/ 0 w 140969"/>
                <a:gd name="connsiteY17" fmla="*/ 171545 h 183546"/>
                <a:gd name="connsiteX18" fmla="*/ 20288 w 140969"/>
                <a:gd name="connsiteY18" fmla="*/ 169069 h 183546"/>
                <a:gd name="connsiteX19" fmla="*/ 20288 w 140969"/>
                <a:gd name="connsiteY19" fmla="*/ 16954 h 183546"/>
                <a:gd name="connsiteX20" fmla="*/ 70009 w 140969"/>
                <a:gd name="connsiteY20" fmla="*/ 102775 h 183546"/>
                <a:gd name="connsiteX21" fmla="*/ 101441 w 140969"/>
                <a:gd name="connsiteY21" fmla="*/ 91059 h 183546"/>
                <a:gd name="connsiteX22" fmla="*/ 113538 w 140969"/>
                <a:gd name="connsiteY22" fmla="*/ 52578 h 183546"/>
                <a:gd name="connsiteX23" fmla="*/ 103061 w 140969"/>
                <a:gd name="connsiteY23" fmla="*/ 22384 h 183546"/>
                <a:gd name="connsiteX24" fmla="*/ 70294 w 140969"/>
                <a:gd name="connsiteY24" fmla="*/ 13240 h 183546"/>
                <a:gd name="connsiteX25" fmla="*/ 53626 w 140969"/>
                <a:gd name="connsiteY25" fmla="*/ 14192 h 183546"/>
                <a:gd name="connsiteX26" fmla="*/ 46482 w 140969"/>
                <a:gd name="connsiteY26" fmla="*/ 14669 h 183546"/>
                <a:gd name="connsiteX27" fmla="*/ 46482 w 140969"/>
                <a:gd name="connsiteY27" fmla="*/ 101536 h 183546"/>
                <a:gd name="connsiteX28" fmla="*/ 70009 w 140969"/>
                <a:gd name="connsiteY28" fmla="*/ 102775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69" h="183546">
                  <a:moveTo>
                    <a:pt x="20288" y="16954"/>
                  </a:moveTo>
                  <a:lnTo>
                    <a:pt x="1238" y="14002"/>
                  </a:lnTo>
                  <a:lnTo>
                    <a:pt x="1238" y="1715"/>
                  </a:lnTo>
                  <a:lnTo>
                    <a:pt x="33814" y="1715"/>
                  </a:lnTo>
                  <a:cubicBezTo>
                    <a:pt x="39719" y="1715"/>
                    <a:pt x="45434" y="1429"/>
                    <a:pt x="51149" y="952"/>
                  </a:cubicBezTo>
                  <a:cubicBezTo>
                    <a:pt x="59912" y="286"/>
                    <a:pt x="68294" y="0"/>
                    <a:pt x="76105" y="0"/>
                  </a:cubicBezTo>
                  <a:cubicBezTo>
                    <a:pt x="99727" y="191"/>
                    <a:pt x="116491" y="4572"/>
                    <a:pt x="126302" y="13240"/>
                  </a:cubicBezTo>
                  <a:cubicBezTo>
                    <a:pt x="136112" y="21907"/>
                    <a:pt x="140970" y="34957"/>
                    <a:pt x="140970" y="52388"/>
                  </a:cubicBezTo>
                  <a:cubicBezTo>
                    <a:pt x="140970" y="65437"/>
                    <a:pt x="137922" y="76771"/>
                    <a:pt x="131921" y="86392"/>
                  </a:cubicBezTo>
                  <a:cubicBezTo>
                    <a:pt x="125920" y="96012"/>
                    <a:pt x="117539" y="103346"/>
                    <a:pt x="106870" y="108394"/>
                  </a:cubicBezTo>
                  <a:cubicBezTo>
                    <a:pt x="96202" y="113443"/>
                    <a:pt x="83915" y="116015"/>
                    <a:pt x="70009" y="116015"/>
                  </a:cubicBezTo>
                  <a:cubicBezTo>
                    <a:pt x="65246" y="116015"/>
                    <a:pt x="60484" y="115919"/>
                    <a:pt x="55531" y="115633"/>
                  </a:cubicBezTo>
                  <a:cubicBezTo>
                    <a:pt x="50578" y="115348"/>
                    <a:pt x="47625" y="115157"/>
                    <a:pt x="46482" y="115062"/>
                  </a:cubicBezTo>
                  <a:lnTo>
                    <a:pt x="46482" y="168878"/>
                  </a:lnTo>
                  <a:lnTo>
                    <a:pt x="80010" y="171545"/>
                  </a:lnTo>
                  <a:lnTo>
                    <a:pt x="80010" y="183547"/>
                  </a:lnTo>
                  <a:lnTo>
                    <a:pt x="0" y="183547"/>
                  </a:lnTo>
                  <a:lnTo>
                    <a:pt x="0" y="171545"/>
                  </a:lnTo>
                  <a:lnTo>
                    <a:pt x="20288" y="169069"/>
                  </a:lnTo>
                  <a:lnTo>
                    <a:pt x="20288" y="16954"/>
                  </a:lnTo>
                  <a:close/>
                  <a:moveTo>
                    <a:pt x="70009" y="102775"/>
                  </a:moveTo>
                  <a:cubicBezTo>
                    <a:pt x="82867" y="102775"/>
                    <a:pt x="93345" y="98869"/>
                    <a:pt x="101441" y="91059"/>
                  </a:cubicBezTo>
                  <a:cubicBezTo>
                    <a:pt x="109537" y="83248"/>
                    <a:pt x="113538" y="70390"/>
                    <a:pt x="113538" y="52578"/>
                  </a:cubicBezTo>
                  <a:cubicBezTo>
                    <a:pt x="113538" y="38576"/>
                    <a:pt x="110014" y="28480"/>
                    <a:pt x="103061" y="22384"/>
                  </a:cubicBezTo>
                  <a:cubicBezTo>
                    <a:pt x="96012" y="16288"/>
                    <a:pt x="85154" y="13240"/>
                    <a:pt x="70294" y="13240"/>
                  </a:cubicBezTo>
                  <a:cubicBezTo>
                    <a:pt x="65056" y="13240"/>
                    <a:pt x="59531" y="13621"/>
                    <a:pt x="53626" y="14192"/>
                  </a:cubicBezTo>
                  <a:cubicBezTo>
                    <a:pt x="50006" y="14573"/>
                    <a:pt x="47625" y="14669"/>
                    <a:pt x="46482" y="14669"/>
                  </a:cubicBezTo>
                  <a:lnTo>
                    <a:pt x="46482" y="101536"/>
                  </a:lnTo>
                  <a:cubicBezTo>
                    <a:pt x="51054" y="102394"/>
                    <a:pt x="58960" y="102775"/>
                    <a:pt x="70009" y="102775"/>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1">
              <a:extLst>
                <a:ext uri="{FF2B5EF4-FFF2-40B4-BE49-F238E27FC236}">
                  <a16:creationId xmlns:a16="http://schemas.microsoft.com/office/drawing/2014/main" id="{86E148AA-2656-B23E-2C21-72A3E1D2C909}"/>
                </a:ext>
              </a:extLst>
            </p:cNvPr>
            <p:cNvSpPr/>
            <p:nvPr/>
          </p:nvSpPr>
          <p:spPr>
            <a:xfrm>
              <a:off x="12294774"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9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679" y="126492"/>
                    <a:pt x="88011" y="131159"/>
                    <a:pt x="79915" y="135255"/>
                  </a:cubicBezTo>
                  <a:cubicBezTo>
                    <a:pt x="71819"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9" y="118300"/>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728"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2">
              <a:extLst>
                <a:ext uri="{FF2B5EF4-FFF2-40B4-BE49-F238E27FC236}">
                  <a16:creationId xmlns:a16="http://schemas.microsoft.com/office/drawing/2014/main" id="{4E133243-2244-D22F-545D-F216F341698D}"/>
                </a:ext>
              </a:extLst>
            </p:cNvPr>
            <p:cNvSpPr/>
            <p:nvPr/>
          </p:nvSpPr>
          <p:spPr>
            <a:xfrm>
              <a:off x="12440220"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4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97 h 203168"/>
                <a:gd name="connsiteX20" fmla="*/ 45244 w 138779"/>
                <a:gd name="connsiteY20" fmla="*/ 182404 h 203168"/>
                <a:gd name="connsiteX21" fmla="*/ 53721 w 138779"/>
                <a:gd name="connsiteY21" fmla="*/ 187928 h 203168"/>
                <a:gd name="connsiteX22" fmla="*/ 69533 w 138779"/>
                <a:gd name="connsiteY22" fmla="*/ 190024 h 203168"/>
                <a:gd name="connsiteX23" fmla="*/ 99917 w 138779"/>
                <a:gd name="connsiteY23" fmla="*/ 174879 h 203168"/>
                <a:gd name="connsiteX24" fmla="*/ 111442 w 138779"/>
                <a:gd name="connsiteY24" fmla="*/ 130588 h 203168"/>
                <a:gd name="connsiteX25" fmla="*/ 101441 w 138779"/>
                <a:gd name="connsiteY25" fmla="*/ 91440 h 203168"/>
                <a:gd name="connsiteX26" fmla="*/ 75533 w 138779"/>
                <a:gd name="connsiteY26" fmla="*/ 78486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204" y="63341"/>
                    <a:pt x="112204"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97"/>
                  </a:cubicBezTo>
                  <a:lnTo>
                    <a:pt x="45244" y="182404"/>
                  </a:lnTo>
                  <a:cubicBezTo>
                    <a:pt x="46196" y="184690"/>
                    <a:pt x="49054" y="186499"/>
                    <a:pt x="53721" y="187928"/>
                  </a:cubicBezTo>
                  <a:cubicBezTo>
                    <a:pt x="58388" y="189357"/>
                    <a:pt x="63627" y="190024"/>
                    <a:pt x="69533" y="190024"/>
                  </a:cubicBezTo>
                  <a:cubicBezTo>
                    <a:pt x="82105" y="190024"/>
                    <a:pt x="92202" y="184976"/>
                    <a:pt x="99917" y="174879"/>
                  </a:cubicBezTo>
                  <a:cubicBezTo>
                    <a:pt x="107633" y="164783"/>
                    <a:pt x="111442" y="150019"/>
                    <a:pt x="111442" y="130588"/>
                  </a:cubicBezTo>
                  <a:cubicBezTo>
                    <a:pt x="111442" y="113157"/>
                    <a:pt x="108109" y="100108"/>
                    <a:pt x="101441" y="91440"/>
                  </a:cubicBezTo>
                  <a:cubicBezTo>
                    <a:pt x="94774" y="82772"/>
                    <a:pt x="86106" y="78486"/>
                    <a:pt x="75533" y="78486"/>
                  </a:cubicBezTo>
                  <a:cubicBezTo>
                    <a:pt x="69152" y="78295"/>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3">
              <a:extLst>
                <a:ext uri="{FF2B5EF4-FFF2-40B4-BE49-F238E27FC236}">
                  <a16:creationId xmlns:a16="http://schemas.microsoft.com/office/drawing/2014/main" id="{5D7B956A-A808-2A74-82A3-CF57FA30FEA9}"/>
                </a:ext>
              </a:extLst>
            </p:cNvPr>
            <p:cNvSpPr/>
            <p:nvPr/>
          </p:nvSpPr>
          <p:spPr>
            <a:xfrm>
              <a:off x="12598336" y="7044372"/>
              <a:ext cx="66103" cy="200501"/>
            </a:xfrm>
            <a:custGeom>
              <a:avLst/>
              <a:gdLst>
                <a:gd name="connsiteX0" fmla="*/ 19812 w 66103"/>
                <a:gd name="connsiteY0" fmla="*/ 17907 h 200501"/>
                <a:gd name="connsiteX1" fmla="*/ 0 w 66103"/>
                <a:gd name="connsiteY1" fmla="*/ 15240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907"/>
                  </a:moveTo>
                  <a:lnTo>
                    <a:pt x="0" y="15240"/>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4">
              <a:extLst>
                <a:ext uri="{FF2B5EF4-FFF2-40B4-BE49-F238E27FC236}">
                  <a16:creationId xmlns:a16="http://schemas.microsoft.com/office/drawing/2014/main" id="{660FCB8D-4B16-1C14-531B-09BF33CF0F04}"/>
                </a:ext>
              </a:extLst>
            </p:cNvPr>
            <p:cNvSpPr/>
            <p:nvPr/>
          </p:nvSpPr>
          <p:spPr>
            <a:xfrm>
              <a:off x="12681012"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813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8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8" y="1714"/>
                    <a:pt x="26289" y="0"/>
                    <a:pt x="31813" y="0"/>
                  </a:cubicBezTo>
                  <a:cubicBezTo>
                    <a:pt x="37338" y="0"/>
                    <a:pt x="41434" y="1429"/>
                    <a:pt x="44006" y="4381"/>
                  </a:cubicBezTo>
                  <a:cubicBezTo>
                    <a:pt x="46577" y="7334"/>
                    <a:pt x="47911" y="11049"/>
                    <a:pt x="47911" y="15621"/>
                  </a:cubicBezTo>
                  <a:cubicBezTo>
                    <a:pt x="47911" y="21145"/>
                    <a:pt x="46292" y="25527"/>
                    <a:pt x="43148" y="28861"/>
                  </a:cubicBezTo>
                  <a:cubicBezTo>
                    <a:pt x="40005" y="32194"/>
                    <a:pt x="35528" y="33718"/>
                    <a:pt x="29813" y="33718"/>
                  </a:cubicBezTo>
                  <a:lnTo>
                    <a:pt x="29528" y="33718"/>
                  </a:lnTo>
                  <a:cubicBezTo>
                    <a:pt x="24384" y="33718"/>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5">
              <a:extLst>
                <a:ext uri="{FF2B5EF4-FFF2-40B4-BE49-F238E27FC236}">
                  <a16:creationId xmlns:a16="http://schemas.microsoft.com/office/drawing/2014/main" id="{1700BDEB-1A6F-203A-44F7-C5A6919793C7}"/>
                </a:ext>
              </a:extLst>
            </p:cNvPr>
            <p:cNvSpPr/>
            <p:nvPr/>
          </p:nvSpPr>
          <p:spPr>
            <a:xfrm>
              <a:off x="12760448" y="7105427"/>
              <a:ext cx="107158" cy="142303"/>
            </a:xfrm>
            <a:custGeom>
              <a:avLst/>
              <a:gdLst>
                <a:gd name="connsiteX0" fmla="*/ 7813 w 107158"/>
                <a:gd name="connsiteY0" fmla="*/ 35719 h 142303"/>
                <a:gd name="connsiteX1" fmla="*/ 31340 w 107158"/>
                <a:gd name="connsiteY1" fmla="*/ 9620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9 h 142303"/>
                <a:gd name="connsiteX6" fmla="*/ 88014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813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719"/>
                  </a:moveTo>
                  <a:cubicBezTo>
                    <a:pt x="13147" y="24765"/>
                    <a:pt x="20958" y="16097"/>
                    <a:pt x="31340" y="9620"/>
                  </a:cubicBezTo>
                  <a:cubicBezTo>
                    <a:pt x="41722" y="3143"/>
                    <a:pt x="54105" y="0"/>
                    <a:pt x="68678" y="0"/>
                  </a:cubicBezTo>
                  <a:cubicBezTo>
                    <a:pt x="75726" y="0"/>
                    <a:pt x="81727" y="667"/>
                    <a:pt x="86775" y="2000"/>
                  </a:cubicBezTo>
                  <a:cubicBezTo>
                    <a:pt x="91824" y="3334"/>
                    <a:pt x="97824" y="5144"/>
                    <a:pt x="104873" y="7429"/>
                  </a:cubicBezTo>
                  <a:lnTo>
                    <a:pt x="103920" y="45149"/>
                  </a:lnTo>
                  <a:lnTo>
                    <a:pt x="88014"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289" y="97917"/>
                    <a:pt x="2" y="85916"/>
                    <a:pt x="2" y="72581"/>
                  </a:cubicBezTo>
                  <a:cubicBezTo>
                    <a:pt x="-93" y="58865"/>
                    <a:pt x="2574" y="46673"/>
                    <a:pt x="7813"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6">
              <a:extLst>
                <a:ext uri="{FF2B5EF4-FFF2-40B4-BE49-F238E27FC236}">
                  <a16:creationId xmlns:a16="http://schemas.microsoft.com/office/drawing/2014/main" id="{4D7CC8D8-E7DF-3FBA-4987-5A632665ADC2}"/>
                </a:ext>
              </a:extLst>
            </p:cNvPr>
            <p:cNvSpPr/>
            <p:nvPr/>
          </p:nvSpPr>
          <p:spPr>
            <a:xfrm>
              <a:off x="1288865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5 w 120205"/>
                <a:gd name="connsiteY16" fmla="*/ 196882 h 211550"/>
                <a:gd name="connsiteX17" fmla="*/ 120205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1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294 w 120205"/>
                <a:gd name="connsiteY45" fmla="*/ 190976 h 211550"/>
                <a:gd name="connsiteX46" fmla="*/ 81439 w 120205"/>
                <a:gd name="connsiteY46" fmla="*/ 181642 h 211550"/>
                <a:gd name="connsiteX47" fmla="*/ 81439 w 120205"/>
                <a:gd name="connsiteY47" fmla="*/ 139541 h 211550"/>
                <a:gd name="connsiteX48" fmla="*/ 41148 w 120205"/>
                <a:gd name="connsiteY48" fmla="*/ 147733 h 211550"/>
                <a:gd name="connsiteX49" fmla="*/ 27527 w 120205"/>
                <a:gd name="connsiteY49" fmla="*/ 169164 h 211550"/>
                <a:gd name="connsiteX50" fmla="*/ 34004 w 120205"/>
                <a:gd name="connsiteY50" fmla="*/ 188595 h 211550"/>
                <a:gd name="connsiteX51" fmla="*/ 51530 w 120205"/>
                <a:gd name="connsiteY51" fmla="*/ 194881 h 211550"/>
                <a:gd name="connsiteX52" fmla="*/ 66294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1" y="92488"/>
                  </a:cubicBezTo>
                  <a:cubicBezTo>
                    <a:pt x="24479" y="94869"/>
                    <a:pt x="17907" y="97727"/>
                    <a:pt x="11335" y="101156"/>
                  </a:cubicBezTo>
                  <a:lnTo>
                    <a:pt x="5239" y="88392"/>
                  </a:lnTo>
                  <a:cubicBezTo>
                    <a:pt x="7334" y="86582"/>
                    <a:pt x="11240" y="84201"/>
                    <a:pt x="16954"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5" y="196882"/>
                  </a:lnTo>
                  <a:lnTo>
                    <a:pt x="120205" y="207645"/>
                  </a:lnTo>
                  <a:cubicBezTo>
                    <a:pt x="116967" y="208502"/>
                    <a:pt x="112776" y="209264"/>
                    <a:pt x="107823" y="210121"/>
                  </a:cubicBezTo>
                  <a:cubicBezTo>
                    <a:pt x="102870" y="210979"/>
                    <a:pt x="98488"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1" y="205454"/>
                  </a:cubicBezTo>
                  <a:cubicBezTo>
                    <a:pt x="57817" y="209550"/>
                    <a:pt x="49816" y="211550"/>
                    <a:pt x="40862" y="211550"/>
                  </a:cubicBezTo>
                  <a:cubicBezTo>
                    <a:pt x="29146" y="211550"/>
                    <a:pt x="19336" y="208121"/>
                    <a:pt x="11621" y="201359"/>
                  </a:cubicBezTo>
                  <a:cubicBezTo>
                    <a:pt x="3905" y="194596"/>
                    <a:pt x="0" y="184880"/>
                    <a:pt x="0" y="172117"/>
                  </a:cubicBezTo>
                  <a:cubicBezTo>
                    <a:pt x="191"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6" y="3334"/>
                    <a:pt x="29337" y="4477"/>
                  </a:cubicBezTo>
                  <a:cubicBezTo>
                    <a:pt x="30004" y="10668"/>
                    <a:pt x="32480" y="16097"/>
                    <a:pt x="36957" y="20765"/>
                  </a:cubicBezTo>
                  <a:cubicBezTo>
                    <a:pt x="41338"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294" y="190976"/>
                  </a:moveTo>
                  <a:cubicBezTo>
                    <a:pt x="71818" y="188404"/>
                    <a:pt x="76867" y="185261"/>
                    <a:pt x="81439" y="181642"/>
                  </a:cubicBezTo>
                  <a:lnTo>
                    <a:pt x="81439" y="139541"/>
                  </a:lnTo>
                  <a:cubicBezTo>
                    <a:pt x="63627" y="139541"/>
                    <a:pt x="50197" y="142304"/>
                    <a:pt x="41148" y="147733"/>
                  </a:cubicBezTo>
                  <a:cubicBezTo>
                    <a:pt x="32099" y="153162"/>
                    <a:pt x="27527" y="160306"/>
                    <a:pt x="27527" y="169164"/>
                  </a:cubicBezTo>
                  <a:cubicBezTo>
                    <a:pt x="27527" y="178022"/>
                    <a:pt x="29718" y="184499"/>
                    <a:pt x="34004" y="188595"/>
                  </a:cubicBezTo>
                  <a:cubicBezTo>
                    <a:pt x="38291" y="192786"/>
                    <a:pt x="44196" y="194881"/>
                    <a:pt x="51530" y="194881"/>
                  </a:cubicBezTo>
                  <a:cubicBezTo>
                    <a:pt x="55817" y="194881"/>
                    <a:pt x="60674" y="193548"/>
                    <a:pt x="66294"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95" name="Graphic 4">
            <a:extLst>
              <a:ext uri="{FF2B5EF4-FFF2-40B4-BE49-F238E27FC236}">
                <a16:creationId xmlns:a16="http://schemas.microsoft.com/office/drawing/2014/main" id="{D2B06E65-FCDC-34C1-81D9-799668B09C4E}"/>
              </a:ext>
            </a:extLst>
          </p:cNvPr>
          <p:cNvGrpSpPr>
            <a:grpSpLocks noChangeAspect="1"/>
          </p:cNvGrpSpPr>
          <p:nvPr userDrawn="1"/>
        </p:nvGrpSpPr>
        <p:grpSpPr bwMode="auto">
          <a:xfrm>
            <a:off x="4137025" y="9064625"/>
            <a:ext cx="3635375" cy="3636963"/>
            <a:chOff x="10829925" y="5504656"/>
            <a:chExt cx="2727503" cy="2727674"/>
          </a:xfrm>
        </p:grpSpPr>
        <p:sp>
          <p:nvSpPr>
            <p:cNvPr id="96" name="Freeform: Shape 98">
              <a:extLst>
                <a:ext uri="{FF2B5EF4-FFF2-40B4-BE49-F238E27FC236}">
                  <a16:creationId xmlns:a16="http://schemas.microsoft.com/office/drawing/2014/main" id="{3356D872-602A-BECF-64F1-7ED74293D26A}"/>
                </a:ext>
              </a:extLst>
            </p:cNvPr>
            <p:cNvSpPr>
              <a:spLocks/>
            </p:cNvSpPr>
            <p:nvPr/>
          </p:nvSpPr>
          <p:spPr bwMode="auto">
            <a:xfrm>
              <a:off x="10829925" y="5504751"/>
              <a:ext cx="2397251" cy="2727578"/>
            </a:xfrm>
            <a:custGeom>
              <a:avLst/>
              <a:gdLst>
                <a:gd name="T0" fmla="*/ 1363980 w 2397251"/>
                <a:gd name="T1" fmla="*/ 2727579 h 2727578"/>
                <a:gd name="T2" fmla="*/ 2397252 w 2397251"/>
                <a:gd name="T3" fmla="*/ 2253329 h 2727578"/>
                <a:gd name="T4" fmla="*/ 1363980 w 2397251"/>
                <a:gd name="T5" fmla="*/ 1364647 h 2727578"/>
                <a:gd name="T6" fmla="*/ 1363980 w 2397251"/>
                <a:gd name="T7" fmla="*/ 0 h 2727578"/>
                <a:gd name="T8" fmla="*/ 0 w 2397251"/>
                <a:gd name="T9" fmla="*/ 1364075 h 2727578"/>
                <a:gd name="T10" fmla="*/ 1363980 w 2397251"/>
                <a:gd name="T11" fmla="*/ 2727579 h 27275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97251" h="2727578">
                  <a:moveTo>
                    <a:pt x="1363980" y="2727579"/>
                  </a:moveTo>
                  <a:cubicBezTo>
                    <a:pt x="1746980" y="2727389"/>
                    <a:pt x="2127695" y="2566321"/>
                    <a:pt x="2397252" y="2253329"/>
                  </a:cubicBezTo>
                  <a:lnTo>
                    <a:pt x="1363980" y="1364647"/>
                  </a:lnTo>
                  <a:lnTo>
                    <a:pt x="1363980" y="0"/>
                  </a:lnTo>
                  <a:cubicBezTo>
                    <a:pt x="610648" y="0"/>
                    <a:pt x="0" y="610743"/>
                    <a:pt x="0" y="1364075"/>
                  </a:cubicBezTo>
                  <a:cubicBezTo>
                    <a:pt x="0" y="2117312"/>
                    <a:pt x="610648" y="2727579"/>
                    <a:pt x="1363980" y="2727579"/>
                  </a:cubicBezTo>
                  <a:close/>
                </a:path>
              </a:pathLst>
            </a:custGeom>
            <a:solidFill>
              <a:schemeClr val="bg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7" name="Freeform: Shape 99">
              <a:extLst>
                <a:ext uri="{FF2B5EF4-FFF2-40B4-BE49-F238E27FC236}">
                  <a16:creationId xmlns:a16="http://schemas.microsoft.com/office/drawing/2014/main" id="{0097427F-489C-9E52-77C3-8FBCD49510C7}"/>
                </a:ext>
              </a:extLst>
            </p:cNvPr>
            <p:cNvSpPr>
              <a:spLocks/>
            </p:cNvSpPr>
            <p:nvPr/>
          </p:nvSpPr>
          <p:spPr bwMode="auto">
            <a:xfrm>
              <a:off x="12192762" y="5504656"/>
              <a:ext cx="1364666" cy="2253710"/>
            </a:xfrm>
            <a:custGeom>
              <a:avLst/>
              <a:gdLst>
                <a:gd name="T0" fmla="*/ 890016 w 1364666"/>
                <a:gd name="T1" fmla="*/ 329756 h 2253710"/>
                <a:gd name="T2" fmla="*/ 1143 w 1364666"/>
                <a:gd name="T3" fmla="*/ 0 h 2253710"/>
                <a:gd name="T4" fmla="*/ 0 w 1364666"/>
                <a:gd name="T5" fmla="*/ 1363789 h 2253710"/>
                <a:gd name="T6" fmla="*/ 1034701 w 1364666"/>
                <a:gd name="T7" fmla="*/ 2253710 h 2253710"/>
                <a:gd name="T8" fmla="*/ 890016 w 1364666"/>
                <a:gd name="T9" fmla="*/ 329756 h 22537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4666" h="2253710">
                  <a:moveTo>
                    <a:pt x="890016" y="329756"/>
                  </a:moveTo>
                  <a:cubicBezTo>
                    <a:pt x="632651" y="108395"/>
                    <a:pt x="316325" y="191"/>
                    <a:pt x="1143" y="0"/>
                  </a:cubicBezTo>
                  <a:lnTo>
                    <a:pt x="0" y="1363789"/>
                  </a:lnTo>
                  <a:lnTo>
                    <a:pt x="1034701" y="2253710"/>
                  </a:lnTo>
                  <a:cubicBezTo>
                    <a:pt x="1526000" y="1682496"/>
                    <a:pt x="1461230" y="820960"/>
                    <a:pt x="890016" y="329756"/>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tx2"/>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tx2"/>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98" name="Date Placeholder 9">
            <a:extLst>
              <a:ext uri="{FF2B5EF4-FFF2-40B4-BE49-F238E27FC236}">
                <a16:creationId xmlns:a16="http://schemas.microsoft.com/office/drawing/2014/main" id="{C4D89567-9BC9-4ED7-A957-8A440B31BC77}"/>
              </a:ext>
            </a:extLst>
          </p:cNvPr>
          <p:cNvSpPr>
            <a:spLocks noGrp="1"/>
          </p:cNvSpPr>
          <p:nvPr>
            <p:ph type="dt" sz="half" idx="10"/>
          </p:nvPr>
        </p:nvSpPr>
        <p:spPr>
          <a:xfrm>
            <a:off x="1260475" y="12153900"/>
            <a:ext cx="4694238" cy="731838"/>
          </a:xfrm>
        </p:spPr>
        <p:txBody>
          <a:bodyPr/>
          <a:lstStyle>
            <a:lvl1pPr>
              <a:defRPr sz="2200">
                <a:solidFill>
                  <a:schemeClr val="bg1"/>
                </a:solidFill>
              </a:defRPr>
            </a:lvl1pPr>
          </a:lstStyle>
          <a:p>
            <a:pPr>
              <a:defRPr/>
            </a:pPr>
            <a:fld id="{C2474A0B-48F3-4E9E-AB24-F4881AACD263}" type="datetimeFigureOut">
              <a:rPr lang="ro-RO"/>
              <a:pPr>
                <a:defRPr/>
              </a:pPr>
              <a:t>17.02.2026</a:t>
            </a:fld>
            <a:endParaRPr lang="ro-RO"/>
          </a:p>
        </p:txBody>
      </p:sp>
    </p:spTree>
    <p:extLst>
      <p:ext uri="{BB962C8B-B14F-4D97-AF65-F5344CB8AC3E}">
        <p14:creationId xmlns:p14="http://schemas.microsoft.com/office/powerpoint/2010/main" val="658016090"/>
      </p:ext>
    </p:extLst>
  </p:cSld>
  <p:clrMapOvr>
    <a:masterClrMapping/>
  </p:clrMapOvr>
  <p:hf sldNum="0" hdr="0" ftr="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NSSP Mulțumim">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6F2CBBD-AB20-8E10-5D71-B452F388BE63}"/>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3" name="TextBox 2">
            <a:extLst>
              <a:ext uri="{FF2B5EF4-FFF2-40B4-BE49-F238E27FC236}">
                <a16:creationId xmlns:a16="http://schemas.microsoft.com/office/drawing/2014/main" id="{7900CAB3-3D5E-AE5E-79B4-83608A518BDF}"/>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B563A7E2-7F5A-61B7-C10F-601C34F9651D}"/>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tx2"/>
                </a:solidFill>
              </a:rPr>
              <a:t>Mulțumim.</a:t>
            </a:r>
          </a:p>
        </p:txBody>
      </p:sp>
      <p:sp>
        <p:nvSpPr>
          <p:cNvPr id="5" name="TextBox 4">
            <a:extLst>
              <a:ext uri="{FF2B5EF4-FFF2-40B4-BE49-F238E27FC236}">
                <a16:creationId xmlns:a16="http://schemas.microsoft.com/office/drawing/2014/main" id="{036D071C-A366-6EE1-8845-DDA66163C78C}"/>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tx2"/>
                </a:solidFill>
              </a:rPr>
              <a:t>Adresa: str. Dr. Leonte Anastasievici nr. 1-3, sector 5, cod poștal 050463, București, România</a:t>
            </a:r>
          </a:p>
          <a:p>
            <a:pPr eaLnBrk="1" hangingPunct="1">
              <a:defRPr/>
            </a:pPr>
            <a:r>
              <a:rPr lang="ro-RO" altLang="ro-RO" sz="1600">
                <a:solidFill>
                  <a:schemeClr val="tx2"/>
                </a:solidFill>
              </a:rPr>
              <a:t>Telefon secretariat: +4 0213 183 620, +4 0213 183 619</a:t>
            </a:r>
          </a:p>
          <a:p>
            <a:pPr eaLnBrk="1" hangingPunct="1">
              <a:defRPr/>
            </a:pPr>
            <a:r>
              <a:rPr lang="ro-RO" altLang="ro-RO" sz="1600">
                <a:solidFill>
                  <a:schemeClr val="tx2"/>
                </a:solidFill>
              </a:rPr>
              <a:t>Fax: +4 0213 123 426</a:t>
            </a:r>
          </a:p>
          <a:p>
            <a:pPr eaLnBrk="1" hangingPunct="1">
              <a:defRPr/>
            </a:pPr>
            <a:r>
              <a:rPr lang="ro-RO" altLang="ro-RO" sz="1600">
                <a:solidFill>
                  <a:schemeClr val="tx2"/>
                </a:solidFill>
              </a:rPr>
              <a:t>E-mail: directie.generala@insp.gov.ro</a:t>
            </a:r>
          </a:p>
        </p:txBody>
      </p:sp>
      <p:grpSp>
        <p:nvGrpSpPr>
          <p:cNvPr id="6" name="Graphic 4">
            <a:extLst>
              <a:ext uri="{FF2B5EF4-FFF2-40B4-BE49-F238E27FC236}">
                <a16:creationId xmlns:a16="http://schemas.microsoft.com/office/drawing/2014/main" id="{6EE71A08-6236-8371-35EB-EF335BF65F69}"/>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E079869F-FCC2-C665-3BD5-88440EC44585}"/>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0685A15F-6E1B-8176-8D3F-31282069A1E5}"/>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283648A3-018E-04E2-91CB-91EFE5B77098}"/>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D4BE9955-FE5E-21BC-530C-7EE98B2610A4}"/>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A4909BE7-EE47-B7F5-EF77-BF32C39817F2}"/>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8D451077-2802-01F2-42AE-017536ECBE03}"/>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BCC20592-DF1F-F89C-30D0-621DCBE7F23D}"/>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3A17A2CC-2788-99D0-9573-E61FE7714CCB}"/>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A09316D3-0BC8-5990-DFC8-4D73687CACEA}"/>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530A2BFB-F44D-2B09-5933-9F5C2E0C065D}"/>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8BB5EC34-DBC0-0A91-5017-48E7D619244B}"/>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7E5F57B9-55C7-17CA-D36C-59F7610AA239}"/>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E57F4267-CF08-C3F6-C2BC-EE7FDFD8BA2D}"/>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5F116532-8D2A-26EC-B928-6A820CA3B6F4}"/>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525AB24F-6BA5-F7DE-3113-9445FBCA1BE5}"/>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61363E26-AB5C-6CD5-9798-973E730E849B}"/>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1225ED5B-3803-B1EA-28CC-02AD02EE455F}"/>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1EC71DB8-973A-FEEF-A797-011B6CF02756}"/>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329214B3-53B7-1A51-A9B0-AB41215EA077}"/>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930AACE7-4F50-1F2F-E28B-196D2A4147F9}"/>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2309DCE8-BDF6-5123-B364-CD3CD66CAB7D}"/>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FA03E764-916D-6562-0ADF-8B587B880E91}"/>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C3D87D4F-B627-7B83-0101-081771CE55F1}"/>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E8134308-9C62-D343-7367-0114A220020D}"/>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789DCAF2-9DBA-976D-2CBA-8EA8033564DA}"/>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A72ED062-1B28-59AB-D33F-0F71E4862A52}"/>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71488829-93D8-225C-0772-C970E0155A43}"/>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FB649C59-6910-C7F8-1A19-D7E6882C5A09}"/>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66AE22B2-1C9A-2E98-1120-4DAE052ABA9E}"/>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07291ED9-8621-9559-75C5-CD477D6F3D71}"/>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984FE281-8C62-9718-72B2-5CA62676F718}"/>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C93D8DD5-EBE2-F095-FD26-85AE82D1782A}"/>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94247EB4-B964-2741-A45F-69E4C7C098C4}"/>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746A95EE-65AD-4DEF-D0F9-72AB0FB9CDA6}"/>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B456D522-134D-52F7-A22D-589F340BB672}"/>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70CB54B0-C087-C108-F48E-3E829500BBFD}"/>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ABA3CFF5-3747-4143-9DCF-6AE61F95DCB2}"/>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5F4D90BC-5DB0-5CD6-23AD-518D7A3A1BF5}"/>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FE143B76-15F1-3586-B1AC-AA01D1F68205}"/>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D338EB0D-ADF8-68C2-5BB4-4067273FFDB3}"/>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FAB91429-BE3F-0D0D-60E9-C67F83202431}"/>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1289EF53-365D-AEB3-544C-62850D4EFB15}"/>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1664E872-DED9-BE36-E519-979E299B06CD}"/>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1">
            <a:extLst>
              <a:ext uri="{FF2B5EF4-FFF2-40B4-BE49-F238E27FC236}">
                <a16:creationId xmlns:a16="http://schemas.microsoft.com/office/drawing/2014/main" id="{954E98B9-5C7F-46CF-E142-146FB647E74D}"/>
              </a:ext>
            </a:extLst>
          </p:cNvPr>
          <p:cNvGrpSpPr>
            <a:grpSpLocks noChangeAspect="1"/>
          </p:cNvGrpSpPr>
          <p:nvPr userDrawn="1"/>
        </p:nvGrpSpPr>
        <p:grpSpPr>
          <a:xfrm>
            <a:off x="19238400" y="1393200"/>
            <a:ext cx="3106800" cy="1009525"/>
            <a:chOff x="11025187" y="6490494"/>
            <a:chExt cx="2330386" cy="757237"/>
          </a:xfrm>
          <a:solidFill>
            <a:srgbClr val="FFFFFF"/>
          </a:solidFill>
        </p:grpSpPr>
        <p:sp>
          <p:nvSpPr>
            <p:cNvPr id="51" name="Freeform: Shape 53">
              <a:extLst>
                <a:ext uri="{FF2B5EF4-FFF2-40B4-BE49-F238E27FC236}">
                  <a16:creationId xmlns:a16="http://schemas.microsoft.com/office/drawing/2014/main" id="{69584695-3623-2F76-A530-7AC82789FF7F}"/>
                </a:ext>
              </a:extLst>
            </p:cNvPr>
            <p:cNvSpPr/>
            <p:nvPr/>
          </p:nvSpPr>
          <p:spPr>
            <a:xfrm>
              <a:off x="11025187"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678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678"/>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300" y="16669"/>
                    <a:pt x="104584" y="15240"/>
                  </a:cubicBezTo>
                  <a:cubicBezTo>
                    <a:pt x="98965" y="13811"/>
                    <a:pt x="92107"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4">
              <a:extLst>
                <a:ext uri="{FF2B5EF4-FFF2-40B4-BE49-F238E27FC236}">
                  <a16:creationId xmlns:a16="http://schemas.microsoft.com/office/drawing/2014/main" id="{95BB0964-4688-43F4-01C2-B51492220A04}"/>
                </a:ext>
              </a:extLst>
            </p:cNvPr>
            <p:cNvSpPr/>
            <p:nvPr/>
          </p:nvSpPr>
          <p:spPr>
            <a:xfrm>
              <a:off x="11187493"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0" y="13716"/>
                    <a:pt x="42100" y="17145"/>
                    <a:pt x="36481" y="24003"/>
                  </a:cubicBezTo>
                  <a:cubicBezTo>
                    <a:pt x="30861" y="30861"/>
                    <a:pt x="27622"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5">
              <a:extLst>
                <a:ext uri="{FF2B5EF4-FFF2-40B4-BE49-F238E27FC236}">
                  <a16:creationId xmlns:a16="http://schemas.microsoft.com/office/drawing/2014/main" id="{5D29311F-0D92-BC8F-DECC-826D5CAF16AF}"/>
                </a:ext>
              </a:extLst>
            </p:cNvPr>
            <p:cNvSpPr/>
            <p:nvPr/>
          </p:nvSpPr>
          <p:spPr>
            <a:xfrm>
              <a:off x="11318176" y="6551930"/>
              <a:ext cx="147827" cy="139064"/>
            </a:xfrm>
            <a:custGeom>
              <a:avLst/>
              <a:gdLst>
                <a:gd name="connsiteX0" fmla="*/ 17621 w 147827"/>
                <a:gd name="connsiteY0" fmla="*/ 22003 h 139064"/>
                <a:gd name="connsiteX1" fmla="*/ 0 w 147827"/>
                <a:gd name="connsiteY1" fmla="*/ 17621 h 139064"/>
                <a:gd name="connsiteX2" fmla="*/ 0 w 147827"/>
                <a:gd name="connsiteY2" fmla="*/ 4382 h 139064"/>
                <a:gd name="connsiteX3" fmla="*/ 34957 w 147827"/>
                <a:gd name="connsiteY3" fmla="*/ 0 h 139064"/>
                <a:gd name="connsiteX4" fmla="*/ 35719 w 147827"/>
                <a:gd name="connsiteY4" fmla="*/ 0 h 139064"/>
                <a:gd name="connsiteX5" fmla="*/ 40862 w 147827"/>
                <a:gd name="connsiteY5" fmla="*/ 4382 h 139064"/>
                <a:gd name="connsiteX6" fmla="*/ 40862 w 147827"/>
                <a:gd name="connsiteY6" fmla="*/ 14669 h 139064"/>
                <a:gd name="connsiteX7" fmla="*/ 40577 w 147827"/>
                <a:gd name="connsiteY7" fmla="*/ 20574 h 139064"/>
                <a:gd name="connsiteX8" fmla="*/ 63817 w 147827"/>
                <a:gd name="connsiteY8" fmla="*/ 6382 h 139064"/>
                <a:gd name="connsiteX9" fmla="*/ 91440 w 147827"/>
                <a:gd name="connsiteY9" fmla="*/ 0 h 139064"/>
                <a:gd name="connsiteX10" fmla="*/ 115348 w 147827"/>
                <a:gd name="connsiteY10" fmla="*/ 5906 h 139064"/>
                <a:gd name="connsiteX11" fmla="*/ 127254 w 147827"/>
                <a:gd name="connsiteY11" fmla="*/ 23908 h 139064"/>
                <a:gd name="connsiteX12" fmla="*/ 130683 w 147827"/>
                <a:gd name="connsiteY12" fmla="*/ 56579 h 139064"/>
                <a:gd name="connsiteX13" fmla="*/ 130683 w 147827"/>
                <a:gd name="connsiteY13" fmla="*/ 125063 h 139064"/>
                <a:gd name="connsiteX14" fmla="*/ 147828 w 147827"/>
                <a:gd name="connsiteY14" fmla="*/ 126778 h 139064"/>
                <a:gd name="connsiteX15" fmla="*/ 147828 w 147827"/>
                <a:gd name="connsiteY15" fmla="*/ 139065 h 139064"/>
                <a:gd name="connsiteX16" fmla="*/ 89821 w 147827"/>
                <a:gd name="connsiteY16" fmla="*/ 139065 h 139064"/>
                <a:gd name="connsiteX17" fmla="*/ 89821 w 147827"/>
                <a:gd name="connsiteY17" fmla="*/ 127064 h 139064"/>
                <a:gd name="connsiteX18" fmla="*/ 104965 w 147827"/>
                <a:gd name="connsiteY18" fmla="*/ 125063 h 139064"/>
                <a:gd name="connsiteX19" fmla="*/ 104965 w 147827"/>
                <a:gd name="connsiteY19" fmla="*/ 56293 h 139064"/>
                <a:gd name="connsiteX20" fmla="*/ 102965 w 147827"/>
                <a:gd name="connsiteY20" fmla="*/ 33623 h 139064"/>
                <a:gd name="connsiteX21" fmla="*/ 95631 w 147827"/>
                <a:gd name="connsiteY21" fmla="*/ 21431 h 139064"/>
                <a:gd name="connsiteX22" fmla="*/ 80010 w 147827"/>
                <a:gd name="connsiteY22" fmla="*/ 17431 h 139064"/>
                <a:gd name="connsiteX23" fmla="*/ 61151 w 147827"/>
                <a:gd name="connsiteY23" fmla="*/ 21812 h 139064"/>
                <a:gd name="connsiteX24" fmla="*/ 43243 w 147827"/>
                <a:gd name="connsiteY24" fmla="*/ 32099 h 139064"/>
                <a:gd name="connsiteX25" fmla="*/ 43243 w 147827"/>
                <a:gd name="connsiteY25" fmla="*/ 124873 h 139064"/>
                <a:gd name="connsiteX26" fmla="*/ 59912 w 147827"/>
                <a:gd name="connsiteY26" fmla="*/ 127064 h 139064"/>
                <a:gd name="connsiteX27" fmla="*/ 59912 w 147827"/>
                <a:gd name="connsiteY27" fmla="*/ 139065 h 139064"/>
                <a:gd name="connsiteX28" fmla="*/ 2191 w 147827"/>
                <a:gd name="connsiteY28" fmla="*/ 139065 h 139064"/>
                <a:gd name="connsiteX29" fmla="*/ 2191 w 147827"/>
                <a:gd name="connsiteY29" fmla="*/ 127064 h 139064"/>
                <a:gd name="connsiteX30" fmla="*/ 17621 w 147827"/>
                <a:gd name="connsiteY30" fmla="*/ 124873 h 139064"/>
                <a:gd name="connsiteX31" fmla="*/ 17621 w 147827"/>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4">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1" y="24098"/>
                    <a:pt x="95631" y="21431"/>
                  </a:cubicBezTo>
                  <a:cubicBezTo>
                    <a:pt x="92011" y="18764"/>
                    <a:pt x="86773" y="17431"/>
                    <a:pt x="80010" y="17431"/>
                  </a:cubicBezTo>
                  <a:cubicBezTo>
                    <a:pt x="74105" y="17431"/>
                    <a:pt x="67818" y="18860"/>
                    <a:pt x="61151"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6">
              <a:extLst>
                <a:ext uri="{FF2B5EF4-FFF2-40B4-BE49-F238E27FC236}">
                  <a16:creationId xmlns:a16="http://schemas.microsoft.com/office/drawing/2014/main" id="{AB4EC7E5-6CA6-0673-BCE2-D0CE7CF16696}"/>
                </a:ext>
              </a:extLst>
            </p:cNvPr>
            <p:cNvSpPr/>
            <p:nvPr/>
          </p:nvSpPr>
          <p:spPr>
            <a:xfrm>
              <a:off x="11480100" y="6519926"/>
              <a:ext cx="88201" cy="173545"/>
            </a:xfrm>
            <a:custGeom>
              <a:avLst/>
              <a:gdLst>
                <a:gd name="connsiteX0" fmla="*/ 24479 w 88201"/>
                <a:gd name="connsiteY0" fmla="*/ 167069 h 173545"/>
                <a:gd name="connsiteX1" fmla="*/ 17621 w 88201"/>
                <a:gd name="connsiteY1" fmla="*/ 145256 h 173545"/>
                <a:gd name="connsiteX2" fmla="*/ 17621 w 88201"/>
                <a:gd name="connsiteY2" fmla="*/ 51340 h 173545"/>
                <a:gd name="connsiteX3" fmla="*/ 0 w 88201"/>
                <a:gd name="connsiteY3" fmla="*/ 51340 h 173545"/>
                <a:gd name="connsiteX4" fmla="*/ 0 w 88201"/>
                <a:gd name="connsiteY4" fmla="*/ 40291 h 173545"/>
                <a:gd name="connsiteX5" fmla="*/ 6858 w 88201"/>
                <a:gd name="connsiteY5" fmla="*/ 38576 h 173545"/>
                <a:gd name="connsiteX6" fmla="*/ 14478 w 88201"/>
                <a:gd name="connsiteY6" fmla="*/ 35909 h 173545"/>
                <a:gd name="connsiteX7" fmla="*/ 20574 w 88201"/>
                <a:gd name="connsiteY7" fmla="*/ 27146 h 173545"/>
                <a:gd name="connsiteX8" fmla="*/ 25241 w 88201"/>
                <a:gd name="connsiteY8" fmla="*/ 12192 h 173545"/>
                <a:gd name="connsiteX9" fmla="*/ 28385 w 88201"/>
                <a:gd name="connsiteY9" fmla="*/ 0 h 173545"/>
                <a:gd name="connsiteX10" fmla="*/ 42863 w 88201"/>
                <a:gd name="connsiteY10" fmla="*/ 0 h 173545"/>
                <a:gd name="connsiteX11" fmla="*/ 43339 w 88201"/>
                <a:gd name="connsiteY11" fmla="*/ 35243 h 173545"/>
                <a:gd name="connsiteX12" fmla="*/ 84201 w 88201"/>
                <a:gd name="connsiteY12" fmla="*/ 35243 h 173545"/>
                <a:gd name="connsiteX13" fmla="*/ 84201 w 88201"/>
                <a:gd name="connsiteY13" fmla="*/ 51435 h 173545"/>
                <a:gd name="connsiteX14" fmla="*/ 43339 w 88201"/>
                <a:gd name="connsiteY14" fmla="*/ 51435 h 173545"/>
                <a:gd name="connsiteX15" fmla="*/ 43339 w 88201"/>
                <a:gd name="connsiteY15" fmla="*/ 126587 h 173545"/>
                <a:gd name="connsiteX16" fmla="*/ 44196 w 88201"/>
                <a:gd name="connsiteY16" fmla="*/ 146114 h 173545"/>
                <a:gd name="connsiteX17" fmla="*/ 47911 w 88201"/>
                <a:gd name="connsiteY17" fmla="*/ 153448 h 173545"/>
                <a:gd name="connsiteX18" fmla="*/ 57531 w 88201"/>
                <a:gd name="connsiteY18" fmla="*/ 155162 h 173545"/>
                <a:gd name="connsiteX19" fmla="*/ 72104 w 88201"/>
                <a:gd name="connsiteY19" fmla="*/ 153448 h 173545"/>
                <a:gd name="connsiteX20" fmla="*/ 84487 w 88201"/>
                <a:gd name="connsiteY20" fmla="*/ 149733 h 173545"/>
                <a:gd name="connsiteX21" fmla="*/ 88202 w 88201"/>
                <a:gd name="connsiteY21" fmla="*/ 160782 h 173545"/>
                <a:gd name="connsiteX22" fmla="*/ 69247 w 88201"/>
                <a:gd name="connsiteY22" fmla="*/ 169355 h 173545"/>
                <a:gd name="connsiteX23" fmla="*/ 45339 w 88201"/>
                <a:gd name="connsiteY23" fmla="*/ 173546 h 173545"/>
                <a:gd name="connsiteX24" fmla="*/ 24479 w 88201"/>
                <a:gd name="connsiteY24" fmla="*/ 167069 h 17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545">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5" y="36671"/>
                    <a:pt x="14478" y="35909"/>
                  </a:cubicBezTo>
                  <a:cubicBezTo>
                    <a:pt x="17050" y="34481"/>
                    <a:pt x="19145" y="31528"/>
                    <a:pt x="20574" y="27146"/>
                  </a:cubicBezTo>
                  <a:cubicBezTo>
                    <a:pt x="21908" y="24003"/>
                    <a:pt x="23432" y="19050"/>
                    <a:pt x="25241" y="12192"/>
                  </a:cubicBezTo>
                  <a:cubicBezTo>
                    <a:pt x="27051" y="5334"/>
                    <a:pt x="28099" y="1238"/>
                    <a:pt x="28385" y="0"/>
                  </a:cubicBezTo>
                  <a:lnTo>
                    <a:pt x="42863" y="0"/>
                  </a:lnTo>
                  <a:lnTo>
                    <a:pt x="43339" y="35243"/>
                  </a:lnTo>
                  <a:lnTo>
                    <a:pt x="84201" y="35243"/>
                  </a:lnTo>
                  <a:lnTo>
                    <a:pt x="84201" y="51435"/>
                  </a:lnTo>
                  <a:lnTo>
                    <a:pt x="43339" y="51435"/>
                  </a:lnTo>
                  <a:lnTo>
                    <a:pt x="43339" y="126587"/>
                  </a:lnTo>
                  <a:cubicBezTo>
                    <a:pt x="43339" y="135922"/>
                    <a:pt x="43625" y="142399"/>
                    <a:pt x="44196" y="146114"/>
                  </a:cubicBezTo>
                  <a:cubicBezTo>
                    <a:pt x="44768"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2" y="160782"/>
                  </a:lnTo>
                  <a:cubicBezTo>
                    <a:pt x="84296" y="163735"/>
                    <a:pt x="77915" y="166592"/>
                    <a:pt x="69247" y="169355"/>
                  </a:cubicBezTo>
                  <a:cubicBezTo>
                    <a:pt x="60484" y="172117"/>
                    <a:pt x="52578" y="173546"/>
                    <a:pt x="45339" y="173546"/>
                  </a:cubicBezTo>
                  <a:cubicBezTo>
                    <a:pt x="36005"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7">
              <a:extLst>
                <a:ext uri="{FF2B5EF4-FFF2-40B4-BE49-F238E27FC236}">
                  <a16:creationId xmlns:a16="http://schemas.microsoft.com/office/drawing/2014/main" id="{90264CA3-90BE-74D4-8C81-486DC4DAE1C1}"/>
                </a:ext>
              </a:extLst>
            </p:cNvPr>
            <p:cNvSpPr/>
            <p:nvPr/>
          </p:nvSpPr>
          <p:spPr>
            <a:xfrm>
              <a:off x="11583637" y="6551358"/>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908"/>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5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8">
              <a:extLst>
                <a:ext uri="{FF2B5EF4-FFF2-40B4-BE49-F238E27FC236}">
                  <a16:creationId xmlns:a16="http://schemas.microsoft.com/office/drawing/2014/main" id="{C6CCC4DA-3601-BEDE-D72F-ABAE06165970}"/>
                </a:ext>
              </a:extLst>
            </p:cNvPr>
            <p:cNvSpPr/>
            <p:nvPr/>
          </p:nvSpPr>
          <p:spPr>
            <a:xfrm>
              <a:off x="11692984"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397"/>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9">
              <a:extLst>
                <a:ext uri="{FF2B5EF4-FFF2-40B4-BE49-F238E27FC236}">
                  <a16:creationId xmlns:a16="http://schemas.microsoft.com/office/drawing/2014/main" id="{B6C830F7-AA29-B2CB-17CD-3371C5C0B68A}"/>
                </a:ext>
              </a:extLst>
            </p:cNvPr>
            <p:cNvSpPr/>
            <p:nvPr/>
          </p:nvSpPr>
          <p:spPr>
            <a:xfrm>
              <a:off x="11847956"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60">
              <a:extLst>
                <a:ext uri="{FF2B5EF4-FFF2-40B4-BE49-F238E27FC236}">
                  <a16:creationId xmlns:a16="http://schemas.microsoft.com/office/drawing/2014/main" id="{032DE6C0-893E-D673-2D4D-C9E34DBD4988}"/>
                </a:ext>
              </a:extLst>
            </p:cNvPr>
            <p:cNvSpPr/>
            <p:nvPr/>
          </p:nvSpPr>
          <p:spPr>
            <a:xfrm>
              <a:off x="11990545" y="6509067"/>
              <a:ext cx="177260" cy="181927"/>
            </a:xfrm>
            <a:custGeom>
              <a:avLst/>
              <a:gdLst>
                <a:gd name="connsiteX0" fmla="*/ 19717 w 177260"/>
                <a:gd name="connsiteY0" fmla="*/ 15145 h 181927"/>
                <a:gd name="connsiteX1" fmla="*/ 95 w 177260"/>
                <a:gd name="connsiteY1" fmla="*/ 12192 h 181927"/>
                <a:gd name="connsiteX2" fmla="*/ 95 w 177260"/>
                <a:gd name="connsiteY2" fmla="*/ 0 h 181927"/>
                <a:gd name="connsiteX3" fmla="*/ 45625 w 177260"/>
                <a:gd name="connsiteY3" fmla="*/ 0 h 181927"/>
                <a:gd name="connsiteX4" fmla="*/ 127159 w 177260"/>
                <a:gd name="connsiteY4" fmla="*/ 119444 h 181927"/>
                <a:gd name="connsiteX5" fmla="*/ 140875 w 177260"/>
                <a:gd name="connsiteY5" fmla="*/ 145351 h 181927"/>
                <a:gd name="connsiteX6" fmla="*/ 140875 w 177260"/>
                <a:gd name="connsiteY6" fmla="*/ 15145 h 181927"/>
                <a:gd name="connsiteX7" fmla="*/ 119539 w 177260"/>
                <a:gd name="connsiteY7" fmla="*/ 12192 h 181927"/>
                <a:gd name="connsiteX8" fmla="*/ 119539 w 177260"/>
                <a:gd name="connsiteY8" fmla="*/ 0 h 181927"/>
                <a:gd name="connsiteX9" fmla="*/ 177260 w 177260"/>
                <a:gd name="connsiteY9" fmla="*/ 0 h 181927"/>
                <a:gd name="connsiteX10" fmla="*/ 177260 w 177260"/>
                <a:gd name="connsiteY10" fmla="*/ 12192 h 181927"/>
                <a:gd name="connsiteX11" fmla="*/ 157639 w 177260"/>
                <a:gd name="connsiteY11" fmla="*/ 15145 h 181927"/>
                <a:gd name="connsiteX12" fmla="*/ 157639 w 177260"/>
                <a:gd name="connsiteY12" fmla="*/ 181832 h 181927"/>
                <a:gd name="connsiteX13" fmla="*/ 138303 w 177260"/>
                <a:gd name="connsiteY13" fmla="*/ 181832 h 181927"/>
                <a:gd name="connsiteX14" fmla="*/ 55054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2 w 177260"/>
                <a:gd name="connsiteY21" fmla="*/ 167259 h 181927"/>
                <a:gd name="connsiteX22" fmla="*/ 19622 w 177260"/>
                <a:gd name="connsiteY22" fmla="*/ 15145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717" y="15145"/>
                  </a:moveTo>
                  <a:lnTo>
                    <a:pt x="95" y="12192"/>
                  </a:lnTo>
                  <a:lnTo>
                    <a:pt x="95" y="0"/>
                  </a:lnTo>
                  <a:lnTo>
                    <a:pt x="45625" y="0"/>
                  </a:lnTo>
                  <a:lnTo>
                    <a:pt x="127159" y="119444"/>
                  </a:lnTo>
                  <a:lnTo>
                    <a:pt x="140875" y="145351"/>
                  </a:lnTo>
                  <a:lnTo>
                    <a:pt x="140875" y="15145"/>
                  </a:lnTo>
                  <a:lnTo>
                    <a:pt x="119539" y="12192"/>
                  </a:lnTo>
                  <a:lnTo>
                    <a:pt x="119539" y="0"/>
                  </a:lnTo>
                  <a:lnTo>
                    <a:pt x="177260" y="0"/>
                  </a:lnTo>
                  <a:lnTo>
                    <a:pt x="177260" y="12192"/>
                  </a:lnTo>
                  <a:lnTo>
                    <a:pt x="157639" y="15145"/>
                  </a:lnTo>
                  <a:lnTo>
                    <a:pt x="157639" y="181832"/>
                  </a:lnTo>
                  <a:lnTo>
                    <a:pt x="138303" y="181832"/>
                  </a:lnTo>
                  <a:lnTo>
                    <a:pt x="55054" y="59722"/>
                  </a:lnTo>
                  <a:lnTo>
                    <a:pt x="36195" y="27432"/>
                  </a:lnTo>
                  <a:lnTo>
                    <a:pt x="36195" y="167450"/>
                  </a:lnTo>
                  <a:lnTo>
                    <a:pt x="59436" y="169926"/>
                  </a:lnTo>
                  <a:lnTo>
                    <a:pt x="59436" y="181928"/>
                  </a:lnTo>
                  <a:lnTo>
                    <a:pt x="0" y="181928"/>
                  </a:lnTo>
                  <a:lnTo>
                    <a:pt x="0" y="169926"/>
                  </a:lnTo>
                  <a:lnTo>
                    <a:pt x="19622" y="167259"/>
                  </a:lnTo>
                  <a:lnTo>
                    <a:pt x="19622" y="1514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61">
              <a:extLst>
                <a:ext uri="{FF2B5EF4-FFF2-40B4-BE49-F238E27FC236}">
                  <a16:creationId xmlns:a16="http://schemas.microsoft.com/office/drawing/2014/main" id="{7C56F812-21B0-B5FB-FDA5-6F4BF0BDDD92}"/>
                </a:ext>
              </a:extLst>
            </p:cNvPr>
            <p:cNvSpPr/>
            <p:nvPr/>
          </p:nvSpPr>
          <p:spPr>
            <a:xfrm>
              <a:off x="12184855"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1908 h 141446"/>
                <a:gd name="connsiteX5" fmla="*/ 53435 w 120205"/>
                <a:gd name="connsiteY5" fmla="*/ 18860 h 141446"/>
                <a:gd name="connsiteX6" fmla="*/ 31052 w 120205"/>
                <a:gd name="connsiteY6" fmla="*/ 22384 h 141446"/>
                <a:gd name="connsiteX7" fmla="*/ 11335 w 120205"/>
                <a:gd name="connsiteY7" fmla="*/ 31051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778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005"/>
                    <a:pt x="80582" y="36005"/>
                    <a:pt x="78962" y="31623"/>
                  </a:cubicBezTo>
                  <a:cubicBezTo>
                    <a:pt x="77343" y="27242"/>
                    <a:pt x="74486" y="24003"/>
                    <a:pt x="70485" y="21908"/>
                  </a:cubicBezTo>
                  <a:cubicBezTo>
                    <a:pt x="66484" y="19907"/>
                    <a:pt x="60770" y="18860"/>
                    <a:pt x="53435" y="18860"/>
                  </a:cubicBezTo>
                  <a:cubicBezTo>
                    <a:pt x="45148" y="18860"/>
                    <a:pt x="37624" y="20003"/>
                    <a:pt x="31052" y="22384"/>
                  </a:cubicBezTo>
                  <a:cubicBezTo>
                    <a:pt x="24479" y="24765"/>
                    <a:pt x="17907" y="27623"/>
                    <a:pt x="11335" y="31051"/>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7918"/>
                    <a:pt x="29623" y="114491"/>
                    <a:pt x="33909" y="118586"/>
                  </a:cubicBezTo>
                  <a:cubicBezTo>
                    <a:pt x="38195" y="122777"/>
                    <a:pt x="44101" y="124778"/>
                    <a:pt x="51435" y="124778"/>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2">
              <a:extLst>
                <a:ext uri="{FF2B5EF4-FFF2-40B4-BE49-F238E27FC236}">
                  <a16:creationId xmlns:a16="http://schemas.microsoft.com/office/drawing/2014/main" id="{117AEE23-9431-5C89-105B-AE17563C82E6}"/>
                </a:ext>
              </a:extLst>
            </p:cNvPr>
            <p:cNvSpPr/>
            <p:nvPr/>
          </p:nvSpPr>
          <p:spPr>
            <a:xfrm>
              <a:off x="12318872" y="6519926"/>
              <a:ext cx="88201" cy="237553"/>
            </a:xfrm>
            <a:custGeom>
              <a:avLst/>
              <a:gdLst>
                <a:gd name="connsiteX0" fmla="*/ 24479 w 88201"/>
                <a:gd name="connsiteY0" fmla="*/ 167069 h 237553"/>
                <a:gd name="connsiteX1" fmla="*/ 17621 w 88201"/>
                <a:gd name="connsiteY1" fmla="*/ 145256 h 237553"/>
                <a:gd name="connsiteX2" fmla="*/ 17621 w 88201"/>
                <a:gd name="connsiteY2" fmla="*/ 51340 h 237553"/>
                <a:gd name="connsiteX3" fmla="*/ 0 w 88201"/>
                <a:gd name="connsiteY3" fmla="*/ 51340 h 237553"/>
                <a:gd name="connsiteX4" fmla="*/ 0 w 88201"/>
                <a:gd name="connsiteY4" fmla="*/ 40291 h 237553"/>
                <a:gd name="connsiteX5" fmla="*/ 6858 w 88201"/>
                <a:gd name="connsiteY5" fmla="*/ 38576 h 237553"/>
                <a:gd name="connsiteX6" fmla="*/ 14478 w 88201"/>
                <a:gd name="connsiteY6" fmla="*/ 35909 h 237553"/>
                <a:gd name="connsiteX7" fmla="*/ 20574 w 88201"/>
                <a:gd name="connsiteY7" fmla="*/ 27146 h 237553"/>
                <a:gd name="connsiteX8" fmla="*/ 25241 w 88201"/>
                <a:gd name="connsiteY8" fmla="*/ 12192 h 237553"/>
                <a:gd name="connsiteX9" fmla="*/ 28384 w 88201"/>
                <a:gd name="connsiteY9" fmla="*/ 0 h 237553"/>
                <a:gd name="connsiteX10" fmla="*/ 42863 w 88201"/>
                <a:gd name="connsiteY10" fmla="*/ 0 h 237553"/>
                <a:gd name="connsiteX11" fmla="*/ 43339 w 88201"/>
                <a:gd name="connsiteY11" fmla="*/ 35243 h 237553"/>
                <a:gd name="connsiteX12" fmla="*/ 84201 w 88201"/>
                <a:gd name="connsiteY12" fmla="*/ 35243 h 237553"/>
                <a:gd name="connsiteX13" fmla="*/ 84201 w 88201"/>
                <a:gd name="connsiteY13" fmla="*/ 51435 h 237553"/>
                <a:gd name="connsiteX14" fmla="*/ 43339 w 88201"/>
                <a:gd name="connsiteY14" fmla="*/ 51435 h 237553"/>
                <a:gd name="connsiteX15" fmla="*/ 43339 w 88201"/>
                <a:gd name="connsiteY15" fmla="*/ 126587 h 237553"/>
                <a:gd name="connsiteX16" fmla="*/ 44196 w 88201"/>
                <a:gd name="connsiteY16" fmla="*/ 146114 h 237553"/>
                <a:gd name="connsiteX17" fmla="*/ 47911 w 88201"/>
                <a:gd name="connsiteY17" fmla="*/ 153448 h 237553"/>
                <a:gd name="connsiteX18" fmla="*/ 57531 w 88201"/>
                <a:gd name="connsiteY18" fmla="*/ 155162 h 237553"/>
                <a:gd name="connsiteX19" fmla="*/ 72104 w 88201"/>
                <a:gd name="connsiteY19" fmla="*/ 153448 h 237553"/>
                <a:gd name="connsiteX20" fmla="*/ 84487 w 88201"/>
                <a:gd name="connsiteY20" fmla="*/ 149733 h 237553"/>
                <a:gd name="connsiteX21" fmla="*/ 88201 w 88201"/>
                <a:gd name="connsiteY21" fmla="*/ 160782 h 237553"/>
                <a:gd name="connsiteX22" fmla="*/ 69247 w 88201"/>
                <a:gd name="connsiteY22" fmla="*/ 169355 h 237553"/>
                <a:gd name="connsiteX23" fmla="*/ 45339 w 88201"/>
                <a:gd name="connsiteY23" fmla="*/ 173546 h 237553"/>
                <a:gd name="connsiteX24" fmla="*/ 24479 w 88201"/>
                <a:gd name="connsiteY24" fmla="*/ 167069 h 237553"/>
                <a:gd name="connsiteX25" fmla="*/ 62103 w 88201"/>
                <a:gd name="connsiteY25" fmla="*/ 220218 h 237553"/>
                <a:gd name="connsiteX26" fmla="*/ 53816 w 88201"/>
                <a:gd name="connsiteY26" fmla="*/ 232220 h 237553"/>
                <a:gd name="connsiteX27" fmla="*/ 46672 w 88201"/>
                <a:gd name="connsiteY27" fmla="*/ 237554 h 237553"/>
                <a:gd name="connsiteX28" fmla="*/ 46387 w 88201"/>
                <a:gd name="connsiteY28" fmla="*/ 237554 h 237553"/>
                <a:gd name="connsiteX29" fmla="*/ 38100 w 88201"/>
                <a:gd name="connsiteY29" fmla="*/ 233172 h 237553"/>
                <a:gd name="connsiteX30" fmla="*/ 37814 w 88201"/>
                <a:gd name="connsiteY30" fmla="*/ 231743 h 237553"/>
                <a:gd name="connsiteX31" fmla="*/ 43434 w 88201"/>
                <a:gd name="connsiteY31" fmla="*/ 225171 h 237553"/>
                <a:gd name="connsiteX32" fmla="*/ 45625 w 88201"/>
                <a:gd name="connsiteY32" fmla="*/ 214884 h 237553"/>
                <a:gd name="connsiteX33" fmla="*/ 44291 w 88201"/>
                <a:gd name="connsiteY33" fmla="*/ 209741 h 237553"/>
                <a:gd name="connsiteX34" fmla="*/ 40481 w 88201"/>
                <a:gd name="connsiteY34" fmla="*/ 206026 h 237553"/>
                <a:gd name="connsiteX35" fmla="*/ 35623 w 88201"/>
                <a:gd name="connsiteY35" fmla="*/ 196215 h 237553"/>
                <a:gd name="connsiteX36" fmla="*/ 39814 w 88201"/>
                <a:gd name="connsiteY36" fmla="*/ 187166 h 237553"/>
                <a:gd name="connsiteX37" fmla="*/ 48577 w 88201"/>
                <a:gd name="connsiteY37" fmla="*/ 184499 h 237553"/>
                <a:gd name="connsiteX38" fmla="*/ 49530 w 88201"/>
                <a:gd name="connsiteY38" fmla="*/ 184499 h 237553"/>
                <a:gd name="connsiteX39" fmla="*/ 61246 w 88201"/>
                <a:gd name="connsiteY39" fmla="*/ 189643 h 237553"/>
                <a:gd name="connsiteX40" fmla="*/ 65627 w 88201"/>
                <a:gd name="connsiteY40" fmla="*/ 204121 h 237553"/>
                <a:gd name="connsiteX41" fmla="*/ 62103 w 88201"/>
                <a:gd name="connsiteY41" fmla="*/ 220218 h 23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201" h="237553">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114"/>
                  </a:cubicBezTo>
                  <a:cubicBezTo>
                    <a:pt x="44767"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1" y="160782"/>
                  </a:lnTo>
                  <a:cubicBezTo>
                    <a:pt x="84296" y="163735"/>
                    <a:pt x="77914" y="166592"/>
                    <a:pt x="69247" y="169355"/>
                  </a:cubicBezTo>
                  <a:cubicBezTo>
                    <a:pt x="60484" y="172117"/>
                    <a:pt x="52578" y="173546"/>
                    <a:pt x="45339" y="173546"/>
                  </a:cubicBezTo>
                  <a:cubicBezTo>
                    <a:pt x="35909" y="173450"/>
                    <a:pt x="29051" y="171355"/>
                    <a:pt x="24479" y="167069"/>
                  </a:cubicBezTo>
                  <a:close/>
                  <a:moveTo>
                    <a:pt x="62103" y="220218"/>
                  </a:moveTo>
                  <a:cubicBezTo>
                    <a:pt x="59626" y="225076"/>
                    <a:pt x="56864" y="229076"/>
                    <a:pt x="53816" y="232220"/>
                  </a:cubicBezTo>
                  <a:cubicBezTo>
                    <a:pt x="50673" y="235268"/>
                    <a:pt x="48387" y="237077"/>
                    <a:pt x="46672" y="237554"/>
                  </a:cubicBezTo>
                  <a:lnTo>
                    <a:pt x="46387" y="237554"/>
                  </a:lnTo>
                  <a:lnTo>
                    <a:pt x="38100" y="233172"/>
                  </a:lnTo>
                  <a:lnTo>
                    <a:pt x="37814" y="231743"/>
                  </a:lnTo>
                  <a:cubicBezTo>
                    <a:pt x="40100" y="230600"/>
                    <a:pt x="42005" y="228410"/>
                    <a:pt x="43434" y="225171"/>
                  </a:cubicBezTo>
                  <a:cubicBezTo>
                    <a:pt x="44863" y="221933"/>
                    <a:pt x="45625" y="218504"/>
                    <a:pt x="45625" y="214884"/>
                  </a:cubicBezTo>
                  <a:cubicBezTo>
                    <a:pt x="45625" y="212789"/>
                    <a:pt x="45148" y="211074"/>
                    <a:pt x="44291" y="209741"/>
                  </a:cubicBezTo>
                  <a:cubicBezTo>
                    <a:pt x="43434" y="208407"/>
                    <a:pt x="42100" y="207169"/>
                    <a:pt x="40481" y="206026"/>
                  </a:cubicBezTo>
                  <a:cubicBezTo>
                    <a:pt x="37243" y="203740"/>
                    <a:pt x="35623" y="200501"/>
                    <a:pt x="35623" y="196215"/>
                  </a:cubicBezTo>
                  <a:cubicBezTo>
                    <a:pt x="35623" y="191929"/>
                    <a:pt x="37052" y="188976"/>
                    <a:pt x="39814" y="187166"/>
                  </a:cubicBezTo>
                  <a:cubicBezTo>
                    <a:pt x="42577" y="185357"/>
                    <a:pt x="45529" y="184499"/>
                    <a:pt x="48577" y="184499"/>
                  </a:cubicBezTo>
                  <a:lnTo>
                    <a:pt x="49530" y="184499"/>
                  </a:lnTo>
                  <a:cubicBezTo>
                    <a:pt x="54388" y="184499"/>
                    <a:pt x="58388" y="186214"/>
                    <a:pt x="61246" y="189643"/>
                  </a:cubicBezTo>
                  <a:cubicBezTo>
                    <a:pt x="64198" y="193072"/>
                    <a:pt x="65627" y="197834"/>
                    <a:pt x="65627" y="204121"/>
                  </a:cubicBezTo>
                  <a:cubicBezTo>
                    <a:pt x="65818" y="209931"/>
                    <a:pt x="64579" y="215265"/>
                    <a:pt x="62103" y="22021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23">
              <a:extLst>
                <a:ext uri="{FF2B5EF4-FFF2-40B4-BE49-F238E27FC236}">
                  <a16:creationId xmlns:a16="http://schemas.microsoft.com/office/drawing/2014/main" id="{585490E7-1FFE-D50D-431A-B0F7BBE9F221}"/>
                </a:ext>
              </a:extLst>
            </p:cNvPr>
            <p:cNvSpPr/>
            <p:nvPr/>
          </p:nvSpPr>
          <p:spPr>
            <a:xfrm>
              <a:off x="12421170" y="6496875"/>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8 h 194119"/>
                <a:gd name="connsiteX15" fmla="*/ 18669 w 64865"/>
                <a:gd name="connsiteY15" fmla="*/ 5144 h 194119"/>
                <a:gd name="connsiteX16" fmla="*/ 31718 w 64865"/>
                <a:gd name="connsiteY16" fmla="*/ 0 h 194119"/>
                <a:gd name="connsiteX17" fmla="*/ 43910 w 64865"/>
                <a:gd name="connsiteY17" fmla="*/ 4382 h 194119"/>
                <a:gd name="connsiteX18" fmla="*/ 47816 w 64865"/>
                <a:gd name="connsiteY18" fmla="*/ 15621 h 194119"/>
                <a:gd name="connsiteX19" fmla="*/ 43053 w 64865"/>
                <a:gd name="connsiteY19" fmla="*/ 28861 h 194119"/>
                <a:gd name="connsiteX20" fmla="*/ 29718 w 64865"/>
                <a:gd name="connsiteY20" fmla="*/ 33719 h 194119"/>
                <a:gd name="connsiteX21" fmla="*/ 29432 w 64865"/>
                <a:gd name="connsiteY21" fmla="*/ 33719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812" y="29337"/>
                  </a:moveTo>
                  <a:cubicBezTo>
                    <a:pt x="15240" y="26384"/>
                    <a:pt x="13907" y="22670"/>
                    <a:pt x="13907" y="18098"/>
                  </a:cubicBezTo>
                  <a:cubicBezTo>
                    <a:pt x="13907" y="12859"/>
                    <a:pt x="15526" y="8573"/>
                    <a:pt x="18669" y="5144"/>
                  </a:cubicBezTo>
                  <a:cubicBezTo>
                    <a:pt x="21812" y="1715"/>
                    <a:pt x="26194" y="0"/>
                    <a:pt x="31718" y="0"/>
                  </a:cubicBezTo>
                  <a:cubicBezTo>
                    <a:pt x="37243" y="0"/>
                    <a:pt x="41338" y="1429"/>
                    <a:pt x="43910" y="4382"/>
                  </a:cubicBezTo>
                  <a:cubicBezTo>
                    <a:pt x="46482" y="7334"/>
                    <a:pt x="47816" y="11049"/>
                    <a:pt x="47816" y="15621"/>
                  </a:cubicBezTo>
                  <a:cubicBezTo>
                    <a:pt x="47816" y="21146"/>
                    <a:pt x="46196" y="25527"/>
                    <a:pt x="43053" y="28861"/>
                  </a:cubicBezTo>
                  <a:cubicBezTo>
                    <a:pt x="39910" y="32099"/>
                    <a:pt x="35433" y="33719"/>
                    <a:pt x="29718" y="33719"/>
                  </a:cubicBezTo>
                  <a:lnTo>
                    <a:pt x="29432" y="33719"/>
                  </a:lnTo>
                  <a:cubicBezTo>
                    <a:pt x="24384" y="33719"/>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24">
              <a:extLst>
                <a:ext uri="{FF2B5EF4-FFF2-40B4-BE49-F238E27FC236}">
                  <a16:creationId xmlns:a16="http://schemas.microsoft.com/office/drawing/2014/main" id="{A0CA35A4-B8A7-4883-0196-735FDC418E00}"/>
                </a:ext>
              </a:extLst>
            </p:cNvPr>
            <p:cNvSpPr/>
            <p:nvPr/>
          </p:nvSpPr>
          <p:spPr>
            <a:xfrm>
              <a:off x="12503464" y="6551454"/>
              <a:ext cx="126494" cy="142208"/>
            </a:xfrm>
            <a:custGeom>
              <a:avLst/>
              <a:gdLst>
                <a:gd name="connsiteX0" fmla="*/ 8956 w 126494"/>
                <a:gd name="connsiteY0" fmla="*/ 33052 h 142208"/>
                <a:gd name="connsiteX1" fmla="*/ 32863 w 126494"/>
                <a:gd name="connsiteY1" fmla="*/ 8477 h 142208"/>
                <a:gd name="connsiteX2" fmla="*/ 64582 w 126494"/>
                <a:gd name="connsiteY2" fmla="*/ 0 h 142208"/>
                <a:gd name="connsiteX3" fmla="*/ 110969 w 126494"/>
                <a:gd name="connsiteY3" fmla="*/ 19622 h 142208"/>
                <a:gd name="connsiteX4" fmla="*/ 126494 w 126494"/>
                <a:gd name="connsiteY4" fmla="*/ 71056 h 142208"/>
                <a:gd name="connsiteX5" fmla="*/ 117445 w 126494"/>
                <a:gd name="connsiteY5" fmla="*/ 109442 h 142208"/>
                <a:gd name="connsiteX6" fmla="*/ 93633 w 126494"/>
                <a:gd name="connsiteY6" fmla="*/ 133921 h 142208"/>
                <a:gd name="connsiteX7" fmla="*/ 61915 w 126494"/>
                <a:gd name="connsiteY7" fmla="*/ 142208 h 142208"/>
                <a:gd name="connsiteX8" fmla="*/ 15528 w 126494"/>
                <a:gd name="connsiteY8" fmla="*/ 122587 h 142208"/>
                <a:gd name="connsiteX9" fmla="*/ 2 w 126494"/>
                <a:gd name="connsiteY9" fmla="*/ 71247 h 142208"/>
                <a:gd name="connsiteX10" fmla="*/ 8956 w 126494"/>
                <a:gd name="connsiteY10" fmla="*/ 33052 h 142208"/>
                <a:gd name="connsiteX11" fmla="*/ 89252 w 126494"/>
                <a:gd name="connsiteY11" fmla="*/ 114300 h 142208"/>
                <a:gd name="connsiteX12" fmla="*/ 98300 w 126494"/>
                <a:gd name="connsiteY12" fmla="*/ 72962 h 142208"/>
                <a:gd name="connsiteX13" fmla="*/ 90013 w 126494"/>
                <a:gd name="connsiteY13" fmla="*/ 29908 h 142208"/>
                <a:gd name="connsiteX14" fmla="*/ 63344 w 126494"/>
                <a:gd name="connsiteY14" fmla="*/ 14002 h 142208"/>
                <a:gd name="connsiteX15" fmla="*/ 37245 w 126494"/>
                <a:gd name="connsiteY15" fmla="*/ 27908 h 142208"/>
                <a:gd name="connsiteX16" fmla="*/ 28101 w 126494"/>
                <a:gd name="connsiteY16" fmla="*/ 69247 h 142208"/>
                <a:gd name="connsiteX17" fmla="*/ 36673 w 126494"/>
                <a:gd name="connsiteY17" fmla="*/ 112300 h 142208"/>
                <a:gd name="connsiteX18" fmla="*/ 63344 w 126494"/>
                <a:gd name="connsiteY18" fmla="*/ 128207 h 142208"/>
                <a:gd name="connsiteX19" fmla="*/ 89252 w 126494"/>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4" h="142208">
                  <a:moveTo>
                    <a:pt x="8956" y="33052"/>
                  </a:moveTo>
                  <a:cubicBezTo>
                    <a:pt x="14956" y="22288"/>
                    <a:pt x="22957" y="14097"/>
                    <a:pt x="32863" y="8477"/>
                  </a:cubicBezTo>
                  <a:cubicBezTo>
                    <a:pt x="42769" y="2857"/>
                    <a:pt x="53342" y="0"/>
                    <a:pt x="64582" y="0"/>
                  </a:cubicBezTo>
                  <a:cubicBezTo>
                    <a:pt x="85156" y="0"/>
                    <a:pt x="100586" y="6477"/>
                    <a:pt x="110969" y="19622"/>
                  </a:cubicBezTo>
                  <a:cubicBezTo>
                    <a:pt x="121351" y="32671"/>
                    <a:pt x="126494" y="49816"/>
                    <a:pt x="126494" y="71056"/>
                  </a:cubicBezTo>
                  <a:cubicBezTo>
                    <a:pt x="126494" y="85916"/>
                    <a:pt x="123446" y="98679"/>
                    <a:pt x="117445" y="109442"/>
                  </a:cubicBezTo>
                  <a:cubicBezTo>
                    <a:pt x="111445" y="120206"/>
                    <a:pt x="103444" y="128397"/>
                    <a:pt x="93633" y="133921"/>
                  </a:cubicBezTo>
                  <a:cubicBezTo>
                    <a:pt x="83727" y="139446"/>
                    <a:pt x="73154" y="142208"/>
                    <a:pt x="61915" y="142208"/>
                  </a:cubicBezTo>
                  <a:cubicBezTo>
                    <a:pt x="41341" y="142208"/>
                    <a:pt x="25910" y="135636"/>
                    <a:pt x="15528" y="122587"/>
                  </a:cubicBezTo>
                  <a:cubicBezTo>
                    <a:pt x="5146" y="109537"/>
                    <a:pt x="2" y="92393"/>
                    <a:pt x="2" y="71247"/>
                  </a:cubicBezTo>
                  <a:cubicBezTo>
                    <a:pt x="-93" y="56483"/>
                    <a:pt x="2955" y="43815"/>
                    <a:pt x="8956" y="33052"/>
                  </a:cubicBezTo>
                  <a:close/>
                  <a:moveTo>
                    <a:pt x="89252" y="114300"/>
                  </a:moveTo>
                  <a:cubicBezTo>
                    <a:pt x="95252" y="104966"/>
                    <a:pt x="98300" y="91249"/>
                    <a:pt x="98300" y="72962"/>
                  </a:cubicBezTo>
                  <a:cubicBezTo>
                    <a:pt x="98300" y="54864"/>
                    <a:pt x="95538" y="40481"/>
                    <a:pt x="90013" y="29908"/>
                  </a:cubicBezTo>
                  <a:cubicBezTo>
                    <a:pt x="84489" y="19336"/>
                    <a:pt x="75535" y="14002"/>
                    <a:pt x="63344" y="14002"/>
                  </a:cubicBezTo>
                  <a:cubicBezTo>
                    <a:pt x="52104" y="14002"/>
                    <a:pt x="43436" y="18669"/>
                    <a:pt x="37245" y="27908"/>
                  </a:cubicBezTo>
                  <a:cubicBezTo>
                    <a:pt x="31149" y="37243"/>
                    <a:pt x="28101" y="50959"/>
                    <a:pt x="28101" y="69247"/>
                  </a:cubicBezTo>
                  <a:cubicBezTo>
                    <a:pt x="28101" y="87344"/>
                    <a:pt x="30958" y="101727"/>
                    <a:pt x="36673" y="112300"/>
                  </a:cubicBezTo>
                  <a:cubicBezTo>
                    <a:pt x="42388" y="122872"/>
                    <a:pt x="51247" y="128207"/>
                    <a:pt x="63344" y="128207"/>
                  </a:cubicBezTo>
                  <a:cubicBezTo>
                    <a:pt x="74583" y="128207"/>
                    <a:pt x="83251" y="123539"/>
                    <a:pt x="89252"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7">
              <a:extLst>
                <a:ext uri="{FF2B5EF4-FFF2-40B4-BE49-F238E27FC236}">
                  <a16:creationId xmlns:a16="http://schemas.microsoft.com/office/drawing/2014/main" id="{6F4E8447-1BD5-0D9F-A312-574E3DA601D6}"/>
                </a:ext>
              </a:extLst>
            </p:cNvPr>
            <p:cNvSpPr/>
            <p:nvPr/>
          </p:nvSpPr>
          <p:spPr>
            <a:xfrm>
              <a:off x="12649199" y="6551930"/>
              <a:ext cx="147828" cy="139064"/>
            </a:xfrm>
            <a:custGeom>
              <a:avLst/>
              <a:gdLst>
                <a:gd name="connsiteX0" fmla="*/ 17621 w 147828"/>
                <a:gd name="connsiteY0" fmla="*/ 22003 h 139064"/>
                <a:gd name="connsiteX1" fmla="*/ 0 w 147828"/>
                <a:gd name="connsiteY1" fmla="*/ 17621 h 139064"/>
                <a:gd name="connsiteX2" fmla="*/ 0 w 147828"/>
                <a:gd name="connsiteY2" fmla="*/ 4382 h 139064"/>
                <a:gd name="connsiteX3" fmla="*/ 34957 w 147828"/>
                <a:gd name="connsiteY3" fmla="*/ 0 h 139064"/>
                <a:gd name="connsiteX4" fmla="*/ 35719 w 147828"/>
                <a:gd name="connsiteY4" fmla="*/ 0 h 139064"/>
                <a:gd name="connsiteX5" fmla="*/ 40862 w 147828"/>
                <a:gd name="connsiteY5" fmla="*/ 4382 h 139064"/>
                <a:gd name="connsiteX6" fmla="*/ 40862 w 147828"/>
                <a:gd name="connsiteY6" fmla="*/ 14669 h 139064"/>
                <a:gd name="connsiteX7" fmla="*/ 40576 w 147828"/>
                <a:gd name="connsiteY7" fmla="*/ 20574 h 139064"/>
                <a:gd name="connsiteX8" fmla="*/ 63817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063 h 139064"/>
                <a:gd name="connsiteX14" fmla="*/ 147828 w 147828"/>
                <a:gd name="connsiteY14" fmla="*/ 126778 h 139064"/>
                <a:gd name="connsiteX15" fmla="*/ 147828 w 147828"/>
                <a:gd name="connsiteY15" fmla="*/ 139065 h 139064"/>
                <a:gd name="connsiteX16" fmla="*/ 89821 w 147828"/>
                <a:gd name="connsiteY16" fmla="*/ 139065 h 139064"/>
                <a:gd name="connsiteX17" fmla="*/ 89821 w 147828"/>
                <a:gd name="connsiteY17" fmla="*/ 127064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431 h 139064"/>
                <a:gd name="connsiteX22" fmla="*/ 80010 w 147828"/>
                <a:gd name="connsiteY22" fmla="*/ 17431 h 139064"/>
                <a:gd name="connsiteX23" fmla="*/ 61150 w 147828"/>
                <a:gd name="connsiteY23" fmla="*/ 21812 h 139064"/>
                <a:gd name="connsiteX24" fmla="*/ 43243 w 147828"/>
                <a:gd name="connsiteY24" fmla="*/ 32099 h 139064"/>
                <a:gd name="connsiteX25" fmla="*/ 43243 w 147828"/>
                <a:gd name="connsiteY25" fmla="*/ 124873 h 139064"/>
                <a:gd name="connsiteX26" fmla="*/ 59912 w 147828"/>
                <a:gd name="connsiteY26" fmla="*/ 127064 h 139064"/>
                <a:gd name="connsiteX27" fmla="*/ 59912 w 147828"/>
                <a:gd name="connsiteY27" fmla="*/ 139065 h 139064"/>
                <a:gd name="connsiteX28" fmla="*/ 2191 w 147828"/>
                <a:gd name="connsiteY28" fmla="*/ 139065 h 139064"/>
                <a:gd name="connsiteX29" fmla="*/ 2191 w 147828"/>
                <a:gd name="connsiteY29" fmla="*/ 127064 h 139064"/>
                <a:gd name="connsiteX30" fmla="*/ 17621 w 147828"/>
                <a:gd name="connsiteY30" fmla="*/ 124873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6" y="125063"/>
                  </a:lnTo>
                  <a:lnTo>
                    <a:pt x="104966" y="56293"/>
                  </a:lnTo>
                  <a:cubicBezTo>
                    <a:pt x="104966" y="46673"/>
                    <a:pt x="104299" y="39148"/>
                    <a:pt x="102965" y="33623"/>
                  </a:cubicBezTo>
                  <a:cubicBezTo>
                    <a:pt x="101632" y="28194"/>
                    <a:pt x="99250" y="24098"/>
                    <a:pt x="95631" y="21431"/>
                  </a:cubicBezTo>
                  <a:cubicBezTo>
                    <a:pt x="92012" y="18764"/>
                    <a:pt x="86773" y="17431"/>
                    <a:pt x="80010" y="17431"/>
                  </a:cubicBezTo>
                  <a:cubicBezTo>
                    <a:pt x="74104" y="17431"/>
                    <a:pt x="67818" y="18860"/>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8">
              <a:extLst>
                <a:ext uri="{FF2B5EF4-FFF2-40B4-BE49-F238E27FC236}">
                  <a16:creationId xmlns:a16="http://schemas.microsoft.com/office/drawing/2014/main" id="{79D68A00-23EF-F336-460E-CB7F5BB453E1}"/>
                </a:ext>
              </a:extLst>
            </p:cNvPr>
            <p:cNvSpPr/>
            <p:nvPr/>
          </p:nvSpPr>
          <p:spPr>
            <a:xfrm>
              <a:off x="12814553" y="6552025"/>
              <a:ext cx="120205" cy="141446"/>
            </a:xfrm>
            <a:custGeom>
              <a:avLst/>
              <a:gdLst>
                <a:gd name="connsiteX0" fmla="*/ 23146 w 120205"/>
                <a:gd name="connsiteY0" fmla="*/ 68294 h 141446"/>
                <a:gd name="connsiteX1" fmla="*/ 81439 w 120205"/>
                <a:gd name="connsiteY1" fmla="*/ 56674 h 141446"/>
                <a:gd name="connsiteX2" fmla="*/ 81439 w 120205"/>
                <a:gd name="connsiteY2" fmla="*/ 49816 h 141446"/>
                <a:gd name="connsiteX3" fmla="*/ 78962 w 120205"/>
                <a:gd name="connsiteY3" fmla="*/ 31718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39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294 h 141446"/>
                <a:gd name="connsiteX28" fmla="*/ 66199 w 120205"/>
                <a:gd name="connsiteY28" fmla="*/ 121063 h 141446"/>
                <a:gd name="connsiteX29" fmla="*/ 81343 w 120205"/>
                <a:gd name="connsiteY29" fmla="*/ 111728 h 141446"/>
                <a:gd name="connsiteX30" fmla="*/ 81343 w 120205"/>
                <a:gd name="connsiteY30" fmla="*/ 69628 h 141446"/>
                <a:gd name="connsiteX31" fmla="*/ 41053 w 120205"/>
                <a:gd name="connsiteY31" fmla="*/ 77819 h 141446"/>
                <a:gd name="connsiteX32" fmla="*/ 27432 w 120205"/>
                <a:gd name="connsiteY32" fmla="*/ 99250 h 141446"/>
                <a:gd name="connsiteX33" fmla="*/ 33909 w 120205"/>
                <a:gd name="connsiteY33" fmla="*/ 118682 h 141446"/>
                <a:gd name="connsiteX34" fmla="*/ 51435 w 120205"/>
                <a:gd name="connsiteY34" fmla="*/ 124873 h 141446"/>
                <a:gd name="connsiteX35" fmla="*/ 66199 w 120205"/>
                <a:gd name="connsiteY35" fmla="*/ 12106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294"/>
                  </a:moveTo>
                  <a:cubicBezTo>
                    <a:pt x="38481" y="61055"/>
                    <a:pt x="57912" y="57150"/>
                    <a:pt x="81439" y="56674"/>
                  </a:cubicBezTo>
                  <a:lnTo>
                    <a:pt x="81439" y="49816"/>
                  </a:lnTo>
                  <a:cubicBezTo>
                    <a:pt x="81439" y="42101"/>
                    <a:pt x="80582" y="36100"/>
                    <a:pt x="78962" y="31718"/>
                  </a:cubicBezTo>
                  <a:cubicBezTo>
                    <a:pt x="77343" y="27337"/>
                    <a:pt x="74485" y="24098"/>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3"/>
                    <a:pt x="11239" y="14192"/>
                    <a:pt x="16954" y="11239"/>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817" y="139351"/>
                    <a:pt x="49816" y="141446"/>
                    <a:pt x="40862" y="141446"/>
                  </a:cubicBezTo>
                  <a:cubicBezTo>
                    <a:pt x="29146" y="141446"/>
                    <a:pt x="19336" y="138017"/>
                    <a:pt x="11621" y="131255"/>
                  </a:cubicBezTo>
                  <a:cubicBezTo>
                    <a:pt x="3905" y="124492"/>
                    <a:pt x="0" y="114776"/>
                    <a:pt x="0" y="102013"/>
                  </a:cubicBezTo>
                  <a:cubicBezTo>
                    <a:pt x="95" y="86868"/>
                    <a:pt x="7810" y="75533"/>
                    <a:pt x="23146" y="68294"/>
                  </a:cubicBezTo>
                  <a:close/>
                  <a:moveTo>
                    <a:pt x="66199" y="121063"/>
                  </a:moveTo>
                  <a:cubicBezTo>
                    <a:pt x="71723" y="118491"/>
                    <a:pt x="76771" y="115348"/>
                    <a:pt x="81343" y="111728"/>
                  </a:cubicBezTo>
                  <a:lnTo>
                    <a:pt x="81343" y="69628"/>
                  </a:lnTo>
                  <a:cubicBezTo>
                    <a:pt x="63532" y="69628"/>
                    <a:pt x="50101" y="72390"/>
                    <a:pt x="41053" y="77819"/>
                  </a:cubicBezTo>
                  <a:cubicBezTo>
                    <a:pt x="32004" y="83249"/>
                    <a:pt x="27432" y="90392"/>
                    <a:pt x="27432" y="99250"/>
                  </a:cubicBezTo>
                  <a:cubicBezTo>
                    <a:pt x="27432" y="108013"/>
                    <a:pt x="29623" y="114586"/>
                    <a:pt x="33909" y="118682"/>
                  </a:cubicBezTo>
                  <a:cubicBezTo>
                    <a:pt x="38195" y="122873"/>
                    <a:pt x="44101" y="124873"/>
                    <a:pt x="51435" y="124873"/>
                  </a:cubicBezTo>
                  <a:cubicBezTo>
                    <a:pt x="55721" y="124968"/>
                    <a:pt x="60674" y="123635"/>
                    <a:pt x="66199"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9">
              <a:extLst>
                <a:ext uri="{FF2B5EF4-FFF2-40B4-BE49-F238E27FC236}">
                  <a16:creationId xmlns:a16="http://schemas.microsoft.com/office/drawing/2014/main" id="{FAD02CF3-53E5-E876-38AA-DCAA4B337CC8}"/>
                </a:ext>
              </a:extLst>
            </p:cNvPr>
            <p:cNvSpPr/>
            <p:nvPr/>
          </p:nvSpPr>
          <p:spPr>
            <a:xfrm>
              <a:off x="12949999"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30">
              <a:extLst>
                <a:ext uri="{FF2B5EF4-FFF2-40B4-BE49-F238E27FC236}">
                  <a16:creationId xmlns:a16="http://schemas.microsoft.com/office/drawing/2014/main" id="{DB0B390B-A680-2BF7-9861-0ADDB157816A}"/>
                </a:ext>
              </a:extLst>
            </p:cNvPr>
            <p:cNvSpPr/>
            <p:nvPr/>
          </p:nvSpPr>
          <p:spPr>
            <a:xfrm>
              <a:off x="13090778"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477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248 w 133064"/>
                <a:gd name="connsiteY24" fmla="*/ 181451 h 202987"/>
                <a:gd name="connsiteX25" fmla="*/ 93726 w 133064"/>
                <a:gd name="connsiteY25" fmla="*/ 171545 h 202987"/>
                <a:gd name="connsiteX26" fmla="*/ 93726 w 133064"/>
                <a:gd name="connsiteY26" fmla="*/ 82010 h 202987"/>
                <a:gd name="connsiteX27" fmla="*/ 84582 w 133064"/>
                <a:gd name="connsiteY27" fmla="*/ 76772 h 202987"/>
                <a:gd name="connsiteX28" fmla="*/ 69247 w 133064"/>
                <a:gd name="connsiteY28" fmla="*/ 74486 h 202987"/>
                <a:gd name="connsiteX29" fmla="*/ 38767 w 133064"/>
                <a:gd name="connsiteY29" fmla="*/ 89059 h 202987"/>
                <a:gd name="connsiteX30" fmla="*/ 27432 w 133064"/>
                <a:gd name="connsiteY30" fmla="*/ 133922 h 202987"/>
                <a:gd name="connsiteX31" fmla="*/ 37433 w 133064"/>
                <a:gd name="connsiteY31" fmla="*/ 173069 h 202987"/>
                <a:gd name="connsiteX32" fmla="*/ 63341 w 133064"/>
                <a:gd name="connsiteY32" fmla="*/ 185833 h 202987"/>
                <a:gd name="connsiteX33" fmla="*/ 81248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477"/>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633"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248" y="181451"/>
                  </a:moveTo>
                  <a:cubicBezTo>
                    <a:pt x="86773" y="178594"/>
                    <a:pt x="90964" y="175260"/>
                    <a:pt x="93726" y="171545"/>
                  </a:cubicBezTo>
                  <a:lnTo>
                    <a:pt x="93726" y="82010"/>
                  </a:lnTo>
                  <a:cubicBezTo>
                    <a:pt x="92392" y="80010"/>
                    <a:pt x="89345" y="78296"/>
                    <a:pt x="84582" y="76772"/>
                  </a:cubicBezTo>
                  <a:cubicBezTo>
                    <a:pt x="79724" y="75248"/>
                    <a:pt x="74676" y="74486"/>
                    <a:pt x="69247" y="74486"/>
                  </a:cubicBezTo>
                  <a:cubicBezTo>
                    <a:pt x="56483" y="74486"/>
                    <a:pt x="46387" y="79343"/>
                    <a:pt x="38767" y="89059"/>
                  </a:cubicBezTo>
                  <a:cubicBezTo>
                    <a:pt x="31147" y="98774"/>
                    <a:pt x="27432" y="113728"/>
                    <a:pt x="27432" y="133922"/>
                  </a:cubicBezTo>
                  <a:cubicBezTo>
                    <a:pt x="27432" y="151543"/>
                    <a:pt x="30766" y="164592"/>
                    <a:pt x="37433" y="173069"/>
                  </a:cubicBezTo>
                  <a:cubicBezTo>
                    <a:pt x="44101" y="181547"/>
                    <a:pt x="52768" y="185833"/>
                    <a:pt x="63341" y="185833"/>
                  </a:cubicBezTo>
                  <a:cubicBezTo>
                    <a:pt x="69723" y="185738"/>
                    <a:pt x="75629" y="184309"/>
                    <a:pt x="81248" y="181451"/>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31">
              <a:extLst>
                <a:ext uri="{FF2B5EF4-FFF2-40B4-BE49-F238E27FC236}">
                  <a16:creationId xmlns:a16="http://schemas.microsoft.com/office/drawing/2014/main" id="{1B2B1443-5066-7BE0-2C62-A080F6A48F2D}"/>
                </a:ext>
              </a:extLst>
            </p:cNvPr>
            <p:cNvSpPr/>
            <p:nvPr/>
          </p:nvSpPr>
          <p:spPr>
            <a:xfrm>
              <a:off x="13242987"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2">
              <a:extLst>
                <a:ext uri="{FF2B5EF4-FFF2-40B4-BE49-F238E27FC236}">
                  <a16:creationId xmlns:a16="http://schemas.microsoft.com/office/drawing/2014/main" id="{F01F6CE8-1317-6C04-2491-07746A08E1BD}"/>
                </a:ext>
              </a:extLst>
            </p:cNvPr>
            <p:cNvSpPr/>
            <p:nvPr/>
          </p:nvSpPr>
          <p:spPr>
            <a:xfrm>
              <a:off x="11032235"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1"/>
                  </a:cubicBezTo>
                  <a:lnTo>
                    <a:pt x="2000" y="131159"/>
                  </a:lnTo>
                  <a:lnTo>
                    <a:pt x="17621" y="131159"/>
                  </a:lnTo>
                  <a:lnTo>
                    <a:pt x="21812" y="162973"/>
                  </a:lnTo>
                  <a:cubicBezTo>
                    <a:pt x="24575" y="165545"/>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490"/>
                    <a:pt x="51054" y="102013"/>
                  </a:cubicBezTo>
                  <a:cubicBezTo>
                    <a:pt x="41910" y="97917"/>
                    <a:pt x="34004" y="93726"/>
                    <a:pt x="27146" y="89535"/>
                  </a:cubicBezTo>
                  <a:cubicBezTo>
                    <a:pt x="20288" y="85344"/>
                    <a:pt x="14478" y="79629"/>
                    <a:pt x="9525" y="72485"/>
                  </a:cubicBezTo>
                  <a:cubicBezTo>
                    <a:pt x="4572" y="65342"/>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430"/>
                    <a:pt x="67532" y="12764"/>
                    <a:pt x="61532" y="12764"/>
                  </a:cubicBezTo>
                  <a:cubicBezTo>
                    <a:pt x="50292" y="12764"/>
                    <a:pt x="41720" y="15145"/>
                    <a:pt x="35909" y="19907"/>
                  </a:cubicBezTo>
                  <a:cubicBezTo>
                    <a:pt x="30099" y="24575"/>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6"/>
                    <a:pt x="89726"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95"/>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3">
              <a:extLst>
                <a:ext uri="{FF2B5EF4-FFF2-40B4-BE49-F238E27FC236}">
                  <a16:creationId xmlns:a16="http://schemas.microsoft.com/office/drawing/2014/main" id="{8CB6D11B-99F6-44B3-45AA-43A9DE68C6A2}"/>
                </a:ext>
              </a:extLst>
            </p:cNvPr>
            <p:cNvSpPr/>
            <p:nvPr/>
          </p:nvSpPr>
          <p:spPr>
            <a:xfrm>
              <a:off x="11170062"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2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862" y="0"/>
                  </a:lnTo>
                  <a:lnTo>
                    <a:pt x="43339" y="35243"/>
                  </a:lnTo>
                  <a:lnTo>
                    <a:pt x="84201" y="35243"/>
                  </a:lnTo>
                  <a:lnTo>
                    <a:pt x="84201" y="51435"/>
                  </a:lnTo>
                  <a:lnTo>
                    <a:pt x="43339" y="51435"/>
                  </a:lnTo>
                  <a:lnTo>
                    <a:pt x="43339" y="126587"/>
                  </a:lnTo>
                  <a:cubicBezTo>
                    <a:pt x="43339" y="135922"/>
                    <a:pt x="43625" y="142399"/>
                    <a:pt x="44196" y="146209"/>
                  </a:cubicBezTo>
                  <a:cubicBezTo>
                    <a:pt x="44768" y="150019"/>
                    <a:pt x="46006" y="152400"/>
                    <a:pt x="47911" y="153543"/>
                  </a:cubicBezTo>
                  <a:cubicBezTo>
                    <a:pt x="49816" y="154686"/>
                    <a:pt x="53054" y="155258"/>
                    <a:pt x="57531" y="155258"/>
                  </a:cubicBezTo>
                  <a:cubicBezTo>
                    <a:pt x="61912"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4">
              <a:extLst>
                <a:ext uri="{FF2B5EF4-FFF2-40B4-BE49-F238E27FC236}">
                  <a16:creationId xmlns:a16="http://schemas.microsoft.com/office/drawing/2014/main" id="{8597AB10-7ECE-91FC-7CB3-C84181458C04}"/>
                </a:ext>
              </a:extLst>
            </p:cNvPr>
            <p:cNvSpPr/>
            <p:nvPr/>
          </p:nvSpPr>
          <p:spPr>
            <a:xfrm>
              <a:off x="11272932" y="6829107"/>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1907 h 141446"/>
                <a:gd name="connsiteX5" fmla="*/ 53435 w 120205"/>
                <a:gd name="connsiteY5" fmla="*/ 18859 h 141446"/>
                <a:gd name="connsiteX6" fmla="*/ 31052 w 120205"/>
                <a:gd name="connsiteY6" fmla="*/ 22384 h 141446"/>
                <a:gd name="connsiteX7" fmla="*/ 11335 w 120205"/>
                <a:gd name="connsiteY7" fmla="*/ 31052 h 141446"/>
                <a:gd name="connsiteX8" fmla="*/ 5239 w 120205"/>
                <a:gd name="connsiteY8" fmla="*/ 18288 h 141446"/>
                <a:gd name="connsiteX9" fmla="*/ 16955 w 120205"/>
                <a:gd name="connsiteY9" fmla="*/ 11240 h 141446"/>
                <a:gd name="connsiteX10" fmla="*/ 36767 w 120205"/>
                <a:gd name="connsiteY10" fmla="*/ 3429 h 141446"/>
                <a:gd name="connsiteX11" fmla="*/ 59245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6 w 120205"/>
                <a:gd name="connsiteY16" fmla="*/ 126778 h 141446"/>
                <a:gd name="connsiteX17" fmla="*/ 120206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0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2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1907"/>
                  </a:cubicBezTo>
                  <a:cubicBezTo>
                    <a:pt x="66485" y="19907"/>
                    <a:pt x="60769" y="18859"/>
                    <a:pt x="53435" y="18859"/>
                  </a:cubicBezTo>
                  <a:cubicBezTo>
                    <a:pt x="45148" y="18859"/>
                    <a:pt x="37624" y="20003"/>
                    <a:pt x="31052" y="22384"/>
                  </a:cubicBezTo>
                  <a:cubicBezTo>
                    <a:pt x="24479" y="24765"/>
                    <a:pt x="17907" y="27623"/>
                    <a:pt x="11335" y="31052"/>
                  </a:cubicBezTo>
                  <a:lnTo>
                    <a:pt x="5239" y="18288"/>
                  </a:lnTo>
                  <a:cubicBezTo>
                    <a:pt x="7334" y="16478"/>
                    <a:pt x="11240" y="14097"/>
                    <a:pt x="16955"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541"/>
                  </a:lnTo>
                  <a:cubicBezTo>
                    <a:pt x="116967" y="138398"/>
                    <a:pt x="112776" y="139160"/>
                    <a:pt x="107823" y="140018"/>
                  </a:cubicBezTo>
                  <a:cubicBezTo>
                    <a:pt x="102870" y="140780"/>
                    <a:pt x="98488" y="141256"/>
                    <a:pt x="94774" y="141256"/>
                  </a:cubicBezTo>
                  <a:cubicBezTo>
                    <a:pt x="90202" y="141256"/>
                    <a:pt x="87059" y="140589"/>
                    <a:pt x="85439" y="139160"/>
                  </a:cubicBezTo>
                  <a:cubicBezTo>
                    <a:pt x="83820" y="137731"/>
                    <a:pt x="82963" y="134684"/>
                    <a:pt x="82963" y="130016"/>
                  </a:cubicBezTo>
                  <a:lnTo>
                    <a:pt x="82963" y="121920"/>
                  </a:lnTo>
                  <a:cubicBezTo>
                    <a:pt x="78105" y="126778"/>
                    <a:pt x="72104" y="131350"/>
                    <a:pt x="64961" y="135350"/>
                  </a:cubicBezTo>
                  <a:cubicBezTo>
                    <a:pt x="57817" y="139446"/>
                    <a:pt x="49816" y="141446"/>
                    <a:pt x="40862" y="141446"/>
                  </a:cubicBezTo>
                  <a:cubicBezTo>
                    <a:pt x="29146" y="141446"/>
                    <a:pt x="19336" y="138017"/>
                    <a:pt x="11620" y="131255"/>
                  </a:cubicBezTo>
                  <a:cubicBezTo>
                    <a:pt x="3905" y="124492"/>
                    <a:pt x="0" y="114776"/>
                    <a:pt x="0" y="102013"/>
                  </a:cubicBezTo>
                  <a:cubicBezTo>
                    <a:pt x="191" y="86773"/>
                    <a:pt x="7810" y="75438"/>
                    <a:pt x="23146" y="68199"/>
                  </a:cubicBezTo>
                  <a:close/>
                  <a:moveTo>
                    <a:pt x="66294" y="120968"/>
                  </a:moveTo>
                  <a:cubicBezTo>
                    <a:pt x="71818" y="118396"/>
                    <a:pt x="76867" y="115253"/>
                    <a:pt x="81439" y="111633"/>
                  </a:cubicBezTo>
                  <a:lnTo>
                    <a:pt x="81439" y="69532"/>
                  </a:lnTo>
                  <a:cubicBezTo>
                    <a:pt x="63627" y="69532"/>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5">
              <a:extLst>
                <a:ext uri="{FF2B5EF4-FFF2-40B4-BE49-F238E27FC236}">
                  <a16:creationId xmlns:a16="http://schemas.microsoft.com/office/drawing/2014/main" id="{54969B6C-1583-7E6E-2F66-B76A3FC9AF6E}"/>
                </a:ext>
              </a:extLst>
            </p:cNvPr>
            <p:cNvSpPr/>
            <p:nvPr/>
          </p:nvSpPr>
          <p:spPr>
            <a:xfrm>
              <a:off x="11406949"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4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7" y="24098"/>
                    <a:pt x="23431" y="19145"/>
                    <a:pt x="25241" y="12287"/>
                  </a:cubicBezTo>
                  <a:cubicBezTo>
                    <a:pt x="27051" y="5429"/>
                    <a:pt x="28099" y="1333"/>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6">
              <a:extLst>
                <a:ext uri="{FF2B5EF4-FFF2-40B4-BE49-F238E27FC236}">
                  <a16:creationId xmlns:a16="http://schemas.microsoft.com/office/drawing/2014/main" id="{2E3A5472-9608-1E2F-5C22-CE82AD0B5013}"/>
                </a:ext>
              </a:extLst>
            </p:cNvPr>
            <p:cNvSpPr/>
            <p:nvPr/>
          </p:nvSpPr>
          <p:spPr>
            <a:xfrm>
              <a:off x="11509247"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7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005" y="4381"/>
                  </a:cubicBezTo>
                  <a:cubicBezTo>
                    <a:pt x="46577" y="7334"/>
                    <a:pt x="47911" y="11049"/>
                    <a:pt x="47911" y="15621"/>
                  </a:cubicBezTo>
                  <a:cubicBezTo>
                    <a:pt x="47911" y="21145"/>
                    <a:pt x="46292" y="25527"/>
                    <a:pt x="43148" y="28861"/>
                  </a:cubicBezTo>
                  <a:cubicBezTo>
                    <a:pt x="40005" y="32195"/>
                    <a:pt x="35528" y="33719"/>
                    <a:pt x="29813" y="33719"/>
                  </a:cubicBezTo>
                  <a:lnTo>
                    <a:pt x="29527"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7">
              <a:extLst>
                <a:ext uri="{FF2B5EF4-FFF2-40B4-BE49-F238E27FC236}">
                  <a16:creationId xmlns:a16="http://schemas.microsoft.com/office/drawing/2014/main" id="{3AD4437A-6723-260F-ABB8-C2C87F210548}"/>
                </a:ext>
              </a:extLst>
            </p:cNvPr>
            <p:cNvSpPr/>
            <p:nvPr/>
          </p:nvSpPr>
          <p:spPr>
            <a:xfrm>
              <a:off x="11593829" y="6829107"/>
              <a:ext cx="99155" cy="141446"/>
            </a:xfrm>
            <a:custGeom>
              <a:avLst/>
              <a:gdLst>
                <a:gd name="connsiteX0" fmla="*/ 20479 w 99155"/>
                <a:gd name="connsiteY0" fmla="*/ 119253 h 141446"/>
                <a:gd name="connsiteX1" fmla="*/ 30861 w 99155"/>
                <a:gd name="connsiteY1" fmla="*/ 125825 h 141446"/>
                <a:gd name="connsiteX2" fmla="*/ 47625 w 99155"/>
                <a:gd name="connsiteY2" fmla="*/ 128778 h 141446"/>
                <a:gd name="connsiteX3" fmla="*/ 68199 w 99155"/>
                <a:gd name="connsiteY3" fmla="*/ 123349 h 141446"/>
                <a:gd name="connsiteX4" fmla="*/ 74771 w 99155"/>
                <a:gd name="connsiteY4" fmla="*/ 108395 h 141446"/>
                <a:gd name="connsiteX5" fmla="*/ 70580 w 99155"/>
                <a:gd name="connsiteY5" fmla="*/ 96869 h 141446"/>
                <a:gd name="connsiteX6" fmla="*/ 58960 w 99155"/>
                <a:gd name="connsiteY6" fmla="*/ 88202 h 141446"/>
                <a:gd name="connsiteX7" fmla="*/ 37528 w 99155"/>
                <a:gd name="connsiteY7" fmla="*/ 79057 h 141446"/>
                <a:gd name="connsiteX8" fmla="*/ 10001 w 99155"/>
                <a:gd name="connsiteY8" fmla="*/ 62008 h 141446"/>
                <a:gd name="connsiteX9" fmla="*/ 1333 w 99155"/>
                <a:gd name="connsiteY9" fmla="*/ 35909 h 141446"/>
                <a:gd name="connsiteX10" fmla="*/ 7810 w 99155"/>
                <a:gd name="connsiteY10" fmla="*/ 17050 h 141446"/>
                <a:gd name="connsiteX11" fmla="*/ 25718 w 99155"/>
                <a:gd name="connsiteY11" fmla="*/ 4477 h 141446"/>
                <a:gd name="connsiteX12" fmla="*/ 51054 w 99155"/>
                <a:gd name="connsiteY12" fmla="*/ 0 h 141446"/>
                <a:gd name="connsiteX13" fmla="*/ 70771 w 99155"/>
                <a:gd name="connsiteY13" fmla="*/ 1715 h 141446"/>
                <a:gd name="connsiteX14" fmla="*/ 84391 w 99155"/>
                <a:gd name="connsiteY14" fmla="*/ 5144 h 141446"/>
                <a:gd name="connsiteX15" fmla="*/ 91249 w 99155"/>
                <a:gd name="connsiteY15" fmla="*/ 7334 h 141446"/>
                <a:gd name="connsiteX16" fmla="*/ 91249 w 99155"/>
                <a:gd name="connsiteY16" fmla="*/ 37719 h 141446"/>
                <a:gd name="connsiteX17" fmla="*/ 76200 w 99155"/>
                <a:gd name="connsiteY17" fmla="*/ 37719 h 141446"/>
                <a:gd name="connsiteX18" fmla="*/ 71342 w 99155"/>
                <a:gd name="connsiteY18" fmla="*/ 19622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7 w 99155"/>
                <a:gd name="connsiteY25" fmla="*/ 57245 h 141446"/>
                <a:gd name="connsiteX26" fmla="*/ 56864 w 99155"/>
                <a:gd name="connsiteY26" fmla="*/ 59246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479 w 99155"/>
                <a:gd name="connsiteY36" fmla="*/ 11925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479" y="119253"/>
                  </a:moveTo>
                  <a:cubicBezTo>
                    <a:pt x="22098" y="121730"/>
                    <a:pt x="25622" y="123920"/>
                    <a:pt x="30861" y="125825"/>
                  </a:cubicBezTo>
                  <a:cubicBezTo>
                    <a:pt x="36100" y="127730"/>
                    <a:pt x="41720" y="128778"/>
                    <a:pt x="47625" y="128778"/>
                  </a:cubicBezTo>
                  <a:cubicBezTo>
                    <a:pt x="56959" y="128778"/>
                    <a:pt x="63818" y="126968"/>
                    <a:pt x="68199" y="123349"/>
                  </a:cubicBezTo>
                  <a:cubicBezTo>
                    <a:pt x="72580" y="119729"/>
                    <a:pt x="74771" y="114776"/>
                    <a:pt x="74771" y="108395"/>
                  </a:cubicBezTo>
                  <a:cubicBezTo>
                    <a:pt x="74771" y="104013"/>
                    <a:pt x="73343" y="100203"/>
                    <a:pt x="70580" y="96869"/>
                  </a:cubicBezTo>
                  <a:cubicBezTo>
                    <a:pt x="67818" y="93631"/>
                    <a:pt x="63913" y="90678"/>
                    <a:pt x="58960" y="88202"/>
                  </a:cubicBezTo>
                  <a:cubicBezTo>
                    <a:pt x="54007" y="85630"/>
                    <a:pt x="46863" y="82582"/>
                    <a:pt x="37528" y="79057"/>
                  </a:cubicBezTo>
                  <a:cubicBezTo>
                    <a:pt x="24955" y="74295"/>
                    <a:pt x="15811" y="68675"/>
                    <a:pt x="10001" y="62008"/>
                  </a:cubicBezTo>
                  <a:cubicBezTo>
                    <a:pt x="4191" y="55340"/>
                    <a:pt x="1333" y="46673"/>
                    <a:pt x="1333" y="35909"/>
                  </a:cubicBezTo>
                  <a:cubicBezTo>
                    <a:pt x="1333" y="28766"/>
                    <a:pt x="3524" y="22479"/>
                    <a:pt x="7810" y="17050"/>
                  </a:cubicBezTo>
                  <a:cubicBezTo>
                    <a:pt x="12097" y="11621"/>
                    <a:pt x="18097" y="7430"/>
                    <a:pt x="25718" y="4477"/>
                  </a:cubicBezTo>
                  <a:cubicBezTo>
                    <a:pt x="33338" y="1429"/>
                    <a:pt x="41720" y="0"/>
                    <a:pt x="51054" y="0"/>
                  </a:cubicBezTo>
                  <a:cubicBezTo>
                    <a:pt x="58579" y="0"/>
                    <a:pt x="65151" y="572"/>
                    <a:pt x="70771" y="1715"/>
                  </a:cubicBezTo>
                  <a:cubicBezTo>
                    <a:pt x="76391" y="2857"/>
                    <a:pt x="80962" y="4001"/>
                    <a:pt x="84391" y="5144"/>
                  </a:cubicBezTo>
                  <a:cubicBezTo>
                    <a:pt x="87820" y="6286"/>
                    <a:pt x="90107" y="7049"/>
                    <a:pt x="91249" y="7334"/>
                  </a:cubicBezTo>
                  <a:lnTo>
                    <a:pt x="91249" y="37719"/>
                  </a:lnTo>
                  <a:lnTo>
                    <a:pt x="76200" y="37719"/>
                  </a:lnTo>
                  <a:lnTo>
                    <a:pt x="71342" y="19622"/>
                  </a:lnTo>
                  <a:cubicBezTo>
                    <a:pt x="70390" y="17621"/>
                    <a:pt x="67723" y="16002"/>
                    <a:pt x="63532" y="14573"/>
                  </a:cubicBezTo>
                  <a:cubicBezTo>
                    <a:pt x="59341" y="13145"/>
                    <a:pt x="54578" y="12478"/>
                    <a:pt x="49339" y="12478"/>
                  </a:cubicBezTo>
                  <a:cubicBezTo>
                    <a:pt x="42005" y="12478"/>
                    <a:pt x="36100" y="14097"/>
                    <a:pt x="31623" y="17335"/>
                  </a:cubicBezTo>
                  <a:cubicBezTo>
                    <a:pt x="27146" y="20574"/>
                    <a:pt x="24860" y="24955"/>
                    <a:pt x="24860" y="30575"/>
                  </a:cubicBezTo>
                  <a:cubicBezTo>
                    <a:pt x="24860" y="35433"/>
                    <a:pt x="26003" y="39529"/>
                    <a:pt x="28384" y="42672"/>
                  </a:cubicBezTo>
                  <a:cubicBezTo>
                    <a:pt x="30766" y="45815"/>
                    <a:pt x="33719" y="48387"/>
                    <a:pt x="37338" y="50387"/>
                  </a:cubicBezTo>
                  <a:cubicBezTo>
                    <a:pt x="40957" y="52388"/>
                    <a:pt x="45815" y="54674"/>
                    <a:pt x="52007" y="57245"/>
                  </a:cubicBezTo>
                  <a:lnTo>
                    <a:pt x="56864" y="59246"/>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8" y="137827"/>
                    <a:pt x="62865" y="141446"/>
                    <a:pt x="46482" y="141446"/>
                  </a:cubicBezTo>
                  <a:cubicBezTo>
                    <a:pt x="38481" y="141446"/>
                    <a:pt x="30099" y="140303"/>
                    <a:pt x="21431" y="138113"/>
                  </a:cubicBezTo>
                  <a:cubicBezTo>
                    <a:pt x="12668" y="135922"/>
                    <a:pt x="5524" y="133636"/>
                    <a:pt x="0" y="131350"/>
                  </a:cubicBezTo>
                  <a:lnTo>
                    <a:pt x="0" y="100013"/>
                  </a:lnTo>
                  <a:lnTo>
                    <a:pt x="15907" y="100013"/>
                  </a:lnTo>
                  <a:lnTo>
                    <a:pt x="20479" y="11925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8">
              <a:extLst>
                <a:ext uri="{FF2B5EF4-FFF2-40B4-BE49-F238E27FC236}">
                  <a16:creationId xmlns:a16="http://schemas.microsoft.com/office/drawing/2014/main" id="{AF7CBF17-08FC-DF53-4031-A9E984EEAFDE}"/>
                </a:ext>
              </a:extLst>
            </p:cNvPr>
            <p:cNvSpPr/>
            <p:nvPr/>
          </p:nvSpPr>
          <p:spPr>
            <a:xfrm>
              <a:off x="11711653"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8"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9">
              <a:extLst>
                <a:ext uri="{FF2B5EF4-FFF2-40B4-BE49-F238E27FC236}">
                  <a16:creationId xmlns:a16="http://schemas.microsoft.com/office/drawing/2014/main" id="{89F29A19-882E-10A1-182F-0CFA6FB21207}"/>
                </a:ext>
              </a:extLst>
            </p:cNvPr>
            <p:cNvSpPr/>
            <p:nvPr/>
          </p:nvSpPr>
          <p:spPr>
            <a:xfrm>
              <a:off x="11813952"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8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8" y="1715"/>
                    <a:pt x="26289" y="0"/>
                    <a:pt x="31814" y="0"/>
                  </a:cubicBezTo>
                  <a:cubicBezTo>
                    <a:pt x="37338" y="0"/>
                    <a:pt x="41434" y="1429"/>
                    <a:pt x="44006" y="4381"/>
                  </a:cubicBezTo>
                  <a:cubicBezTo>
                    <a:pt x="46577" y="7334"/>
                    <a:pt x="47911" y="11049"/>
                    <a:pt x="47911" y="15621"/>
                  </a:cubicBezTo>
                  <a:cubicBezTo>
                    <a:pt x="47911" y="21145"/>
                    <a:pt x="46292" y="25527"/>
                    <a:pt x="43148" y="28861"/>
                  </a:cubicBezTo>
                  <a:cubicBezTo>
                    <a:pt x="40005" y="32195"/>
                    <a:pt x="35528" y="33719"/>
                    <a:pt x="29813" y="33719"/>
                  </a:cubicBezTo>
                  <a:lnTo>
                    <a:pt x="29528"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40">
              <a:extLst>
                <a:ext uri="{FF2B5EF4-FFF2-40B4-BE49-F238E27FC236}">
                  <a16:creationId xmlns:a16="http://schemas.microsoft.com/office/drawing/2014/main" id="{CB60C2C8-AF81-EA17-860F-86DA44D767C0}"/>
                </a:ext>
              </a:extLst>
            </p:cNvPr>
            <p:cNvSpPr/>
            <p:nvPr/>
          </p:nvSpPr>
          <p:spPr>
            <a:xfrm>
              <a:off x="11893388" y="6828345"/>
              <a:ext cx="107158" cy="142303"/>
            </a:xfrm>
            <a:custGeom>
              <a:avLst/>
              <a:gdLst>
                <a:gd name="connsiteX0" fmla="*/ 7813 w 107158"/>
                <a:gd name="connsiteY0" fmla="*/ 35814 h 142303"/>
                <a:gd name="connsiteX1" fmla="*/ 31340 w 107158"/>
                <a:gd name="connsiteY1" fmla="*/ 9716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8 h 142303"/>
                <a:gd name="connsiteX6" fmla="*/ 88014 w 107158"/>
                <a:gd name="connsiteY6" fmla="*/ 45148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299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6 h 142303"/>
                <a:gd name="connsiteX16" fmla="*/ 87728 w 107158"/>
                <a:gd name="connsiteY16" fmla="*/ 136779 h 142303"/>
                <a:gd name="connsiteX17" fmla="*/ 61629 w 107158"/>
                <a:gd name="connsiteY17" fmla="*/ 142303 h 142303"/>
                <a:gd name="connsiteX18" fmla="*/ 27720 w 107158"/>
                <a:gd name="connsiteY18" fmla="*/ 133255 h 142303"/>
                <a:gd name="connsiteX19" fmla="*/ 6956 w 107158"/>
                <a:gd name="connsiteY19" fmla="*/ 108394 h 142303"/>
                <a:gd name="connsiteX20" fmla="*/ 3 w 107158"/>
                <a:gd name="connsiteY20" fmla="*/ 72580 h 142303"/>
                <a:gd name="connsiteX21" fmla="*/ 7813 w 107158"/>
                <a:gd name="connsiteY21" fmla="*/ 35814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814"/>
                  </a:moveTo>
                  <a:cubicBezTo>
                    <a:pt x="13147" y="24860"/>
                    <a:pt x="20958" y="16192"/>
                    <a:pt x="31340" y="9716"/>
                  </a:cubicBezTo>
                  <a:cubicBezTo>
                    <a:pt x="41722" y="3239"/>
                    <a:pt x="54105" y="0"/>
                    <a:pt x="68678" y="0"/>
                  </a:cubicBezTo>
                  <a:cubicBezTo>
                    <a:pt x="75726" y="0"/>
                    <a:pt x="81727" y="667"/>
                    <a:pt x="86775" y="2000"/>
                  </a:cubicBezTo>
                  <a:cubicBezTo>
                    <a:pt x="91824" y="3334"/>
                    <a:pt x="97824" y="5143"/>
                    <a:pt x="104873" y="7429"/>
                  </a:cubicBezTo>
                  <a:lnTo>
                    <a:pt x="103920" y="45148"/>
                  </a:lnTo>
                  <a:lnTo>
                    <a:pt x="88014" y="45148"/>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299"/>
                  </a:cubicBezTo>
                  <a:cubicBezTo>
                    <a:pt x="45723" y="120301"/>
                    <a:pt x="55343" y="125349"/>
                    <a:pt x="67249" y="125349"/>
                  </a:cubicBezTo>
                  <a:cubicBezTo>
                    <a:pt x="74107" y="125349"/>
                    <a:pt x="80584" y="124301"/>
                    <a:pt x="86680" y="122206"/>
                  </a:cubicBezTo>
                  <a:cubicBezTo>
                    <a:pt x="92776" y="120110"/>
                    <a:pt x="98015" y="117539"/>
                    <a:pt x="102492" y="114586"/>
                  </a:cubicBezTo>
                  <a:lnTo>
                    <a:pt x="107159" y="124396"/>
                  </a:lnTo>
                  <a:cubicBezTo>
                    <a:pt x="102777" y="128968"/>
                    <a:pt x="96300" y="133064"/>
                    <a:pt x="87728" y="136779"/>
                  </a:cubicBezTo>
                  <a:cubicBezTo>
                    <a:pt x="79155" y="140494"/>
                    <a:pt x="70488" y="142303"/>
                    <a:pt x="61629" y="142303"/>
                  </a:cubicBezTo>
                  <a:cubicBezTo>
                    <a:pt x="48294" y="142303"/>
                    <a:pt x="36960" y="139255"/>
                    <a:pt x="27720" y="133255"/>
                  </a:cubicBezTo>
                  <a:cubicBezTo>
                    <a:pt x="18481" y="127254"/>
                    <a:pt x="11528" y="118967"/>
                    <a:pt x="6956" y="108394"/>
                  </a:cubicBezTo>
                  <a:cubicBezTo>
                    <a:pt x="2384" y="97822"/>
                    <a:pt x="3" y="85916"/>
                    <a:pt x="3" y="72580"/>
                  </a:cubicBezTo>
                  <a:cubicBezTo>
                    <a:pt x="-93" y="58960"/>
                    <a:pt x="2479" y="46768"/>
                    <a:pt x="7813" y="3581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41">
              <a:extLst>
                <a:ext uri="{FF2B5EF4-FFF2-40B4-BE49-F238E27FC236}">
                  <a16:creationId xmlns:a16="http://schemas.microsoft.com/office/drawing/2014/main" id="{89FD2770-D6AD-D433-7309-68CD6B71662A}"/>
                </a:ext>
              </a:extLst>
            </p:cNvPr>
            <p:cNvSpPr/>
            <p:nvPr/>
          </p:nvSpPr>
          <p:spPr>
            <a:xfrm>
              <a:off x="12021597" y="6759003"/>
              <a:ext cx="120205" cy="211550"/>
            </a:xfrm>
            <a:custGeom>
              <a:avLst/>
              <a:gdLst>
                <a:gd name="connsiteX0" fmla="*/ 23146 w 120205"/>
                <a:gd name="connsiteY0" fmla="*/ 138303 h 211550"/>
                <a:gd name="connsiteX1" fmla="*/ 81439 w 120205"/>
                <a:gd name="connsiteY1" fmla="*/ 126683 h 211550"/>
                <a:gd name="connsiteX2" fmla="*/ 81439 w 120205"/>
                <a:gd name="connsiteY2" fmla="*/ 119825 h 211550"/>
                <a:gd name="connsiteX3" fmla="*/ 78962 w 120205"/>
                <a:gd name="connsiteY3" fmla="*/ 101727 h 211550"/>
                <a:gd name="connsiteX4" fmla="*/ 70485 w 120205"/>
                <a:gd name="connsiteY4" fmla="*/ 92011 h 211550"/>
                <a:gd name="connsiteX5" fmla="*/ 53435 w 120205"/>
                <a:gd name="connsiteY5" fmla="*/ 88963 h 211550"/>
                <a:gd name="connsiteX6" fmla="*/ 31052 w 120205"/>
                <a:gd name="connsiteY6" fmla="*/ 92488 h 211550"/>
                <a:gd name="connsiteX7" fmla="*/ 11335 w 120205"/>
                <a:gd name="connsiteY7" fmla="*/ 101156 h 211550"/>
                <a:gd name="connsiteX8" fmla="*/ 5239 w 120205"/>
                <a:gd name="connsiteY8" fmla="*/ 88392 h 211550"/>
                <a:gd name="connsiteX9" fmla="*/ 16954 w 120205"/>
                <a:gd name="connsiteY9" fmla="*/ 81343 h 211550"/>
                <a:gd name="connsiteX10" fmla="*/ 36767 w 120205"/>
                <a:gd name="connsiteY10" fmla="*/ 73533 h 211550"/>
                <a:gd name="connsiteX11" fmla="*/ 59246 w 120205"/>
                <a:gd name="connsiteY11" fmla="*/ 70104 h 211550"/>
                <a:gd name="connsiteX12" fmla="*/ 86773 w 120205"/>
                <a:gd name="connsiteY12" fmla="*/ 74866 h 211550"/>
                <a:gd name="connsiteX13" fmla="*/ 101346 w 120205"/>
                <a:gd name="connsiteY13" fmla="*/ 90202 h 211550"/>
                <a:gd name="connsiteX14" fmla="*/ 105727 w 120205"/>
                <a:gd name="connsiteY14" fmla="*/ 118301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2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303 h 211550"/>
                <a:gd name="connsiteX28" fmla="*/ 34766 w 120205"/>
                <a:gd name="connsiteY28" fmla="*/ 42196 h 211550"/>
                <a:gd name="connsiteX29" fmla="*/ 20479 w 120205"/>
                <a:gd name="connsiteY29" fmla="*/ 27622 h 211550"/>
                <a:gd name="connsiteX30" fmla="*/ 15621 w 120205"/>
                <a:gd name="connsiteY30" fmla="*/ 7429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1 h 211550"/>
                <a:gd name="connsiteX38" fmla="*/ 83820 w 120205"/>
                <a:gd name="connsiteY38" fmla="*/ 0 h 211550"/>
                <a:gd name="connsiteX39" fmla="*/ 96583 w 120205"/>
                <a:gd name="connsiteY39" fmla="*/ 0 h 211550"/>
                <a:gd name="connsiteX40" fmla="*/ 97060 w 120205"/>
                <a:gd name="connsiteY40" fmla="*/ 7144 h 211550"/>
                <a:gd name="connsiteX41" fmla="*/ 92011 w 120205"/>
                <a:gd name="connsiteY41" fmla="*/ 27241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1072 h 211550"/>
                <a:gd name="connsiteX46" fmla="*/ 81344 w 120205"/>
                <a:gd name="connsiteY46" fmla="*/ 181737 h 211550"/>
                <a:gd name="connsiteX47" fmla="*/ 81344 w 120205"/>
                <a:gd name="connsiteY47" fmla="*/ 139636 h 211550"/>
                <a:gd name="connsiteX48" fmla="*/ 41053 w 120205"/>
                <a:gd name="connsiteY48" fmla="*/ 147828 h 211550"/>
                <a:gd name="connsiteX49" fmla="*/ 27432 w 120205"/>
                <a:gd name="connsiteY49" fmla="*/ 169259 h 211550"/>
                <a:gd name="connsiteX50" fmla="*/ 33909 w 120205"/>
                <a:gd name="connsiteY50" fmla="*/ 188690 h 211550"/>
                <a:gd name="connsiteX51" fmla="*/ 51435 w 120205"/>
                <a:gd name="connsiteY51" fmla="*/ 194977 h 211550"/>
                <a:gd name="connsiteX52" fmla="*/ 66199 w 120205"/>
                <a:gd name="connsiteY52" fmla="*/ 191072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303"/>
                  </a:moveTo>
                  <a:cubicBezTo>
                    <a:pt x="38481" y="131064"/>
                    <a:pt x="57912" y="127159"/>
                    <a:pt x="81439" y="126683"/>
                  </a:cubicBezTo>
                  <a:lnTo>
                    <a:pt x="81439" y="119825"/>
                  </a:lnTo>
                  <a:cubicBezTo>
                    <a:pt x="81439" y="112205"/>
                    <a:pt x="80581" y="106109"/>
                    <a:pt x="78962" y="101727"/>
                  </a:cubicBezTo>
                  <a:cubicBezTo>
                    <a:pt x="77343" y="97345"/>
                    <a:pt x="74486" y="94107"/>
                    <a:pt x="70485" y="92011"/>
                  </a:cubicBezTo>
                  <a:cubicBezTo>
                    <a:pt x="66484" y="90011"/>
                    <a:pt x="60769" y="88963"/>
                    <a:pt x="53435" y="88963"/>
                  </a:cubicBezTo>
                  <a:cubicBezTo>
                    <a:pt x="45148" y="88963"/>
                    <a:pt x="37624" y="90107"/>
                    <a:pt x="31052" y="92488"/>
                  </a:cubicBezTo>
                  <a:cubicBezTo>
                    <a:pt x="24479" y="94869"/>
                    <a:pt x="17907" y="97727"/>
                    <a:pt x="11335" y="101156"/>
                  </a:cubicBezTo>
                  <a:lnTo>
                    <a:pt x="5239" y="88392"/>
                  </a:lnTo>
                  <a:cubicBezTo>
                    <a:pt x="7334" y="86582"/>
                    <a:pt x="11240" y="84201"/>
                    <a:pt x="16954" y="81343"/>
                  </a:cubicBezTo>
                  <a:cubicBezTo>
                    <a:pt x="22669" y="78391"/>
                    <a:pt x="29242" y="75819"/>
                    <a:pt x="36767" y="73533"/>
                  </a:cubicBezTo>
                  <a:cubicBezTo>
                    <a:pt x="44291" y="71247"/>
                    <a:pt x="51816" y="70104"/>
                    <a:pt x="59246" y="70104"/>
                  </a:cubicBezTo>
                  <a:cubicBezTo>
                    <a:pt x="70866" y="70104"/>
                    <a:pt x="80010" y="71723"/>
                    <a:pt x="86773" y="74866"/>
                  </a:cubicBezTo>
                  <a:cubicBezTo>
                    <a:pt x="93536" y="78010"/>
                    <a:pt x="98393" y="83153"/>
                    <a:pt x="101346" y="90202"/>
                  </a:cubicBezTo>
                  <a:cubicBezTo>
                    <a:pt x="104299" y="97250"/>
                    <a:pt x="105727" y="106585"/>
                    <a:pt x="105727" y="118301"/>
                  </a:cubicBezTo>
                  <a:lnTo>
                    <a:pt x="105727" y="196882"/>
                  </a:lnTo>
                  <a:lnTo>
                    <a:pt x="120206" y="196882"/>
                  </a:lnTo>
                  <a:lnTo>
                    <a:pt x="120206" y="207645"/>
                  </a:lnTo>
                  <a:cubicBezTo>
                    <a:pt x="116967" y="208502"/>
                    <a:pt x="112776" y="209264"/>
                    <a:pt x="107823" y="210122"/>
                  </a:cubicBezTo>
                  <a:cubicBezTo>
                    <a:pt x="102870" y="210884"/>
                    <a:pt x="98488" y="211360"/>
                    <a:pt x="94774" y="211360"/>
                  </a:cubicBezTo>
                  <a:cubicBezTo>
                    <a:pt x="90202" y="211360"/>
                    <a:pt x="87058" y="210693"/>
                    <a:pt x="85439" y="209264"/>
                  </a:cubicBezTo>
                  <a:cubicBezTo>
                    <a:pt x="83820" y="207835"/>
                    <a:pt x="82963" y="204787"/>
                    <a:pt x="82963" y="200120"/>
                  </a:cubicBezTo>
                  <a:lnTo>
                    <a:pt x="82963" y="192024"/>
                  </a:lnTo>
                  <a:cubicBezTo>
                    <a:pt x="78105" y="196882"/>
                    <a:pt x="72104" y="201454"/>
                    <a:pt x="64960" y="205454"/>
                  </a:cubicBezTo>
                  <a:cubicBezTo>
                    <a:pt x="57817" y="209550"/>
                    <a:pt x="49816" y="211550"/>
                    <a:pt x="40862" y="211550"/>
                  </a:cubicBezTo>
                  <a:cubicBezTo>
                    <a:pt x="29146" y="211550"/>
                    <a:pt x="19336" y="208121"/>
                    <a:pt x="11621" y="201359"/>
                  </a:cubicBezTo>
                  <a:cubicBezTo>
                    <a:pt x="3905" y="194596"/>
                    <a:pt x="0" y="184880"/>
                    <a:pt x="0" y="172117"/>
                  </a:cubicBezTo>
                  <a:cubicBezTo>
                    <a:pt x="95" y="156877"/>
                    <a:pt x="7810" y="145542"/>
                    <a:pt x="23146" y="138303"/>
                  </a:cubicBezTo>
                  <a:close/>
                  <a:moveTo>
                    <a:pt x="34766" y="42196"/>
                  </a:moveTo>
                  <a:cubicBezTo>
                    <a:pt x="28480" y="38576"/>
                    <a:pt x="23717" y="33718"/>
                    <a:pt x="20479" y="27622"/>
                  </a:cubicBezTo>
                  <a:cubicBezTo>
                    <a:pt x="17240" y="21527"/>
                    <a:pt x="15621" y="14764"/>
                    <a:pt x="15621" y="7429"/>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434" y="25432"/>
                    <a:pt x="48006" y="27718"/>
                    <a:pt x="56769" y="27718"/>
                  </a:cubicBezTo>
                  <a:cubicBezTo>
                    <a:pt x="65532" y="27718"/>
                    <a:pt x="72104" y="25336"/>
                    <a:pt x="76390" y="20574"/>
                  </a:cubicBezTo>
                  <a:cubicBezTo>
                    <a:pt x="80677" y="15811"/>
                    <a:pt x="82963" y="10478"/>
                    <a:pt x="83534" y="4381"/>
                  </a:cubicBezTo>
                  <a:cubicBezTo>
                    <a:pt x="83820" y="2095"/>
                    <a:pt x="83915" y="667"/>
                    <a:pt x="83820" y="0"/>
                  </a:cubicBezTo>
                  <a:lnTo>
                    <a:pt x="96583" y="0"/>
                  </a:lnTo>
                  <a:cubicBezTo>
                    <a:pt x="96869" y="2572"/>
                    <a:pt x="97060" y="4953"/>
                    <a:pt x="97060" y="7144"/>
                  </a:cubicBezTo>
                  <a:cubicBezTo>
                    <a:pt x="97060" y="14288"/>
                    <a:pt x="95345" y="21050"/>
                    <a:pt x="92011" y="27241"/>
                  </a:cubicBezTo>
                  <a:cubicBezTo>
                    <a:pt x="88678" y="33433"/>
                    <a:pt x="83915" y="38386"/>
                    <a:pt x="77819" y="42005"/>
                  </a:cubicBezTo>
                  <a:cubicBezTo>
                    <a:pt x="71723" y="45720"/>
                    <a:pt x="64675" y="47530"/>
                    <a:pt x="56864" y="47530"/>
                  </a:cubicBezTo>
                  <a:cubicBezTo>
                    <a:pt x="48387" y="47625"/>
                    <a:pt x="41053" y="45815"/>
                    <a:pt x="34766" y="42196"/>
                  </a:cubicBezTo>
                  <a:close/>
                  <a:moveTo>
                    <a:pt x="66199" y="191072"/>
                  </a:moveTo>
                  <a:cubicBezTo>
                    <a:pt x="71723" y="188500"/>
                    <a:pt x="76771" y="185357"/>
                    <a:pt x="81344" y="181737"/>
                  </a:cubicBezTo>
                  <a:lnTo>
                    <a:pt x="81344" y="139636"/>
                  </a:lnTo>
                  <a:cubicBezTo>
                    <a:pt x="63532" y="139636"/>
                    <a:pt x="50102" y="142399"/>
                    <a:pt x="41053" y="147828"/>
                  </a:cubicBezTo>
                  <a:cubicBezTo>
                    <a:pt x="32004" y="153257"/>
                    <a:pt x="27432" y="160401"/>
                    <a:pt x="27432" y="169259"/>
                  </a:cubicBezTo>
                  <a:cubicBezTo>
                    <a:pt x="27432" y="178117"/>
                    <a:pt x="29623" y="184594"/>
                    <a:pt x="33909" y="188690"/>
                  </a:cubicBezTo>
                  <a:cubicBezTo>
                    <a:pt x="38195" y="192881"/>
                    <a:pt x="44101" y="194977"/>
                    <a:pt x="51435" y="194977"/>
                  </a:cubicBezTo>
                  <a:cubicBezTo>
                    <a:pt x="55817" y="194977"/>
                    <a:pt x="60674" y="193643"/>
                    <a:pt x="66199" y="19107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2">
              <a:extLst>
                <a:ext uri="{FF2B5EF4-FFF2-40B4-BE49-F238E27FC236}">
                  <a16:creationId xmlns:a16="http://schemas.microsoft.com/office/drawing/2014/main" id="{692FC021-3503-AC2A-CFB4-13F62BCA1E9E}"/>
                </a:ext>
              </a:extLst>
            </p:cNvPr>
            <p:cNvSpPr/>
            <p:nvPr/>
          </p:nvSpPr>
          <p:spPr>
            <a:xfrm>
              <a:off x="12202000" y="6757479"/>
              <a:ext cx="88963" cy="210502"/>
            </a:xfrm>
            <a:custGeom>
              <a:avLst/>
              <a:gdLst>
                <a:gd name="connsiteX0" fmla="*/ 54673 w 88963"/>
                <a:gd name="connsiteY0" fmla="*/ 0 h 210502"/>
                <a:gd name="connsiteX1" fmla="*/ 88963 w 88963"/>
                <a:gd name="connsiteY1" fmla="*/ 47720 h 210502"/>
                <a:gd name="connsiteX2" fmla="*/ 79153 w 88963"/>
                <a:gd name="connsiteY2" fmla="*/ 54578 h 210502"/>
                <a:gd name="connsiteX3" fmla="*/ 44863 w 88963"/>
                <a:gd name="connsiteY3" fmla="*/ 19336 h 210502"/>
                <a:gd name="connsiteX4" fmla="*/ 9334 w 88963"/>
                <a:gd name="connsiteY4" fmla="*/ 54578 h 210502"/>
                <a:gd name="connsiteX5" fmla="*/ 0 w 88963"/>
                <a:gd name="connsiteY5" fmla="*/ 48006 h 210502"/>
                <a:gd name="connsiteX6" fmla="*/ 34957 w 88963"/>
                <a:gd name="connsiteY6" fmla="*/ 0 h 210502"/>
                <a:gd name="connsiteX7" fmla="*/ 54673 w 88963"/>
                <a:gd name="connsiteY7" fmla="*/ 0 h 210502"/>
                <a:gd name="connsiteX8" fmla="*/ 34099 w 88963"/>
                <a:gd name="connsiteY8" fmla="*/ 93440 h 210502"/>
                <a:gd name="connsiteX9" fmla="*/ 15526 w 88963"/>
                <a:gd name="connsiteY9" fmla="*/ 89059 h 210502"/>
                <a:gd name="connsiteX10" fmla="*/ 15526 w 88963"/>
                <a:gd name="connsiteY10" fmla="*/ 76105 h 210502"/>
                <a:gd name="connsiteX11" fmla="*/ 53435 w 88963"/>
                <a:gd name="connsiteY11" fmla="*/ 71437 h 210502"/>
                <a:gd name="connsiteX12" fmla="*/ 53912 w 88963"/>
                <a:gd name="connsiteY12" fmla="*/ 71437 h 210502"/>
                <a:gd name="connsiteX13" fmla="*/ 59531 w 88963"/>
                <a:gd name="connsiteY13" fmla="*/ 75819 h 210502"/>
                <a:gd name="connsiteX14" fmla="*/ 59531 w 88963"/>
                <a:gd name="connsiteY14" fmla="*/ 196501 h 210502"/>
                <a:gd name="connsiteX15" fmla="*/ 79153 w 88963"/>
                <a:gd name="connsiteY15" fmla="*/ 198501 h 210502"/>
                <a:gd name="connsiteX16" fmla="*/ 79153 w 88963"/>
                <a:gd name="connsiteY16" fmla="*/ 210503 h 210502"/>
                <a:gd name="connsiteX17" fmla="*/ 14288 w 88963"/>
                <a:gd name="connsiteY17" fmla="*/ 210503 h 210502"/>
                <a:gd name="connsiteX18" fmla="*/ 14288 w 88963"/>
                <a:gd name="connsiteY18" fmla="*/ 198501 h 210502"/>
                <a:gd name="connsiteX19" fmla="*/ 34099 w 88963"/>
                <a:gd name="connsiteY19" fmla="*/ 196310 h 210502"/>
                <a:gd name="connsiteX20" fmla="*/ 34099 w 88963"/>
                <a:gd name="connsiteY20" fmla="*/ 93440 h 2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63" h="210502">
                  <a:moveTo>
                    <a:pt x="54673" y="0"/>
                  </a:moveTo>
                  <a:lnTo>
                    <a:pt x="88963" y="47720"/>
                  </a:lnTo>
                  <a:lnTo>
                    <a:pt x="79153" y="54578"/>
                  </a:lnTo>
                  <a:lnTo>
                    <a:pt x="44863" y="19336"/>
                  </a:lnTo>
                  <a:lnTo>
                    <a:pt x="9334" y="54578"/>
                  </a:lnTo>
                  <a:lnTo>
                    <a:pt x="0" y="48006"/>
                  </a:lnTo>
                  <a:lnTo>
                    <a:pt x="34957" y="0"/>
                  </a:lnTo>
                  <a:lnTo>
                    <a:pt x="54673" y="0"/>
                  </a:lnTo>
                  <a:close/>
                  <a:moveTo>
                    <a:pt x="34099" y="93440"/>
                  </a:moveTo>
                  <a:lnTo>
                    <a:pt x="15526" y="89059"/>
                  </a:lnTo>
                  <a:lnTo>
                    <a:pt x="15526" y="76105"/>
                  </a:lnTo>
                  <a:lnTo>
                    <a:pt x="53435" y="71437"/>
                  </a:lnTo>
                  <a:lnTo>
                    <a:pt x="53912" y="71437"/>
                  </a:lnTo>
                  <a:lnTo>
                    <a:pt x="59531" y="75819"/>
                  </a:lnTo>
                  <a:lnTo>
                    <a:pt x="59531" y="196501"/>
                  </a:lnTo>
                  <a:lnTo>
                    <a:pt x="79153" y="198501"/>
                  </a:lnTo>
                  <a:lnTo>
                    <a:pt x="79153" y="210503"/>
                  </a:lnTo>
                  <a:lnTo>
                    <a:pt x="14288" y="210503"/>
                  </a:lnTo>
                  <a:lnTo>
                    <a:pt x="14288" y="198501"/>
                  </a:lnTo>
                  <a:lnTo>
                    <a:pt x="34099" y="196310"/>
                  </a:lnTo>
                  <a:lnTo>
                    <a:pt x="34099" y="934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3">
              <a:extLst>
                <a:ext uri="{FF2B5EF4-FFF2-40B4-BE49-F238E27FC236}">
                  <a16:creationId xmlns:a16="http://schemas.microsoft.com/office/drawing/2014/main" id="{FCF2E247-8FCC-559D-3E50-CA86CE809460}"/>
                </a:ext>
              </a:extLst>
            </p:cNvPr>
            <p:cNvSpPr/>
            <p:nvPr/>
          </p:nvSpPr>
          <p:spPr>
            <a:xfrm>
              <a:off x="12295631" y="6828917"/>
              <a:ext cx="147827" cy="139065"/>
            </a:xfrm>
            <a:custGeom>
              <a:avLst/>
              <a:gdLst>
                <a:gd name="connsiteX0" fmla="*/ 17621 w 147827"/>
                <a:gd name="connsiteY0" fmla="*/ 22003 h 139065"/>
                <a:gd name="connsiteX1" fmla="*/ 0 w 147827"/>
                <a:gd name="connsiteY1" fmla="*/ 17621 h 139065"/>
                <a:gd name="connsiteX2" fmla="*/ 0 w 147827"/>
                <a:gd name="connsiteY2" fmla="*/ 4382 h 139065"/>
                <a:gd name="connsiteX3" fmla="*/ 34957 w 147827"/>
                <a:gd name="connsiteY3" fmla="*/ 0 h 139065"/>
                <a:gd name="connsiteX4" fmla="*/ 35719 w 147827"/>
                <a:gd name="connsiteY4" fmla="*/ 0 h 139065"/>
                <a:gd name="connsiteX5" fmla="*/ 40862 w 147827"/>
                <a:gd name="connsiteY5" fmla="*/ 4382 h 139065"/>
                <a:gd name="connsiteX6" fmla="*/ 40862 w 147827"/>
                <a:gd name="connsiteY6" fmla="*/ 14669 h 139065"/>
                <a:gd name="connsiteX7" fmla="*/ 40576 w 147827"/>
                <a:gd name="connsiteY7" fmla="*/ 20574 h 139065"/>
                <a:gd name="connsiteX8" fmla="*/ 63817 w 147827"/>
                <a:gd name="connsiteY8" fmla="*/ 6382 h 139065"/>
                <a:gd name="connsiteX9" fmla="*/ 91440 w 147827"/>
                <a:gd name="connsiteY9" fmla="*/ 0 h 139065"/>
                <a:gd name="connsiteX10" fmla="*/ 115348 w 147827"/>
                <a:gd name="connsiteY10" fmla="*/ 5906 h 139065"/>
                <a:gd name="connsiteX11" fmla="*/ 127254 w 147827"/>
                <a:gd name="connsiteY11" fmla="*/ 23908 h 139065"/>
                <a:gd name="connsiteX12" fmla="*/ 130683 w 147827"/>
                <a:gd name="connsiteY12" fmla="*/ 56579 h 139065"/>
                <a:gd name="connsiteX13" fmla="*/ 130683 w 147827"/>
                <a:gd name="connsiteY13" fmla="*/ 125063 h 139065"/>
                <a:gd name="connsiteX14" fmla="*/ 147828 w 147827"/>
                <a:gd name="connsiteY14" fmla="*/ 126778 h 139065"/>
                <a:gd name="connsiteX15" fmla="*/ 147828 w 147827"/>
                <a:gd name="connsiteY15" fmla="*/ 139065 h 139065"/>
                <a:gd name="connsiteX16" fmla="*/ 89821 w 147827"/>
                <a:gd name="connsiteY16" fmla="*/ 139065 h 139065"/>
                <a:gd name="connsiteX17" fmla="*/ 89821 w 147827"/>
                <a:gd name="connsiteY17" fmla="*/ 127064 h 139065"/>
                <a:gd name="connsiteX18" fmla="*/ 104965 w 147827"/>
                <a:gd name="connsiteY18" fmla="*/ 125063 h 139065"/>
                <a:gd name="connsiteX19" fmla="*/ 104965 w 147827"/>
                <a:gd name="connsiteY19" fmla="*/ 56293 h 139065"/>
                <a:gd name="connsiteX20" fmla="*/ 102965 w 147827"/>
                <a:gd name="connsiteY20" fmla="*/ 33623 h 139065"/>
                <a:gd name="connsiteX21" fmla="*/ 95631 w 147827"/>
                <a:gd name="connsiteY21" fmla="*/ 21431 h 139065"/>
                <a:gd name="connsiteX22" fmla="*/ 80010 w 147827"/>
                <a:gd name="connsiteY22" fmla="*/ 17431 h 139065"/>
                <a:gd name="connsiteX23" fmla="*/ 61150 w 147827"/>
                <a:gd name="connsiteY23" fmla="*/ 21812 h 139065"/>
                <a:gd name="connsiteX24" fmla="*/ 43243 w 147827"/>
                <a:gd name="connsiteY24" fmla="*/ 32099 h 139065"/>
                <a:gd name="connsiteX25" fmla="*/ 43243 w 147827"/>
                <a:gd name="connsiteY25" fmla="*/ 124873 h 139065"/>
                <a:gd name="connsiteX26" fmla="*/ 59912 w 147827"/>
                <a:gd name="connsiteY26" fmla="*/ 127064 h 139065"/>
                <a:gd name="connsiteX27" fmla="*/ 59912 w 147827"/>
                <a:gd name="connsiteY27" fmla="*/ 139065 h 139065"/>
                <a:gd name="connsiteX28" fmla="*/ 2191 w 147827"/>
                <a:gd name="connsiteY28" fmla="*/ 139065 h 139065"/>
                <a:gd name="connsiteX29" fmla="*/ 2191 w 147827"/>
                <a:gd name="connsiteY29" fmla="*/ 127064 h 139065"/>
                <a:gd name="connsiteX30" fmla="*/ 17621 w 147827"/>
                <a:gd name="connsiteY30" fmla="*/ 124873 h 139065"/>
                <a:gd name="connsiteX31" fmla="*/ 17621 w 147827"/>
                <a:gd name="connsiteY31" fmla="*/ 22003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5">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0" y="24098"/>
                    <a:pt x="95631" y="21431"/>
                  </a:cubicBezTo>
                  <a:cubicBezTo>
                    <a:pt x="92011" y="18764"/>
                    <a:pt x="86773" y="17431"/>
                    <a:pt x="80010" y="17431"/>
                  </a:cubicBezTo>
                  <a:cubicBezTo>
                    <a:pt x="74104" y="17431"/>
                    <a:pt x="67818" y="18859"/>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4">
              <a:extLst>
                <a:ext uri="{FF2B5EF4-FFF2-40B4-BE49-F238E27FC236}">
                  <a16:creationId xmlns:a16="http://schemas.microsoft.com/office/drawing/2014/main" id="{1A9814DB-1229-F254-C625-0BA74BA1565E}"/>
                </a:ext>
              </a:extLst>
            </p:cNvPr>
            <p:cNvSpPr/>
            <p:nvPr/>
          </p:nvSpPr>
          <p:spPr>
            <a:xfrm>
              <a:off x="11032235" y="7061041"/>
              <a:ext cx="120872" cy="186594"/>
            </a:xfrm>
            <a:custGeom>
              <a:avLst/>
              <a:gdLst>
                <a:gd name="connsiteX0" fmla="*/ 33052 w 120872"/>
                <a:gd name="connsiteY0" fmla="*/ 184309 h 186594"/>
                <a:gd name="connsiteX1" fmla="*/ 11049 w 120872"/>
                <a:gd name="connsiteY1" fmla="*/ 178403 h 186594"/>
                <a:gd name="connsiteX2" fmla="*/ 0 w 120872"/>
                <a:gd name="connsiteY2" fmla="*/ 175450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1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640"/>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152" y="110300"/>
                    <a:pt x="61151" y="106394"/>
                    <a:pt x="51054" y="102013"/>
                  </a:cubicBezTo>
                  <a:cubicBezTo>
                    <a:pt x="41910" y="97917"/>
                    <a:pt x="34004" y="93821"/>
                    <a:pt x="27146" y="89535"/>
                  </a:cubicBezTo>
                  <a:cubicBezTo>
                    <a:pt x="20288" y="85249"/>
                    <a:pt x="14478" y="79629"/>
                    <a:pt x="9525" y="72485"/>
                  </a:cubicBezTo>
                  <a:cubicBezTo>
                    <a:pt x="4572" y="65437"/>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20" y="15145"/>
                    <a:pt x="35909" y="19907"/>
                  </a:cubicBezTo>
                  <a:cubicBezTo>
                    <a:pt x="30099" y="24574"/>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5"/>
                    <a:pt x="89726" y="90488"/>
                    <a:pt x="96393" y="94583"/>
                  </a:cubicBezTo>
                  <a:cubicBezTo>
                    <a:pt x="103061" y="98679"/>
                    <a:pt x="108871" y="104013"/>
                    <a:pt x="113633" y="110585"/>
                  </a:cubicBezTo>
                  <a:cubicBezTo>
                    <a:pt x="118396"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00"/>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5">
              <a:extLst>
                <a:ext uri="{FF2B5EF4-FFF2-40B4-BE49-F238E27FC236}">
                  <a16:creationId xmlns:a16="http://schemas.microsoft.com/office/drawing/2014/main" id="{C80CA42A-7016-185F-98E2-703F4E0CCDB5}"/>
                </a:ext>
              </a:extLst>
            </p:cNvPr>
            <p:cNvSpPr/>
            <p:nvPr/>
          </p:nvSpPr>
          <p:spPr>
            <a:xfrm>
              <a:off x="11173396"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6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7 w 120205"/>
                <a:gd name="connsiteY14" fmla="*/ 118300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2 h 211550"/>
                <a:gd name="connsiteX38" fmla="*/ 83820 w 120205"/>
                <a:gd name="connsiteY38" fmla="*/ 0 h 211550"/>
                <a:gd name="connsiteX39" fmla="*/ 96584 w 120205"/>
                <a:gd name="connsiteY39" fmla="*/ 0 h 211550"/>
                <a:gd name="connsiteX40" fmla="*/ 97060 w 120205"/>
                <a:gd name="connsiteY40" fmla="*/ 7144 h 211550"/>
                <a:gd name="connsiteX41" fmla="*/ 92011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5" y="94012"/>
                    <a:pt x="70485" y="92012"/>
                  </a:cubicBezTo>
                  <a:cubicBezTo>
                    <a:pt x="66485" y="90011"/>
                    <a:pt x="60770" y="88964"/>
                    <a:pt x="53435" y="88964"/>
                  </a:cubicBezTo>
                  <a:cubicBezTo>
                    <a:pt x="45148" y="88964"/>
                    <a:pt x="37624" y="90106"/>
                    <a:pt x="31051" y="92488"/>
                  </a:cubicBezTo>
                  <a:cubicBezTo>
                    <a:pt x="24479" y="94869"/>
                    <a:pt x="17907" y="97727"/>
                    <a:pt x="11335" y="101156"/>
                  </a:cubicBezTo>
                  <a:lnTo>
                    <a:pt x="5239" y="88392"/>
                  </a:lnTo>
                  <a:cubicBezTo>
                    <a:pt x="7334" y="86582"/>
                    <a:pt x="11239" y="84201"/>
                    <a:pt x="16954" y="81248"/>
                  </a:cubicBezTo>
                  <a:cubicBezTo>
                    <a:pt x="22670" y="78296"/>
                    <a:pt x="29242" y="75724"/>
                    <a:pt x="36766" y="73438"/>
                  </a:cubicBezTo>
                  <a:cubicBezTo>
                    <a:pt x="44291" y="71152"/>
                    <a:pt x="51816" y="70009"/>
                    <a:pt x="59246" y="70009"/>
                  </a:cubicBezTo>
                  <a:cubicBezTo>
                    <a:pt x="70866" y="70009"/>
                    <a:pt x="80010" y="71628"/>
                    <a:pt x="86773" y="74771"/>
                  </a:cubicBezTo>
                  <a:cubicBezTo>
                    <a:pt x="93535" y="77915"/>
                    <a:pt x="98393" y="83058"/>
                    <a:pt x="101346" y="90106"/>
                  </a:cubicBezTo>
                  <a:cubicBezTo>
                    <a:pt x="104299" y="97155"/>
                    <a:pt x="105727" y="106490"/>
                    <a:pt x="105727" y="118300"/>
                  </a:cubicBezTo>
                  <a:lnTo>
                    <a:pt x="105727" y="196882"/>
                  </a:lnTo>
                  <a:lnTo>
                    <a:pt x="120206" y="196882"/>
                  </a:lnTo>
                  <a:lnTo>
                    <a:pt x="120206" y="207645"/>
                  </a:lnTo>
                  <a:cubicBezTo>
                    <a:pt x="116967" y="208502"/>
                    <a:pt x="112776" y="209264"/>
                    <a:pt x="107823" y="210121"/>
                  </a:cubicBezTo>
                  <a:cubicBezTo>
                    <a:pt x="102870" y="210979"/>
                    <a:pt x="98488" y="211360"/>
                    <a:pt x="94774" y="211360"/>
                  </a:cubicBezTo>
                  <a:cubicBezTo>
                    <a:pt x="90202" y="211360"/>
                    <a:pt x="87059"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8" y="25432"/>
                    <a:pt x="48006" y="27718"/>
                    <a:pt x="56769" y="27718"/>
                  </a:cubicBezTo>
                  <a:cubicBezTo>
                    <a:pt x="65532" y="27718"/>
                    <a:pt x="72104" y="25336"/>
                    <a:pt x="76390" y="20574"/>
                  </a:cubicBezTo>
                  <a:cubicBezTo>
                    <a:pt x="80677" y="15811"/>
                    <a:pt x="82963" y="10478"/>
                    <a:pt x="83534" y="4382"/>
                  </a:cubicBezTo>
                  <a:cubicBezTo>
                    <a:pt x="83820" y="2096"/>
                    <a:pt x="83915" y="667"/>
                    <a:pt x="83820" y="0"/>
                  </a:cubicBezTo>
                  <a:lnTo>
                    <a:pt x="96584" y="0"/>
                  </a:lnTo>
                  <a:cubicBezTo>
                    <a:pt x="96869" y="2572"/>
                    <a:pt x="97060" y="4953"/>
                    <a:pt x="97060" y="7144"/>
                  </a:cubicBezTo>
                  <a:cubicBezTo>
                    <a:pt x="97060" y="14288"/>
                    <a:pt x="95345" y="21050"/>
                    <a:pt x="92011" y="27242"/>
                  </a:cubicBezTo>
                  <a:cubicBezTo>
                    <a:pt x="88678" y="33433"/>
                    <a:pt x="83915" y="38386"/>
                    <a:pt x="77819" y="42005"/>
                  </a:cubicBezTo>
                  <a:cubicBezTo>
                    <a:pt x="71723" y="45720"/>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6">
              <a:extLst>
                <a:ext uri="{FF2B5EF4-FFF2-40B4-BE49-F238E27FC236}">
                  <a16:creationId xmlns:a16="http://schemas.microsoft.com/office/drawing/2014/main" id="{B74C2C61-D35A-20CF-8F62-9B1B951916E8}"/>
                </a:ext>
              </a:extLst>
            </p:cNvPr>
            <p:cNvSpPr/>
            <p:nvPr/>
          </p:nvSpPr>
          <p:spPr>
            <a:xfrm>
              <a:off x="11307889" y="7105904"/>
              <a:ext cx="147828" cy="139064"/>
            </a:xfrm>
            <a:custGeom>
              <a:avLst/>
              <a:gdLst>
                <a:gd name="connsiteX0" fmla="*/ 17621 w 147828"/>
                <a:gd name="connsiteY0" fmla="*/ 22003 h 139064"/>
                <a:gd name="connsiteX1" fmla="*/ 0 w 147828"/>
                <a:gd name="connsiteY1" fmla="*/ 17621 h 139064"/>
                <a:gd name="connsiteX2" fmla="*/ 0 w 147828"/>
                <a:gd name="connsiteY2" fmla="*/ 4381 h 139064"/>
                <a:gd name="connsiteX3" fmla="*/ 34957 w 147828"/>
                <a:gd name="connsiteY3" fmla="*/ 0 h 139064"/>
                <a:gd name="connsiteX4" fmla="*/ 35719 w 147828"/>
                <a:gd name="connsiteY4" fmla="*/ 0 h 139064"/>
                <a:gd name="connsiteX5" fmla="*/ 40862 w 147828"/>
                <a:gd name="connsiteY5" fmla="*/ 4381 h 139064"/>
                <a:gd name="connsiteX6" fmla="*/ 40862 w 147828"/>
                <a:gd name="connsiteY6" fmla="*/ 14669 h 139064"/>
                <a:gd name="connsiteX7" fmla="*/ 40576 w 147828"/>
                <a:gd name="connsiteY7" fmla="*/ 20574 h 139064"/>
                <a:gd name="connsiteX8" fmla="*/ 63818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158 h 139064"/>
                <a:gd name="connsiteX14" fmla="*/ 147828 w 147828"/>
                <a:gd name="connsiteY14" fmla="*/ 126873 h 139064"/>
                <a:gd name="connsiteX15" fmla="*/ 147828 w 147828"/>
                <a:gd name="connsiteY15" fmla="*/ 139065 h 139064"/>
                <a:gd name="connsiteX16" fmla="*/ 89821 w 147828"/>
                <a:gd name="connsiteY16" fmla="*/ 139065 h 139064"/>
                <a:gd name="connsiteX17" fmla="*/ 89821 w 147828"/>
                <a:gd name="connsiteY17" fmla="*/ 127063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336 h 139064"/>
                <a:gd name="connsiteX22" fmla="*/ 80010 w 147828"/>
                <a:gd name="connsiteY22" fmla="*/ 17335 h 139064"/>
                <a:gd name="connsiteX23" fmla="*/ 61150 w 147828"/>
                <a:gd name="connsiteY23" fmla="*/ 21717 h 139064"/>
                <a:gd name="connsiteX24" fmla="*/ 43244 w 147828"/>
                <a:gd name="connsiteY24" fmla="*/ 32004 h 139064"/>
                <a:gd name="connsiteX25" fmla="*/ 43244 w 147828"/>
                <a:gd name="connsiteY25" fmla="*/ 124777 h 139064"/>
                <a:gd name="connsiteX26" fmla="*/ 59912 w 147828"/>
                <a:gd name="connsiteY26" fmla="*/ 126968 h 139064"/>
                <a:gd name="connsiteX27" fmla="*/ 59912 w 147828"/>
                <a:gd name="connsiteY27" fmla="*/ 138970 h 139064"/>
                <a:gd name="connsiteX28" fmla="*/ 2191 w 147828"/>
                <a:gd name="connsiteY28" fmla="*/ 138970 h 139064"/>
                <a:gd name="connsiteX29" fmla="*/ 2191 w 147828"/>
                <a:gd name="connsiteY29" fmla="*/ 126968 h 139064"/>
                <a:gd name="connsiteX30" fmla="*/ 17621 w 147828"/>
                <a:gd name="connsiteY30" fmla="*/ 124777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348" y="5906"/>
                  </a:cubicBezTo>
                  <a:cubicBezTo>
                    <a:pt x="120968" y="9811"/>
                    <a:pt x="124968" y="15811"/>
                    <a:pt x="127254" y="23908"/>
                  </a:cubicBezTo>
                  <a:cubicBezTo>
                    <a:pt x="129540" y="32004"/>
                    <a:pt x="130683" y="42863"/>
                    <a:pt x="130683" y="56579"/>
                  </a:cubicBezTo>
                  <a:lnTo>
                    <a:pt x="130683" y="125158"/>
                  </a:lnTo>
                  <a:lnTo>
                    <a:pt x="147828" y="126873"/>
                  </a:lnTo>
                  <a:lnTo>
                    <a:pt x="147828" y="139065"/>
                  </a:lnTo>
                  <a:lnTo>
                    <a:pt x="89821" y="139065"/>
                  </a:lnTo>
                  <a:lnTo>
                    <a:pt x="89821" y="127063"/>
                  </a:lnTo>
                  <a:lnTo>
                    <a:pt x="104966" y="125063"/>
                  </a:lnTo>
                  <a:lnTo>
                    <a:pt x="104966" y="56293"/>
                  </a:lnTo>
                  <a:cubicBezTo>
                    <a:pt x="104966" y="46673"/>
                    <a:pt x="104299" y="39148"/>
                    <a:pt x="102965" y="33623"/>
                  </a:cubicBezTo>
                  <a:cubicBezTo>
                    <a:pt x="101632" y="28099"/>
                    <a:pt x="99250" y="24098"/>
                    <a:pt x="95631" y="21336"/>
                  </a:cubicBezTo>
                  <a:cubicBezTo>
                    <a:pt x="92012" y="18669"/>
                    <a:pt x="86773" y="17335"/>
                    <a:pt x="80010" y="17335"/>
                  </a:cubicBezTo>
                  <a:cubicBezTo>
                    <a:pt x="74104" y="17335"/>
                    <a:pt x="67818" y="18764"/>
                    <a:pt x="61150" y="21717"/>
                  </a:cubicBezTo>
                  <a:cubicBezTo>
                    <a:pt x="54483" y="24670"/>
                    <a:pt x="48482" y="28099"/>
                    <a:pt x="43244" y="32004"/>
                  </a:cubicBezTo>
                  <a:lnTo>
                    <a:pt x="43244" y="124777"/>
                  </a:lnTo>
                  <a:lnTo>
                    <a:pt x="59912" y="126968"/>
                  </a:lnTo>
                  <a:lnTo>
                    <a:pt x="59912" y="138970"/>
                  </a:lnTo>
                  <a:lnTo>
                    <a:pt x="2191" y="138970"/>
                  </a:lnTo>
                  <a:lnTo>
                    <a:pt x="2191" y="126968"/>
                  </a:lnTo>
                  <a:lnTo>
                    <a:pt x="17621" y="124777"/>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7">
              <a:extLst>
                <a:ext uri="{FF2B5EF4-FFF2-40B4-BE49-F238E27FC236}">
                  <a16:creationId xmlns:a16="http://schemas.microsoft.com/office/drawing/2014/main" id="{68AC0FF7-72D5-99C0-18CA-CCD71DE14933}"/>
                </a:ext>
              </a:extLst>
            </p:cNvPr>
            <p:cNvSpPr/>
            <p:nvPr/>
          </p:nvSpPr>
          <p:spPr>
            <a:xfrm>
              <a:off x="1147314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2 w 120205"/>
                <a:gd name="connsiteY6" fmla="*/ 92488 h 211550"/>
                <a:gd name="connsiteX7" fmla="*/ 11335 w 120205"/>
                <a:gd name="connsiteY7" fmla="*/ 101156 h 211550"/>
                <a:gd name="connsiteX8" fmla="*/ 5239 w 120205"/>
                <a:gd name="connsiteY8" fmla="*/ 88392 h 211550"/>
                <a:gd name="connsiteX9" fmla="*/ 16955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2" y="92488"/>
                  </a:cubicBezTo>
                  <a:cubicBezTo>
                    <a:pt x="24479" y="94869"/>
                    <a:pt x="17907" y="97727"/>
                    <a:pt x="11335" y="101156"/>
                  </a:cubicBezTo>
                  <a:lnTo>
                    <a:pt x="5239" y="88392"/>
                  </a:lnTo>
                  <a:cubicBezTo>
                    <a:pt x="7334" y="86582"/>
                    <a:pt x="11240" y="84201"/>
                    <a:pt x="16955"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6" y="196882"/>
                  </a:lnTo>
                  <a:lnTo>
                    <a:pt x="120206" y="207645"/>
                  </a:lnTo>
                  <a:cubicBezTo>
                    <a:pt x="116967" y="208502"/>
                    <a:pt x="112776" y="209264"/>
                    <a:pt x="107823" y="210121"/>
                  </a:cubicBezTo>
                  <a:cubicBezTo>
                    <a:pt x="102870" y="210979"/>
                    <a:pt x="98489"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8">
              <a:extLst>
                <a:ext uri="{FF2B5EF4-FFF2-40B4-BE49-F238E27FC236}">
                  <a16:creationId xmlns:a16="http://schemas.microsoft.com/office/drawing/2014/main" id="{E9B19EA3-7B45-8E7C-0AB4-6DCBB6A39A6C}"/>
                </a:ext>
              </a:extLst>
            </p:cNvPr>
            <p:cNvSpPr/>
            <p:nvPr/>
          </p:nvSpPr>
          <p:spPr>
            <a:xfrm>
              <a:off x="11607164"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5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5" y="36862"/>
                    <a:pt x="14478" y="36100"/>
                  </a:cubicBezTo>
                  <a:cubicBezTo>
                    <a:pt x="17050" y="34671"/>
                    <a:pt x="19145" y="31718"/>
                    <a:pt x="20574" y="27242"/>
                  </a:cubicBezTo>
                  <a:cubicBezTo>
                    <a:pt x="21908" y="24193"/>
                    <a:pt x="23432" y="19145"/>
                    <a:pt x="25241" y="12287"/>
                  </a:cubicBezTo>
                  <a:cubicBezTo>
                    <a:pt x="27051" y="5429"/>
                    <a:pt x="28099" y="1333"/>
                    <a:pt x="28385"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8"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9">
              <a:extLst>
                <a:ext uri="{FF2B5EF4-FFF2-40B4-BE49-F238E27FC236}">
                  <a16:creationId xmlns:a16="http://schemas.microsoft.com/office/drawing/2014/main" id="{F4E08E6A-2C0B-EB7A-4C45-3A4502D7F1FF}"/>
                </a:ext>
              </a:extLst>
            </p:cNvPr>
            <p:cNvSpPr/>
            <p:nvPr/>
          </p:nvSpPr>
          <p:spPr>
            <a:xfrm>
              <a:off x="11710034" y="7106094"/>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6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1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4 w 120205"/>
                <a:gd name="connsiteY29" fmla="*/ 111633 h 141541"/>
                <a:gd name="connsiteX30" fmla="*/ 81344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8" y="141351"/>
                    <a:pt x="94774" y="141351"/>
                  </a:cubicBezTo>
                  <a:cubicBezTo>
                    <a:pt x="90202" y="141351"/>
                    <a:pt x="87058" y="140684"/>
                    <a:pt x="85439" y="139256"/>
                  </a:cubicBezTo>
                  <a:cubicBezTo>
                    <a:pt x="83820" y="137922"/>
                    <a:pt x="82963" y="134779"/>
                    <a:pt x="82963" y="130112"/>
                  </a:cubicBezTo>
                  <a:lnTo>
                    <a:pt x="82963" y="122015"/>
                  </a:lnTo>
                  <a:cubicBezTo>
                    <a:pt x="78105" y="126873"/>
                    <a:pt x="72104" y="131350"/>
                    <a:pt x="64960" y="135446"/>
                  </a:cubicBezTo>
                  <a:cubicBezTo>
                    <a:pt x="57817" y="139541"/>
                    <a:pt x="49816" y="141542"/>
                    <a:pt x="40862" y="141542"/>
                  </a:cubicBezTo>
                  <a:cubicBezTo>
                    <a:pt x="29146" y="141542"/>
                    <a:pt x="19336" y="138113"/>
                    <a:pt x="11621" y="131350"/>
                  </a:cubicBezTo>
                  <a:cubicBezTo>
                    <a:pt x="3905" y="124587"/>
                    <a:pt x="0" y="114872"/>
                    <a:pt x="0" y="102108"/>
                  </a:cubicBezTo>
                  <a:cubicBezTo>
                    <a:pt x="190" y="86773"/>
                    <a:pt x="7810" y="75438"/>
                    <a:pt x="23146" y="68199"/>
                  </a:cubicBezTo>
                  <a:close/>
                  <a:moveTo>
                    <a:pt x="66199" y="120968"/>
                  </a:moveTo>
                  <a:cubicBezTo>
                    <a:pt x="71723" y="118396"/>
                    <a:pt x="76771" y="115253"/>
                    <a:pt x="81344" y="111633"/>
                  </a:cubicBezTo>
                  <a:lnTo>
                    <a:pt x="81344"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817"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50">
              <a:extLst>
                <a:ext uri="{FF2B5EF4-FFF2-40B4-BE49-F238E27FC236}">
                  <a16:creationId xmlns:a16="http://schemas.microsoft.com/office/drawing/2014/main" id="{5AAFB386-BFE8-9ACF-163E-13E1A5681802}"/>
                </a:ext>
              </a:extLst>
            </p:cNvPr>
            <p:cNvSpPr/>
            <p:nvPr/>
          </p:nvSpPr>
          <p:spPr>
            <a:xfrm>
              <a:off x="11844051"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4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4" y="36862"/>
                    <a:pt x="14478" y="36100"/>
                  </a:cubicBezTo>
                  <a:cubicBezTo>
                    <a:pt x="17050" y="34671"/>
                    <a:pt x="19145" y="31718"/>
                    <a:pt x="20574" y="27242"/>
                  </a:cubicBezTo>
                  <a:cubicBezTo>
                    <a:pt x="21907" y="24193"/>
                    <a:pt x="23431" y="19145"/>
                    <a:pt x="25241" y="12287"/>
                  </a:cubicBezTo>
                  <a:cubicBezTo>
                    <a:pt x="27051" y="5429"/>
                    <a:pt x="28099" y="1333"/>
                    <a:pt x="28384"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7"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51">
              <a:extLst>
                <a:ext uri="{FF2B5EF4-FFF2-40B4-BE49-F238E27FC236}">
                  <a16:creationId xmlns:a16="http://schemas.microsoft.com/office/drawing/2014/main" id="{536CB13F-5B6E-4834-FBED-519EFFAF8E7D}"/>
                </a:ext>
              </a:extLst>
            </p:cNvPr>
            <p:cNvSpPr/>
            <p:nvPr/>
          </p:nvSpPr>
          <p:spPr>
            <a:xfrm>
              <a:off x="11946635" y="7105523"/>
              <a:ext cx="112585" cy="142112"/>
            </a:xfrm>
            <a:custGeom>
              <a:avLst/>
              <a:gdLst>
                <a:gd name="connsiteX0" fmla="*/ 15526 w 112585"/>
                <a:gd name="connsiteY0" fmla="*/ 122777 h 142112"/>
                <a:gd name="connsiteX1" fmla="*/ 0 w 112585"/>
                <a:gd name="connsiteY1" fmla="*/ 71152 h 142112"/>
                <a:gd name="connsiteX2" fmla="*/ 8096 w 112585"/>
                <a:gd name="connsiteY2" fmla="*/ 33719 h 142112"/>
                <a:gd name="connsiteX3" fmla="*/ 30766 w 112585"/>
                <a:gd name="connsiteY3" fmla="*/ 8763 h 142112"/>
                <a:gd name="connsiteX4" fmla="*/ 63913 w 112585"/>
                <a:gd name="connsiteY4" fmla="*/ 0 h 142112"/>
                <a:gd name="connsiteX5" fmla="*/ 99251 w 112585"/>
                <a:gd name="connsiteY5" fmla="*/ 12573 h 142112"/>
                <a:gd name="connsiteX6" fmla="*/ 112586 w 112585"/>
                <a:gd name="connsiteY6" fmla="*/ 48673 h 142112"/>
                <a:gd name="connsiteX7" fmla="*/ 110871 w 112585"/>
                <a:gd name="connsiteY7" fmla="*/ 71438 h 142112"/>
                <a:gd name="connsiteX8" fmla="*/ 26670 w 112585"/>
                <a:gd name="connsiteY8" fmla="*/ 71438 h 142112"/>
                <a:gd name="connsiteX9" fmla="*/ 37910 w 112585"/>
                <a:gd name="connsiteY9" fmla="*/ 110490 h 142112"/>
                <a:gd name="connsiteX10" fmla="*/ 68485 w 112585"/>
                <a:gd name="connsiteY10" fmla="*/ 125254 h 142112"/>
                <a:gd name="connsiteX11" fmla="*/ 88964 w 112585"/>
                <a:gd name="connsiteY11" fmla="*/ 121729 h 142112"/>
                <a:gd name="connsiteX12" fmla="*/ 105442 w 112585"/>
                <a:gd name="connsiteY12" fmla="*/ 113252 h 142112"/>
                <a:gd name="connsiteX13" fmla="*/ 110109 w 112585"/>
                <a:gd name="connsiteY13" fmla="*/ 124015 h 142112"/>
                <a:gd name="connsiteX14" fmla="*/ 89059 w 112585"/>
                <a:gd name="connsiteY14" fmla="*/ 136779 h 142112"/>
                <a:gd name="connsiteX15" fmla="*/ 60674 w 112585"/>
                <a:gd name="connsiteY15" fmla="*/ 142113 h 142112"/>
                <a:gd name="connsiteX16" fmla="*/ 15526 w 112585"/>
                <a:gd name="connsiteY16" fmla="*/ 122777 h 142112"/>
                <a:gd name="connsiteX17" fmla="*/ 85630 w 112585"/>
                <a:gd name="connsiteY17" fmla="*/ 58388 h 142112"/>
                <a:gd name="connsiteX18" fmla="*/ 86392 w 112585"/>
                <a:gd name="connsiteY18" fmla="*/ 47911 h 142112"/>
                <a:gd name="connsiteX19" fmla="*/ 79629 w 112585"/>
                <a:gd name="connsiteY19" fmla="*/ 22860 h 142112"/>
                <a:gd name="connsiteX20" fmla="*/ 59150 w 112585"/>
                <a:gd name="connsiteY20" fmla="*/ 13716 h 142112"/>
                <a:gd name="connsiteX21" fmla="*/ 36481 w 112585"/>
                <a:gd name="connsiteY21" fmla="*/ 24003 h 142112"/>
                <a:gd name="connsiteX22" fmla="*/ 26765 w 112585"/>
                <a:gd name="connsiteY22" fmla="*/ 58483 h 142112"/>
                <a:gd name="connsiteX23" fmla="*/ 85630 w 112585"/>
                <a:gd name="connsiteY23" fmla="*/ 58483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112">
                  <a:moveTo>
                    <a:pt x="15526" y="122777"/>
                  </a:moveTo>
                  <a:cubicBezTo>
                    <a:pt x="5144" y="109919"/>
                    <a:pt x="0" y="92678"/>
                    <a:pt x="0" y="71152"/>
                  </a:cubicBezTo>
                  <a:cubicBezTo>
                    <a:pt x="0" y="56960"/>
                    <a:pt x="2667" y="44482"/>
                    <a:pt x="8096" y="33719"/>
                  </a:cubicBezTo>
                  <a:cubicBezTo>
                    <a:pt x="13526" y="22955"/>
                    <a:pt x="21050" y="14669"/>
                    <a:pt x="30766" y="8763"/>
                  </a:cubicBezTo>
                  <a:cubicBezTo>
                    <a:pt x="40481" y="2858"/>
                    <a:pt x="51530" y="0"/>
                    <a:pt x="63913" y="0"/>
                  </a:cubicBezTo>
                  <a:cubicBezTo>
                    <a:pt x="79058" y="0"/>
                    <a:pt x="90869" y="4191"/>
                    <a:pt x="99251"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113"/>
                    <a:pt x="60674" y="142113"/>
                  </a:cubicBezTo>
                  <a:cubicBezTo>
                    <a:pt x="40958" y="142018"/>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1" y="17145"/>
                    <a:pt x="36481" y="24003"/>
                  </a:cubicBezTo>
                  <a:cubicBezTo>
                    <a:pt x="30861" y="30861"/>
                    <a:pt x="27623"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2">
              <a:extLst>
                <a:ext uri="{FF2B5EF4-FFF2-40B4-BE49-F238E27FC236}">
                  <a16:creationId xmlns:a16="http://schemas.microsoft.com/office/drawing/2014/main" id="{E8D95DB4-FA90-40D4-A794-ABC9218718FA}"/>
                </a:ext>
              </a:extLst>
            </p:cNvPr>
            <p:cNvSpPr/>
            <p:nvPr/>
          </p:nvSpPr>
          <p:spPr>
            <a:xfrm>
              <a:off x="12138945" y="7061327"/>
              <a:ext cx="140969" cy="183546"/>
            </a:xfrm>
            <a:custGeom>
              <a:avLst/>
              <a:gdLst>
                <a:gd name="connsiteX0" fmla="*/ 20288 w 140969"/>
                <a:gd name="connsiteY0" fmla="*/ 16954 h 183546"/>
                <a:gd name="connsiteX1" fmla="*/ 1238 w 140969"/>
                <a:gd name="connsiteY1" fmla="*/ 14002 h 183546"/>
                <a:gd name="connsiteX2" fmla="*/ 1238 w 140969"/>
                <a:gd name="connsiteY2" fmla="*/ 1715 h 183546"/>
                <a:gd name="connsiteX3" fmla="*/ 33814 w 140969"/>
                <a:gd name="connsiteY3" fmla="*/ 1715 h 183546"/>
                <a:gd name="connsiteX4" fmla="*/ 51149 w 140969"/>
                <a:gd name="connsiteY4" fmla="*/ 952 h 183546"/>
                <a:gd name="connsiteX5" fmla="*/ 76105 w 140969"/>
                <a:gd name="connsiteY5" fmla="*/ 0 h 183546"/>
                <a:gd name="connsiteX6" fmla="*/ 126302 w 140969"/>
                <a:gd name="connsiteY6" fmla="*/ 13240 h 183546"/>
                <a:gd name="connsiteX7" fmla="*/ 140970 w 140969"/>
                <a:gd name="connsiteY7" fmla="*/ 52388 h 183546"/>
                <a:gd name="connsiteX8" fmla="*/ 131921 w 140969"/>
                <a:gd name="connsiteY8" fmla="*/ 86392 h 183546"/>
                <a:gd name="connsiteX9" fmla="*/ 106870 w 140969"/>
                <a:gd name="connsiteY9" fmla="*/ 108394 h 183546"/>
                <a:gd name="connsiteX10" fmla="*/ 70009 w 140969"/>
                <a:gd name="connsiteY10" fmla="*/ 116015 h 183546"/>
                <a:gd name="connsiteX11" fmla="*/ 55531 w 140969"/>
                <a:gd name="connsiteY11" fmla="*/ 115633 h 183546"/>
                <a:gd name="connsiteX12" fmla="*/ 46482 w 140969"/>
                <a:gd name="connsiteY12" fmla="*/ 115062 h 183546"/>
                <a:gd name="connsiteX13" fmla="*/ 46482 w 140969"/>
                <a:gd name="connsiteY13" fmla="*/ 168878 h 183546"/>
                <a:gd name="connsiteX14" fmla="*/ 80010 w 140969"/>
                <a:gd name="connsiteY14" fmla="*/ 171545 h 183546"/>
                <a:gd name="connsiteX15" fmla="*/ 80010 w 140969"/>
                <a:gd name="connsiteY15" fmla="*/ 183547 h 183546"/>
                <a:gd name="connsiteX16" fmla="*/ 0 w 140969"/>
                <a:gd name="connsiteY16" fmla="*/ 183547 h 183546"/>
                <a:gd name="connsiteX17" fmla="*/ 0 w 140969"/>
                <a:gd name="connsiteY17" fmla="*/ 171545 h 183546"/>
                <a:gd name="connsiteX18" fmla="*/ 20288 w 140969"/>
                <a:gd name="connsiteY18" fmla="*/ 169069 h 183546"/>
                <a:gd name="connsiteX19" fmla="*/ 20288 w 140969"/>
                <a:gd name="connsiteY19" fmla="*/ 16954 h 183546"/>
                <a:gd name="connsiteX20" fmla="*/ 70009 w 140969"/>
                <a:gd name="connsiteY20" fmla="*/ 102775 h 183546"/>
                <a:gd name="connsiteX21" fmla="*/ 101441 w 140969"/>
                <a:gd name="connsiteY21" fmla="*/ 91059 h 183546"/>
                <a:gd name="connsiteX22" fmla="*/ 113538 w 140969"/>
                <a:gd name="connsiteY22" fmla="*/ 52578 h 183546"/>
                <a:gd name="connsiteX23" fmla="*/ 103061 w 140969"/>
                <a:gd name="connsiteY23" fmla="*/ 22384 h 183546"/>
                <a:gd name="connsiteX24" fmla="*/ 70294 w 140969"/>
                <a:gd name="connsiteY24" fmla="*/ 13240 h 183546"/>
                <a:gd name="connsiteX25" fmla="*/ 53626 w 140969"/>
                <a:gd name="connsiteY25" fmla="*/ 14192 h 183546"/>
                <a:gd name="connsiteX26" fmla="*/ 46482 w 140969"/>
                <a:gd name="connsiteY26" fmla="*/ 14669 h 183546"/>
                <a:gd name="connsiteX27" fmla="*/ 46482 w 140969"/>
                <a:gd name="connsiteY27" fmla="*/ 101536 h 183546"/>
                <a:gd name="connsiteX28" fmla="*/ 70009 w 140969"/>
                <a:gd name="connsiteY28" fmla="*/ 102775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69" h="183546">
                  <a:moveTo>
                    <a:pt x="20288" y="16954"/>
                  </a:moveTo>
                  <a:lnTo>
                    <a:pt x="1238" y="14002"/>
                  </a:lnTo>
                  <a:lnTo>
                    <a:pt x="1238" y="1715"/>
                  </a:lnTo>
                  <a:lnTo>
                    <a:pt x="33814" y="1715"/>
                  </a:lnTo>
                  <a:cubicBezTo>
                    <a:pt x="39719" y="1715"/>
                    <a:pt x="45434" y="1429"/>
                    <a:pt x="51149" y="952"/>
                  </a:cubicBezTo>
                  <a:cubicBezTo>
                    <a:pt x="59912" y="286"/>
                    <a:pt x="68294" y="0"/>
                    <a:pt x="76105" y="0"/>
                  </a:cubicBezTo>
                  <a:cubicBezTo>
                    <a:pt x="99727" y="191"/>
                    <a:pt x="116491" y="4572"/>
                    <a:pt x="126302" y="13240"/>
                  </a:cubicBezTo>
                  <a:cubicBezTo>
                    <a:pt x="136112" y="21907"/>
                    <a:pt x="140970" y="34957"/>
                    <a:pt x="140970" y="52388"/>
                  </a:cubicBezTo>
                  <a:cubicBezTo>
                    <a:pt x="140970" y="65437"/>
                    <a:pt x="137922" y="76771"/>
                    <a:pt x="131921" y="86392"/>
                  </a:cubicBezTo>
                  <a:cubicBezTo>
                    <a:pt x="125920" y="96012"/>
                    <a:pt x="117539" y="103346"/>
                    <a:pt x="106870" y="108394"/>
                  </a:cubicBezTo>
                  <a:cubicBezTo>
                    <a:pt x="96202" y="113443"/>
                    <a:pt x="83915" y="116015"/>
                    <a:pt x="70009" y="116015"/>
                  </a:cubicBezTo>
                  <a:cubicBezTo>
                    <a:pt x="65246" y="116015"/>
                    <a:pt x="60484" y="115919"/>
                    <a:pt x="55531" y="115633"/>
                  </a:cubicBezTo>
                  <a:cubicBezTo>
                    <a:pt x="50578" y="115348"/>
                    <a:pt x="47625" y="115157"/>
                    <a:pt x="46482" y="115062"/>
                  </a:cubicBezTo>
                  <a:lnTo>
                    <a:pt x="46482" y="168878"/>
                  </a:lnTo>
                  <a:lnTo>
                    <a:pt x="80010" y="171545"/>
                  </a:lnTo>
                  <a:lnTo>
                    <a:pt x="80010" y="183547"/>
                  </a:lnTo>
                  <a:lnTo>
                    <a:pt x="0" y="183547"/>
                  </a:lnTo>
                  <a:lnTo>
                    <a:pt x="0" y="171545"/>
                  </a:lnTo>
                  <a:lnTo>
                    <a:pt x="20288" y="169069"/>
                  </a:lnTo>
                  <a:lnTo>
                    <a:pt x="20288" y="16954"/>
                  </a:lnTo>
                  <a:close/>
                  <a:moveTo>
                    <a:pt x="70009" y="102775"/>
                  </a:moveTo>
                  <a:cubicBezTo>
                    <a:pt x="82867" y="102775"/>
                    <a:pt x="93345" y="98869"/>
                    <a:pt x="101441" y="91059"/>
                  </a:cubicBezTo>
                  <a:cubicBezTo>
                    <a:pt x="109537" y="83248"/>
                    <a:pt x="113538" y="70390"/>
                    <a:pt x="113538" y="52578"/>
                  </a:cubicBezTo>
                  <a:cubicBezTo>
                    <a:pt x="113538" y="38576"/>
                    <a:pt x="110014" y="28480"/>
                    <a:pt x="103061" y="22384"/>
                  </a:cubicBezTo>
                  <a:cubicBezTo>
                    <a:pt x="96012" y="16288"/>
                    <a:pt x="85154" y="13240"/>
                    <a:pt x="70294" y="13240"/>
                  </a:cubicBezTo>
                  <a:cubicBezTo>
                    <a:pt x="65056" y="13240"/>
                    <a:pt x="59531" y="13621"/>
                    <a:pt x="53626" y="14192"/>
                  </a:cubicBezTo>
                  <a:cubicBezTo>
                    <a:pt x="50006" y="14573"/>
                    <a:pt x="47625" y="14669"/>
                    <a:pt x="46482" y="14669"/>
                  </a:cubicBezTo>
                  <a:lnTo>
                    <a:pt x="46482" y="101536"/>
                  </a:lnTo>
                  <a:cubicBezTo>
                    <a:pt x="51054" y="102394"/>
                    <a:pt x="58960" y="102775"/>
                    <a:pt x="70009" y="102775"/>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3">
              <a:extLst>
                <a:ext uri="{FF2B5EF4-FFF2-40B4-BE49-F238E27FC236}">
                  <a16:creationId xmlns:a16="http://schemas.microsoft.com/office/drawing/2014/main" id="{1D16A0A0-8DF9-A9A4-DBD1-09EE63CD496C}"/>
                </a:ext>
              </a:extLst>
            </p:cNvPr>
            <p:cNvSpPr/>
            <p:nvPr/>
          </p:nvSpPr>
          <p:spPr>
            <a:xfrm>
              <a:off x="12294774"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9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679" y="126492"/>
                    <a:pt x="88011" y="131159"/>
                    <a:pt x="79915" y="135255"/>
                  </a:cubicBezTo>
                  <a:cubicBezTo>
                    <a:pt x="71819"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9" y="118300"/>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728"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4">
              <a:extLst>
                <a:ext uri="{FF2B5EF4-FFF2-40B4-BE49-F238E27FC236}">
                  <a16:creationId xmlns:a16="http://schemas.microsoft.com/office/drawing/2014/main" id="{612A4205-4BB0-221C-61A5-14914B861673}"/>
                </a:ext>
              </a:extLst>
            </p:cNvPr>
            <p:cNvSpPr/>
            <p:nvPr/>
          </p:nvSpPr>
          <p:spPr>
            <a:xfrm>
              <a:off x="12440220"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4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97 h 203168"/>
                <a:gd name="connsiteX20" fmla="*/ 45244 w 138779"/>
                <a:gd name="connsiteY20" fmla="*/ 182404 h 203168"/>
                <a:gd name="connsiteX21" fmla="*/ 53721 w 138779"/>
                <a:gd name="connsiteY21" fmla="*/ 187928 h 203168"/>
                <a:gd name="connsiteX22" fmla="*/ 69533 w 138779"/>
                <a:gd name="connsiteY22" fmla="*/ 190024 h 203168"/>
                <a:gd name="connsiteX23" fmla="*/ 99917 w 138779"/>
                <a:gd name="connsiteY23" fmla="*/ 174879 h 203168"/>
                <a:gd name="connsiteX24" fmla="*/ 111442 w 138779"/>
                <a:gd name="connsiteY24" fmla="*/ 130588 h 203168"/>
                <a:gd name="connsiteX25" fmla="*/ 101441 w 138779"/>
                <a:gd name="connsiteY25" fmla="*/ 91440 h 203168"/>
                <a:gd name="connsiteX26" fmla="*/ 75533 w 138779"/>
                <a:gd name="connsiteY26" fmla="*/ 78486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204" y="63341"/>
                    <a:pt x="112204"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97"/>
                  </a:cubicBezTo>
                  <a:lnTo>
                    <a:pt x="45244" y="182404"/>
                  </a:lnTo>
                  <a:cubicBezTo>
                    <a:pt x="46196" y="184690"/>
                    <a:pt x="49054" y="186499"/>
                    <a:pt x="53721" y="187928"/>
                  </a:cubicBezTo>
                  <a:cubicBezTo>
                    <a:pt x="58388" y="189357"/>
                    <a:pt x="63627" y="190024"/>
                    <a:pt x="69533" y="190024"/>
                  </a:cubicBezTo>
                  <a:cubicBezTo>
                    <a:pt x="82105" y="190024"/>
                    <a:pt x="92202" y="184976"/>
                    <a:pt x="99917" y="174879"/>
                  </a:cubicBezTo>
                  <a:cubicBezTo>
                    <a:pt x="107633" y="164783"/>
                    <a:pt x="111442" y="150019"/>
                    <a:pt x="111442" y="130588"/>
                  </a:cubicBezTo>
                  <a:cubicBezTo>
                    <a:pt x="111442" y="113157"/>
                    <a:pt x="108109" y="100108"/>
                    <a:pt x="101441" y="91440"/>
                  </a:cubicBezTo>
                  <a:cubicBezTo>
                    <a:pt x="94774" y="82772"/>
                    <a:pt x="86106" y="78486"/>
                    <a:pt x="75533" y="78486"/>
                  </a:cubicBezTo>
                  <a:cubicBezTo>
                    <a:pt x="69152" y="78295"/>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5">
              <a:extLst>
                <a:ext uri="{FF2B5EF4-FFF2-40B4-BE49-F238E27FC236}">
                  <a16:creationId xmlns:a16="http://schemas.microsoft.com/office/drawing/2014/main" id="{F6263186-6784-D1AA-CB44-61F2DA7AAB9C}"/>
                </a:ext>
              </a:extLst>
            </p:cNvPr>
            <p:cNvSpPr/>
            <p:nvPr/>
          </p:nvSpPr>
          <p:spPr>
            <a:xfrm>
              <a:off x="12598336" y="7044372"/>
              <a:ext cx="66103" cy="200501"/>
            </a:xfrm>
            <a:custGeom>
              <a:avLst/>
              <a:gdLst>
                <a:gd name="connsiteX0" fmla="*/ 19812 w 66103"/>
                <a:gd name="connsiteY0" fmla="*/ 17907 h 200501"/>
                <a:gd name="connsiteX1" fmla="*/ 0 w 66103"/>
                <a:gd name="connsiteY1" fmla="*/ 15240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907"/>
                  </a:moveTo>
                  <a:lnTo>
                    <a:pt x="0" y="15240"/>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6">
              <a:extLst>
                <a:ext uri="{FF2B5EF4-FFF2-40B4-BE49-F238E27FC236}">
                  <a16:creationId xmlns:a16="http://schemas.microsoft.com/office/drawing/2014/main" id="{BCCDCACC-A3EB-C2F2-F1AB-ABB1869BF560}"/>
                </a:ext>
              </a:extLst>
            </p:cNvPr>
            <p:cNvSpPr/>
            <p:nvPr/>
          </p:nvSpPr>
          <p:spPr>
            <a:xfrm>
              <a:off x="12681012"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813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8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8" y="1714"/>
                    <a:pt x="26289" y="0"/>
                    <a:pt x="31813" y="0"/>
                  </a:cubicBezTo>
                  <a:cubicBezTo>
                    <a:pt x="37338" y="0"/>
                    <a:pt x="41434" y="1429"/>
                    <a:pt x="44006" y="4381"/>
                  </a:cubicBezTo>
                  <a:cubicBezTo>
                    <a:pt x="46577" y="7334"/>
                    <a:pt x="47911" y="11049"/>
                    <a:pt x="47911" y="15621"/>
                  </a:cubicBezTo>
                  <a:cubicBezTo>
                    <a:pt x="47911" y="21145"/>
                    <a:pt x="46292" y="25527"/>
                    <a:pt x="43148" y="28861"/>
                  </a:cubicBezTo>
                  <a:cubicBezTo>
                    <a:pt x="40005" y="32194"/>
                    <a:pt x="35528" y="33718"/>
                    <a:pt x="29813" y="33718"/>
                  </a:cubicBezTo>
                  <a:lnTo>
                    <a:pt x="29528" y="33718"/>
                  </a:lnTo>
                  <a:cubicBezTo>
                    <a:pt x="24384" y="33718"/>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7">
              <a:extLst>
                <a:ext uri="{FF2B5EF4-FFF2-40B4-BE49-F238E27FC236}">
                  <a16:creationId xmlns:a16="http://schemas.microsoft.com/office/drawing/2014/main" id="{DEBD9225-4282-8AB8-3EC0-D50BA2486D30}"/>
                </a:ext>
              </a:extLst>
            </p:cNvPr>
            <p:cNvSpPr/>
            <p:nvPr/>
          </p:nvSpPr>
          <p:spPr>
            <a:xfrm>
              <a:off x="12760448" y="7105427"/>
              <a:ext cx="107158" cy="142303"/>
            </a:xfrm>
            <a:custGeom>
              <a:avLst/>
              <a:gdLst>
                <a:gd name="connsiteX0" fmla="*/ 7813 w 107158"/>
                <a:gd name="connsiteY0" fmla="*/ 35719 h 142303"/>
                <a:gd name="connsiteX1" fmla="*/ 31340 w 107158"/>
                <a:gd name="connsiteY1" fmla="*/ 9620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9 h 142303"/>
                <a:gd name="connsiteX6" fmla="*/ 88014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813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719"/>
                  </a:moveTo>
                  <a:cubicBezTo>
                    <a:pt x="13147" y="24765"/>
                    <a:pt x="20958" y="16097"/>
                    <a:pt x="31340" y="9620"/>
                  </a:cubicBezTo>
                  <a:cubicBezTo>
                    <a:pt x="41722" y="3143"/>
                    <a:pt x="54105" y="0"/>
                    <a:pt x="68678" y="0"/>
                  </a:cubicBezTo>
                  <a:cubicBezTo>
                    <a:pt x="75726" y="0"/>
                    <a:pt x="81727" y="667"/>
                    <a:pt x="86775" y="2000"/>
                  </a:cubicBezTo>
                  <a:cubicBezTo>
                    <a:pt x="91824" y="3334"/>
                    <a:pt x="97824" y="5144"/>
                    <a:pt x="104873" y="7429"/>
                  </a:cubicBezTo>
                  <a:lnTo>
                    <a:pt x="103920" y="45149"/>
                  </a:lnTo>
                  <a:lnTo>
                    <a:pt x="88014"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289" y="97917"/>
                    <a:pt x="2" y="85916"/>
                    <a:pt x="2" y="72581"/>
                  </a:cubicBezTo>
                  <a:cubicBezTo>
                    <a:pt x="-93" y="58865"/>
                    <a:pt x="2574" y="46673"/>
                    <a:pt x="7813"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8">
              <a:extLst>
                <a:ext uri="{FF2B5EF4-FFF2-40B4-BE49-F238E27FC236}">
                  <a16:creationId xmlns:a16="http://schemas.microsoft.com/office/drawing/2014/main" id="{76FCFD36-4FB1-EC9E-335C-311A01746171}"/>
                </a:ext>
              </a:extLst>
            </p:cNvPr>
            <p:cNvSpPr/>
            <p:nvPr/>
          </p:nvSpPr>
          <p:spPr>
            <a:xfrm>
              <a:off x="1288865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5 w 120205"/>
                <a:gd name="connsiteY16" fmla="*/ 196882 h 211550"/>
                <a:gd name="connsiteX17" fmla="*/ 120205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1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294 w 120205"/>
                <a:gd name="connsiteY45" fmla="*/ 190976 h 211550"/>
                <a:gd name="connsiteX46" fmla="*/ 81439 w 120205"/>
                <a:gd name="connsiteY46" fmla="*/ 181642 h 211550"/>
                <a:gd name="connsiteX47" fmla="*/ 81439 w 120205"/>
                <a:gd name="connsiteY47" fmla="*/ 139541 h 211550"/>
                <a:gd name="connsiteX48" fmla="*/ 41148 w 120205"/>
                <a:gd name="connsiteY48" fmla="*/ 147733 h 211550"/>
                <a:gd name="connsiteX49" fmla="*/ 27527 w 120205"/>
                <a:gd name="connsiteY49" fmla="*/ 169164 h 211550"/>
                <a:gd name="connsiteX50" fmla="*/ 34004 w 120205"/>
                <a:gd name="connsiteY50" fmla="*/ 188595 h 211550"/>
                <a:gd name="connsiteX51" fmla="*/ 51530 w 120205"/>
                <a:gd name="connsiteY51" fmla="*/ 194881 h 211550"/>
                <a:gd name="connsiteX52" fmla="*/ 66294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1" y="92488"/>
                  </a:cubicBezTo>
                  <a:cubicBezTo>
                    <a:pt x="24479" y="94869"/>
                    <a:pt x="17907" y="97727"/>
                    <a:pt x="11335" y="101156"/>
                  </a:cubicBezTo>
                  <a:lnTo>
                    <a:pt x="5239" y="88392"/>
                  </a:lnTo>
                  <a:cubicBezTo>
                    <a:pt x="7334" y="86582"/>
                    <a:pt x="11240" y="84201"/>
                    <a:pt x="16954"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5" y="196882"/>
                  </a:lnTo>
                  <a:lnTo>
                    <a:pt x="120205" y="207645"/>
                  </a:lnTo>
                  <a:cubicBezTo>
                    <a:pt x="116967" y="208502"/>
                    <a:pt x="112776" y="209264"/>
                    <a:pt x="107823" y="210121"/>
                  </a:cubicBezTo>
                  <a:cubicBezTo>
                    <a:pt x="102870" y="210979"/>
                    <a:pt x="98488"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1" y="205454"/>
                  </a:cubicBezTo>
                  <a:cubicBezTo>
                    <a:pt x="57817" y="209550"/>
                    <a:pt x="49816" y="211550"/>
                    <a:pt x="40862" y="211550"/>
                  </a:cubicBezTo>
                  <a:cubicBezTo>
                    <a:pt x="29146" y="211550"/>
                    <a:pt x="19336" y="208121"/>
                    <a:pt x="11621" y="201359"/>
                  </a:cubicBezTo>
                  <a:cubicBezTo>
                    <a:pt x="3905" y="194596"/>
                    <a:pt x="0" y="184880"/>
                    <a:pt x="0" y="172117"/>
                  </a:cubicBezTo>
                  <a:cubicBezTo>
                    <a:pt x="191"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6" y="3334"/>
                    <a:pt x="29337" y="4477"/>
                  </a:cubicBezTo>
                  <a:cubicBezTo>
                    <a:pt x="30004" y="10668"/>
                    <a:pt x="32480" y="16097"/>
                    <a:pt x="36957" y="20765"/>
                  </a:cubicBezTo>
                  <a:cubicBezTo>
                    <a:pt x="41338"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294" y="190976"/>
                  </a:moveTo>
                  <a:cubicBezTo>
                    <a:pt x="71818" y="188404"/>
                    <a:pt x="76867" y="185261"/>
                    <a:pt x="81439" y="181642"/>
                  </a:cubicBezTo>
                  <a:lnTo>
                    <a:pt x="81439" y="139541"/>
                  </a:lnTo>
                  <a:cubicBezTo>
                    <a:pt x="63627" y="139541"/>
                    <a:pt x="50197" y="142304"/>
                    <a:pt x="41148" y="147733"/>
                  </a:cubicBezTo>
                  <a:cubicBezTo>
                    <a:pt x="32099" y="153162"/>
                    <a:pt x="27527" y="160306"/>
                    <a:pt x="27527" y="169164"/>
                  </a:cubicBezTo>
                  <a:cubicBezTo>
                    <a:pt x="27527" y="178022"/>
                    <a:pt x="29718" y="184499"/>
                    <a:pt x="34004" y="188595"/>
                  </a:cubicBezTo>
                  <a:cubicBezTo>
                    <a:pt x="38291" y="192786"/>
                    <a:pt x="44196" y="194881"/>
                    <a:pt x="51530" y="194881"/>
                  </a:cubicBezTo>
                  <a:cubicBezTo>
                    <a:pt x="55817" y="194881"/>
                    <a:pt x="60674" y="193548"/>
                    <a:pt x="66294"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95" name="Graphic 4">
            <a:extLst>
              <a:ext uri="{FF2B5EF4-FFF2-40B4-BE49-F238E27FC236}">
                <a16:creationId xmlns:a16="http://schemas.microsoft.com/office/drawing/2014/main" id="{8A216B40-61B5-20BC-F64A-43F1E1986876}"/>
              </a:ext>
            </a:extLst>
          </p:cNvPr>
          <p:cNvGrpSpPr>
            <a:grpSpLocks noChangeAspect="1"/>
          </p:cNvGrpSpPr>
          <p:nvPr userDrawn="1"/>
        </p:nvGrpSpPr>
        <p:grpSpPr bwMode="auto">
          <a:xfrm>
            <a:off x="4137025" y="9064625"/>
            <a:ext cx="3635375" cy="3636963"/>
            <a:chOff x="10829925" y="5504656"/>
            <a:chExt cx="2727503" cy="2727674"/>
          </a:xfrm>
        </p:grpSpPr>
        <p:sp>
          <p:nvSpPr>
            <p:cNvPr id="96" name="Freeform: Shape 100">
              <a:extLst>
                <a:ext uri="{FF2B5EF4-FFF2-40B4-BE49-F238E27FC236}">
                  <a16:creationId xmlns:a16="http://schemas.microsoft.com/office/drawing/2014/main" id="{8350D14D-0C1C-C7A6-701E-A3286A809651}"/>
                </a:ext>
              </a:extLst>
            </p:cNvPr>
            <p:cNvSpPr>
              <a:spLocks/>
            </p:cNvSpPr>
            <p:nvPr/>
          </p:nvSpPr>
          <p:spPr bwMode="auto">
            <a:xfrm>
              <a:off x="10829925" y="5504751"/>
              <a:ext cx="2397251" cy="2727578"/>
            </a:xfrm>
            <a:custGeom>
              <a:avLst/>
              <a:gdLst>
                <a:gd name="T0" fmla="*/ 1363980 w 2397251"/>
                <a:gd name="T1" fmla="*/ 2727579 h 2727578"/>
                <a:gd name="T2" fmla="*/ 2397252 w 2397251"/>
                <a:gd name="T3" fmla="*/ 2253329 h 2727578"/>
                <a:gd name="T4" fmla="*/ 1363980 w 2397251"/>
                <a:gd name="T5" fmla="*/ 1364647 h 2727578"/>
                <a:gd name="T6" fmla="*/ 1363980 w 2397251"/>
                <a:gd name="T7" fmla="*/ 0 h 2727578"/>
                <a:gd name="T8" fmla="*/ 0 w 2397251"/>
                <a:gd name="T9" fmla="*/ 1364075 h 2727578"/>
                <a:gd name="T10" fmla="*/ 1363980 w 2397251"/>
                <a:gd name="T11" fmla="*/ 2727579 h 27275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97251" h="2727578">
                  <a:moveTo>
                    <a:pt x="1363980" y="2727579"/>
                  </a:moveTo>
                  <a:cubicBezTo>
                    <a:pt x="1746980" y="2727389"/>
                    <a:pt x="2127695" y="2566321"/>
                    <a:pt x="2397252" y="2253329"/>
                  </a:cubicBezTo>
                  <a:lnTo>
                    <a:pt x="1363980" y="1364647"/>
                  </a:lnTo>
                  <a:lnTo>
                    <a:pt x="1363980" y="0"/>
                  </a:lnTo>
                  <a:cubicBezTo>
                    <a:pt x="610648" y="0"/>
                    <a:pt x="0" y="610743"/>
                    <a:pt x="0" y="1364075"/>
                  </a:cubicBezTo>
                  <a:cubicBezTo>
                    <a:pt x="0" y="2117312"/>
                    <a:pt x="610648" y="2727579"/>
                    <a:pt x="1363980" y="2727579"/>
                  </a:cubicBezTo>
                  <a:close/>
                </a:path>
              </a:pathLst>
            </a:custGeom>
            <a:solidFill>
              <a:schemeClr val="bg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7" name="Freeform: Shape 101">
              <a:extLst>
                <a:ext uri="{FF2B5EF4-FFF2-40B4-BE49-F238E27FC236}">
                  <a16:creationId xmlns:a16="http://schemas.microsoft.com/office/drawing/2014/main" id="{BDF8F14F-33BA-E714-8659-DF386F6DF1A3}"/>
                </a:ext>
              </a:extLst>
            </p:cNvPr>
            <p:cNvSpPr>
              <a:spLocks/>
            </p:cNvSpPr>
            <p:nvPr/>
          </p:nvSpPr>
          <p:spPr bwMode="auto">
            <a:xfrm>
              <a:off x="12192762" y="5504656"/>
              <a:ext cx="1364666" cy="2253710"/>
            </a:xfrm>
            <a:custGeom>
              <a:avLst/>
              <a:gdLst>
                <a:gd name="T0" fmla="*/ 890016 w 1364666"/>
                <a:gd name="T1" fmla="*/ 329756 h 2253710"/>
                <a:gd name="T2" fmla="*/ 1143 w 1364666"/>
                <a:gd name="T3" fmla="*/ 0 h 2253710"/>
                <a:gd name="T4" fmla="*/ 0 w 1364666"/>
                <a:gd name="T5" fmla="*/ 1363789 h 2253710"/>
                <a:gd name="T6" fmla="*/ 1034701 w 1364666"/>
                <a:gd name="T7" fmla="*/ 2253710 h 2253710"/>
                <a:gd name="T8" fmla="*/ 890016 w 1364666"/>
                <a:gd name="T9" fmla="*/ 329756 h 22537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4666" h="2253710">
                  <a:moveTo>
                    <a:pt x="890016" y="329756"/>
                  </a:moveTo>
                  <a:cubicBezTo>
                    <a:pt x="632651" y="108395"/>
                    <a:pt x="316325" y="191"/>
                    <a:pt x="1143" y="0"/>
                  </a:cubicBezTo>
                  <a:lnTo>
                    <a:pt x="0" y="1363789"/>
                  </a:lnTo>
                  <a:lnTo>
                    <a:pt x="1034701" y="2253710"/>
                  </a:lnTo>
                  <a:cubicBezTo>
                    <a:pt x="1526000" y="1682496"/>
                    <a:pt x="1461230" y="820960"/>
                    <a:pt x="890016" y="329756"/>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Tree>
    <p:extLst>
      <p:ext uri="{BB962C8B-B14F-4D97-AF65-F5344CB8AC3E}">
        <p14:creationId xmlns:p14="http://schemas.microsoft.com/office/powerpoint/2010/main" val="224508256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DSBN Titlu">
    <p:bg>
      <p:bgPr>
        <a:solidFill>
          <a:schemeClr val="accent2"/>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1A7DE384-6170-C755-2696-3AD51ACD9A3B}"/>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5" name="TextBox 4">
            <a:extLst>
              <a:ext uri="{FF2B5EF4-FFF2-40B4-BE49-F238E27FC236}">
                <a16:creationId xmlns:a16="http://schemas.microsoft.com/office/drawing/2014/main" id="{B75F968D-34FF-03F2-0866-755905E92347}"/>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A5D3EBD4-D3E0-93BE-D8B9-0949662BC968}"/>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D291C505-BFC7-322E-5001-B2483E672ACA}"/>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70B83504-D6C2-CA00-7B24-84EBC5B86734}"/>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21CDA8B7-B109-B5E9-436C-9C167F56F69B}"/>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22BB44D1-0AAE-D04D-5CB3-F0180E68358F}"/>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55387ACD-01DC-D621-67CA-19095A294346}"/>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B8A824AD-0F17-460C-A8A8-076EF3C4CE2A}"/>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9125DE93-D033-A68B-FEB0-ADBE4F70D981}"/>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24CBEF3E-8D08-2B98-FA7A-9CF9CD9209A8}"/>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35818E8E-BAA3-2125-D294-C1AECB9CF3ED}"/>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70BBF387-CEEB-7747-6E7F-09889A79093F}"/>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4015197A-AD1C-0102-6A39-AEBE0DC11035}"/>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56BBB433-813B-D9BE-3EA4-16EFA42DEB4A}"/>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78795DEB-533C-C164-4142-A94177E2F4B8}"/>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48D7E745-E749-7D49-27EA-EF5F01225692}"/>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9F518410-E4C6-E5DA-8E95-347307C88310}"/>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D2A8E17F-31F4-345C-F5A1-87EABFBF9566}"/>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C3CEA2BF-7FD8-41FE-CE03-1DF06E3A823A}"/>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069D6F77-E1B8-03BD-7BE7-F3DF9239E3BE}"/>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653CB097-5053-CEF8-226B-68881FF2D431}"/>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7AE3ED06-6D76-4E23-900F-0D3DA93D08F3}"/>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6655BA98-D512-D32A-0EC2-898772FBB180}"/>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1152073A-47F4-4D7A-4519-F34D3A54ED1A}"/>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19D2E812-C7AC-A275-FC4B-4E3611577B2F}"/>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A0909E8E-639A-4E55-5C34-B8E47908ECBF}"/>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CAC4E490-FC63-79E9-3853-3C8A9D6051BB}"/>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2ED54F82-643B-ABD7-692C-81E7FAAED78D}"/>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CA36C66A-C90B-89A3-0041-69A8A28F5729}"/>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E8363F43-D3C0-CE12-2047-32EA17769760}"/>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1ABEA965-4A1E-8EDB-0A55-B04ECFBBE9F9}"/>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061B82CA-6736-CBF8-F029-8F2813F86DE3}"/>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16EF504B-9050-9DDC-83DC-CD32866A3939}"/>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C481C5B6-802C-84BA-335F-5F69F7CA6F33}"/>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65F5D6D6-DA66-F859-5559-3628150D4E8E}"/>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5F489645-6F4D-92B4-FCE1-31ED0C07D1A6}"/>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5F8A8B92-6FAE-07DB-5B30-CE7DFEFDB0E3}"/>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2D10A82F-4FFF-1AF7-3852-9AA6A0021BD7}"/>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BC734D05-D068-0018-760C-761B6CB21D09}"/>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6D5FDFD3-15BB-5226-25E2-42EA05ACE239}"/>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3B6E8B92-0AD9-8E01-BAF5-C0214583AF73}"/>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1202C5FC-C19B-A17D-B1E7-B84948824B06}"/>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4DBB6FF4-F2F8-81D5-E09D-915AA7E0FE2D}"/>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A3266C47-34EB-D92A-EBF7-9A01CD97C512}"/>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29E83AFC-13AB-BE96-AD25-AC0C7F00C63C}"/>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68">
            <a:extLst>
              <a:ext uri="{FF2B5EF4-FFF2-40B4-BE49-F238E27FC236}">
                <a16:creationId xmlns:a16="http://schemas.microsoft.com/office/drawing/2014/main" id="{09D3C205-E950-91FD-BBC1-4BACD75E8E3F}"/>
              </a:ext>
            </a:extLst>
          </p:cNvPr>
          <p:cNvGrpSpPr>
            <a:grpSpLocks noChangeAspect="1"/>
          </p:cNvGrpSpPr>
          <p:nvPr userDrawn="1"/>
        </p:nvGrpSpPr>
        <p:grpSpPr bwMode="auto">
          <a:xfrm>
            <a:off x="4110038" y="8694738"/>
            <a:ext cx="3689350" cy="3689350"/>
            <a:chOff x="10806112" y="5480844"/>
            <a:chExt cx="2769679" cy="2769584"/>
          </a:xfrm>
        </p:grpSpPr>
        <p:sp>
          <p:nvSpPr>
            <p:cNvPr id="51" name="Freeform: Shape 53">
              <a:extLst>
                <a:ext uri="{FF2B5EF4-FFF2-40B4-BE49-F238E27FC236}">
                  <a16:creationId xmlns:a16="http://schemas.microsoft.com/office/drawing/2014/main" id="{F79D52C1-8663-528E-6F37-313E80934001}"/>
                </a:ext>
              </a:extLst>
            </p:cNvPr>
            <p:cNvSpPr>
              <a:spLocks/>
            </p:cNvSpPr>
            <p:nvPr/>
          </p:nvSpPr>
          <p:spPr bwMode="auto">
            <a:xfrm>
              <a:off x="10806112" y="5480844"/>
              <a:ext cx="1384839" cy="2769584"/>
            </a:xfrm>
            <a:custGeom>
              <a:avLst/>
              <a:gdLst>
                <a:gd name="T0" fmla="*/ 1384840 w 1384839"/>
                <a:gd name="T1" fmla="*/ 2769584 h 2769584"/>
                <a:gd name="T2" fmla="*/ 0 w 1384839"/>
                <a:gd name="T3" fmla="*/ 1384840 h 2769584"/>
                <a:gd name="T4" fmla="*/ 1384840 w 1384839"/>
                <a:gd name="T5" fmla="*/ 0 h 2769584"/>
                <a:gd name="T6" fmla="*/ 138484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1384840" y="2769584"/>
                  </a:moveTo>
                  <a:cubicBezTo>
                    <a:pt x="619982" y="2769584"/>
                    <a:pt x="0" y="2149602"/>
                    <a:pt x="0" y="1384840"/>
                  </a:cubicBezTo>
                  <a:cubicBezTo>
                    <a:pt x="0" y="619982"/>
                    <a:pt x="619982" y="0"/>
                    <a:pt x="1384840" y="0"/>
                  </a:cubicBezTo>
                  <a:lnTo>
                    <a:pt x="1384840" y="2769584"/>
                  </a:ln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2" name="Freeform: Shape 54">
              <a:extLst>
                <a:ext uri="{FF2B5EF4-FFF2-40B4-BE49-F238E27FC236}">
                  <a16:creationId xmlns:a16="http://schemas.microsoft.com/office/drawing/2014/main" id="{E91F44FA-5F79-3C33-B37B-6A17A359F53F}"/>
                </a:ext>
              </a:extLst>
            </p:cNvPr>
            <p:cNvSpPr>
              <a:spLocks/>
            </p:cNvSpPr>
            <p:nvPr/>
          </p:nvSpPr>
          <p:spPr bwMode="auto">
            <a:xfrm>
              <a:off x="12190951" y="5480844"/>
              <a:ext cx="1384839" cy="2769584"/>
            </a:xfrm>
            <a:custGeom>
              <a:avLst/>
              <a:gdLst>
                <a:gd name="T0" fmla="*/ 0 w 1384839"/>
                <a:gd name="T1" fmla="*/ 2769584 h 2769584"/>
                <a:gd name="T2" fmla="*/ 1384840 w 1384839"/>
                <a:gd name="T3" fmla="*/ 1384745 h 2769584"/>
                <a:gd name="T4" fmla="*/ 0 w 1384839"/>
                <a:gd name="T5" fmla="*/ 0 h 2769584"/>
                <a:gd name="T6" fmla="*/ 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0" y="2769584"/>
                  </a:moveTo>
                  <a:cubicBezTo>
                    <a:pt x="764762" y="2769584"/>
                    <a:pt x="1384840" y="2149602"/>
                    <a:pt x="1384840" y="1384745"/>
                  </a:cubicBezTo>
                  <a:cubicBezTo>
                    <a:pt x="1384840" y="619887"/>
                    <a:pt x="764762" y="0"/>
                    <a:pt x="0" y="0"/>
                  </a:cubicBezTo>
                  <a:lnTo>
                    <a:pt x="0" y="2769584"/>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grpSp>
        <p:nvGrpSpPr>
          <p:cNvPr id="53" name="Graphic 100">
            <a:extLst>
              <a:ext uri="{FF2B5EF4-FFF2-40B4-BE49-F238E27FC236}">
                <a16:creationId xmlns:a16="http://schemas.microsoft.com/office/drawing/2014/main" id="{5F0027BB-9B8A-DAB9-2464-844B7CE69A5C}"/>
              </a:ext>
            </a:extLst>
          </p:cNvPr>
          <p:cNvGrpSpPr>
            <a:grpSpLocks noChangeAspect="1"/>
          </p:cNvGrpSpPr>
          <p:nvPr userDrawn="1"/>
        </p:nvGrpSpPr>
        <p:grpSpPr>
          <a:xfrm>
            <a:off x="19238400" y="1393200"/>
            <a:ext cx="3733200" cy="1009522"/>
            <a:chOff x="10791825" y="6490494"/>
            <a:chExt cx="2800254" cy="757237"/>
          </a:xfrm>
          <a:solidFill>
            <a:srgbClr val="FFFFFF"/>
          </a:solidFill>
        </p:grpSpPr>
        <p:sp>
          <p:nvSpPr>
            <p:cNvPr id="54" name="Freeform: Shape 54">
              <a:extLst>
                <a:ext uri="{FF2B5EF4-FFF2-40B4-BE49-F238E27FC236}">
                  <a16:creationId xmlns:a16="http://schemas.microsoft.com/office/drawing/2014/main" id="{DFE88793-E47F-B296-D3AA-E7FE073AC991}"/>
                </a:ext>
              </a:extLst>
            </p:cNvPr>
            <p:cNvSpPr/>
            <p:nvPr/>
          </p:nvSpPr>
          <p:spPr>
            <a:xfrm>
              <a:off x="10791825"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774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774"/>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204" y="16669"/>
                    <a:pt x="104584" y="15240"/>
                  </a:cubicBezTo>
                  <a:cubicBezTo>
                    <a:pt x="98965" y="13811"/>
                    <a:pt x="92012"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a:defRPr/>
              </a:pPr>
              <a:endParaRPr lang="ro-RO"/>
            </a:p>
          </p:txBody>
        </p:sp>
        <p:sp>
          <p:nvSpPr>
            <p:cNvPr id="55" name="Freeform: Shape 55">
              <a:extLst>
                <a:ext uri="{FF2B5EF4-FFF2-40B4-BE49-F238E27FC236}">
                  <a16:creationId xmlns:a16="http://schemas.microsoft.com/office/drawing/2014/main" id="{A3C8C18E-6CEB-8873-A0B2-DBDCB93B0CFE}"/>
                </a:ext>
              </a:extLst>
            </p:cNvPr>
            <p:cNvSpPr/>
            <p:nvPr/>
          </p:nvSpPr>
          <p:spPr>
            <a:xfrm>
              <a:off x="10954131"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30"/>
                  </a:cubicBezTo>
                  <a:cubicBezTo>
                    <a:pt x="96012"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0" y="13716"/>
                    <a:pt x="42100" y="17145"/>
                    <a:pt x="36481" y="24003"/>
                  </a:cubicBezTo>
                  <a:cubicBezTo>
                    <a:pt x="30861" y="30861"/>
                    <a:pt x="27622" y="42386"/>
                    <a:pt x="26860"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56" name="Freeform: Shape 56">
              <a:extLst>
                <a:ext uri="{FF2B5EF4-FFF2-40B4-BE49-F238E27FC236}">
                  <a16:creationId xmlns:a16="http://schemas.microsoft.com/office/drawing/2014/main" id="{5EDD1620-FEC9-D9F2-F2B1-D8537DD09320}"/>
                </a:ext>
              </a:extLst>
            </p:cNvPr>
            <p:cNvSpPr/>
            <p:nvPr/>
          </p:nvSpPr>
          <p:spPr>
            <a:xfrm>
              <a:off x="11084814"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7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6 w 147732"/>
                <a:gd name="connsiteY16" fmla="*/ 138970 h 138969"/>
                <a:gd name="connsiteX17" fmla="*/ 89726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5 w 147732"/>
                <a:gd name="connsiteY28" fmla="*/ 138970 h 138969"/>
                <a:gd name="connsiteX29" fmla="*/ 2095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6" y="138970"/>
                  </a:lnTo>
                  <a:lnTo>
                    <a:pt x="89726" y="126968"/>
                  </a:lnTo>
                  <a:lnTo>
                    <a:pt x="104870" y="124968"/>
                  </a:lnTo>
                  <a:lnTo>
                    <a:pt x="104870" y="56198"/>
                  </a:lnTo>
                  <a:cubicBezTo>
                    <a:pt x="104870" y="46577"/>
                    <a:pt x="104204" y="39053"/>
                    <a:pt x="102870" y="33528"/>
                  </a:cubicBezTo>
                  <a:cubicBezTo>
                    <a:pt x="101536"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57" name="Freeform: Shape 57">
              <a:extLst>
                <a:ext uri="{FF2B5EF4-FFF2-40B4-BE49-F238E27FC236}">
                  <a16:creationId xmlns:a16="http://schemas.microsoft.com/office/drawing/2014/main" id="{AF94A637-EBCE-214C-2EA1-0C79DEF4DB6D}"/>
                </a:ext>
              </a:extLst>
            </p:cNvPr>
            <p:cNvSpPr/>
            <p:nvPr/>
          </p:nvSpPr>
          <p:spPr>
            <a:xfrm>
              <a:off x="11246738" y="6519830"/>
              <a:ext cx="88106" cy="173640"/>
            </a:xfrm>
            <a:custGeom>
              <a:avLst/>
              <a:gdLst>
                <a:gd name="connsiteX0" fmla="*/ 24479 w 88106"/>
                <a:gd name="connsiteY0" fmla="*/ 167164 h 173640"/>
                <a:gd name="connsiteX1" fmla="*/ 17621 w 88106"/>
                <a:gd name="connsiteY1" fmla="*/ 145352 h 173640"/>
                <a:gd name="connsiteX2" fmla="*/ 17621 w 88106"/>
                <a:gd name="connsiteY2" fmla="*/ 51435 h 173640"/>
                <a:gd name="connsiteX3" fmla="*/ 0 w 88106"/>
                <a:gd name="connsiteY3" fmla="*/ 51435 h 173640"/>
                <a:gd name="connsiteX4" fmla="*/ 0 w 88106"/>
                <a:gd name="connsiteY4" fmla="*/ 40386 h 173640"/>
                <a:gd name="connsiteX5" fmla="*/ 6858 w 88106"/>
                <a:gd name="connsiteY5" fmla="*/ 38672 h 173640"/>
                <a:gd name="connsiteX6" fmla="*/ 14478 w 88106"/>
                <a:gd name="connsiteY6" fmla="*/ 36005 h 173640"/>
                <a:gd name="connsiteX7" fmla="*/ 20574 w 88106"/>
                <a:gd name="connsiteY7" fmla="*/ 27242 h 173640"/>
                <a:gd name="connsiteX8" fmla="*/ 25241 w 88106"/>
                <a:gd name="connsiteY8" fmla="*/ 12287 h 173640"/>
                <a:gd name="connsiteX9" fmla="*/ 28385 w 88106"/>
                <a:gd name="connsiteY9" fmla="*/ 0 h 173640"/>
                <a:gd name="connsiteX10" fmla="*/ 42863 w 88106"/>
                <a:gd name="connsiteY10" fmla="*/ 0 h 173640"/>
                <a:gd name="connsiteX11" fmla="*/ 43339 w 88106"/>
                <a:gd name="connsiteY11" fmla="*/ 35243 h 173640"/>
                <a:gd name="connsiteX12" fmla="*/ 84201 w 88106"/>
                <a:gd name="connsiteY12" fmla="*/ 35243 h 173640"/>
                <a:gd name="connsiteX13" fmla="*/ 84201 w 88106"/>
                <a:gd name="connsiteY13" fmla="*/ 51435 h 173640"/>
                <a:gd name="connsiteX14" fmla="*/ 43339 w 88106"/>
                <a:gd name="connsiteY14" fmla="*/ 51435 h 173640"/>
                <a:gd name="connsiteX15" fmla="*/ 43339 w 88106"/>
                <a:gd name="connsiteY15" fmla="*/ 126587 h 173640"/>
                <a:gd name="connsiteX16" fmla="*/ 44196 w 88106"/>
                <a:gd name="connsiteY16" fmla="*/ 146209 h 173640"/>
                <a:gd name="connsiteX17" fmla="*/ 47816 w 88106"/>
                <a:gd name="connsiteY17" fmla="*/ 153543 h 173640"/>
                <a:gd name="connsiteX18" fmla="*/ 57531 w 88106"/>
                <a:gd name="connsiteY18" fmla="*/ 155258 h 173640"/>
                <a:gd name="connsiteX19" fmla="*/ 72104 w 88106"/>
                <a:gd name="connsiteY19" fmla="*/ 153543 h 173640"/>
                <a:gd name="connsiteX20" fmla="*/ 84487 w 88106"/>
                <a:gd name="connsiteY20" fmla="*/ 149828 h 173640"/>
                <a:gd name="connsiteX21" fmla="*/ 88106 w 88106"/>
                <a:gd name="connsiteY21" fmla="*/ 160877 h 173640"/>
                <a:gd name="connsiteX22" fmla="*/ 69152 w 88106"/>
                <a:gd name="connsiteY22" fmla="*/ 169450 h 173640"/>
                <a:gd name="connsiteX23" fmla="*/ 45244 w 88106"/>
                <a:gd name="connsiteY23" fmla="*/ 173641 h 173640"/>
                <a:gd name="connsiteX24" fmla="*/ 24479 w 88106"/>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640">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5" y="36767"/>
                    <a:pt x="14478" y="36005"/>
                  </a:cubicBezTo>
                  <a:cubicBezTo>
                    <a:pt x="17050" y="34576"/>
                    <a:pt x="19145" y="31623"/>
                    <a:pt x="20574" y="27242"/>
                  </a:cubicBezTo>
                  <a:cubicBezTo>
                    <a:pt x="21908" y="24098"/>
                    <a:pt x="23432" y="19145"/>
                    <a:pt x="25241" y="12287"/>
                  </a:cubicBezTo>
                  <a:cubicBezTo>
                    <a:pt x="27051" y="5429"/>
                    <a:pt x="28099" y="1334"/>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625" y="154686"/>
                    <a:pt x="52959" y="155258"/>
                    <a:pt x="57531" y="155258"/>
                  </a:cubicBezTo>
                  <a:cubicBezTo>
                    <a:pt x="61913" y="155258"/>
                    <a:pt x="66770" y="154686"/>
                    <a:pt x="72104" y="153543"/>
                  </a:cubicBezTo>
                  <a:cubicBezTo>
                    <a:pt x="77438" y="152400"/>
                    <a:pt x="81534" y="151162"/>
                    <a:pt x="84487" y="149828"/>
                  </a:cubicBezTo>
                  <a:lnTo>
                    <a:pt x="88106" y="160877"/>
                  </a:lnTo>
                  <a:cubicBezTo>
                    <a:pt x="84201" y="163830"/>
                    <a:pt x="77915" y="166688"/>
                    <a:pt x="69152" y="169450"/>
                  </a:cubicBezTo>
                  <a:cubicBezTo>
                    <a:pt x="60389" y="172212"/>
                    <a:pt x="52483" y="173641"/>
                    <a:pt x="45244" y="173641"/>
                  </a:cubicBezTo>
                  <a:cubicBezTo>
                    <a:pt x="36005" y="173546"/>
                    <a:pt x="29051" y="171450"/>
                    <a:pt x="24479" y="167164"/>
                  </a:cubicBezTo>
                  <a:close/>
                </a:path>
              </a:pathLst>
            </a:custGeom>
            <a:solidFill>
              <a:srgbClr val="FFFFFF"/>
            </a:solidFill>
            <a:ln w="9525" cap="flat">
              <a:noFill/>
              <a:prstDash val="solid"/>
              <a:miter/>
            </a:ln>
          </p:spPr>
          <p:txBody>
            <a:bodyPr anchor="ctr"/>
            <a:lstStyle/>
            <a:p>
              <a:pPr>
                <a:defRPr/>
              </a:pPr>
              <a:endParaRPr lang="ro-RO"/>
            </a:p>
          </p:txBody>
        </p:sp>
        <p:sp>
          <p:nvSpPr>
            <p:cNvPr id="58" name="Freeform: Shape 58">
              <a:extLst>
                <a:ext uri="{FF2B5EF4-FFF2-40B4-BE49-F238E27FC236}">
                  <a16:creationId xmlns:a16="http://schemas.microsoft.com/office/drawing/2014/main" id="{516149A4-04C9-EAD4-D9F7-09B8410C7E8B}"/>
                </a:ext>
              </a:extLst>
            </p:cNvPr>
            <p:cNvSpPr/>
            <p:nvPr/>
          </p:nvSpPr>
          <p:spPr>
            <a:xfrm>
              <a:off x="11350180" y="6551454"/>
              <a:ext cx="95535" cy="139446"/>
            </a:xfrm>
            <a:custGeom>
              <a:avLst/>
              <a:gdLst>
                <a:gd name="connsiteX0" fmla="*/ 95 w 95535"/>
                <a:gd name="connsiteY0" fmla="*/ 127445 h 139446"/>
                <a:gd name="connsiteX1" fmla="*/ 18479 w 95535"/>
                <a:gd name="connsiteY1" fmla="*/ 126016 h 139446"/>
                <a:gd name="connsiteX2" fmla="*/ 18479 w 95535"/>
                <a:gd name="connsiteY2" fmla="*/ 22479 h 139446"/>
                <a:gd name="connsiteX3" fmla="*/ 857 w 95535"/>
                <a:gd name="connsiteY3" fmla="*/ 18098 h 139446"/>
                <a:gd name="connsiteX4" fmla="*/ 857 w 95535"/>
                <a:gd name="connsiteY4" fmla="*/ 4858 h 139446"/>
                <a:gd name="connsiteX5" fmla="*/ 34671 w 95535"/>
                <a:gd name="connsiteY5" fmla="*/ 476 h 139446"/>
                <a:gd name="connsiteX6" fmla="*/ 35147 w 95535"/>
                <a:gd name="connsiteY6" fmla="*/ 476 h 139446"/>
                <a:gd name="connsiteX7" fmla="*/ 40577 w 95535"/>
                <a:gd name="connsiteY7" fmla="*/ 4858 h 139446"/>
                <a:gd name="connsiteX8" fmla="*/ 40577 w 95535"/>
                <a:gd name="connsiteY8" fmla="*/ 9239 h 139446"/>
                <a:gd name="connsiteX9" fmla="*/ 39815 w 95535"/>
                <a:gd name="connsiteY9" fmla="*/ 28289 h 139446"/>
                <a:gd name="connsiteX10" fmla="*/ 40577 w 95535"/>
                <a:gd name="connsiteY10" fmla="*/ 28289 h 139446"/>
                <a:gd name="connsiteX11" fmla="*/ 49340 w 95535"/>
                <a:gd name="connsiteY11" fmla="*/ 17526 h 139446"/>
                <a:gd name="connsiteX12" fmla="*/ 65722 w 95535"/>
                <a:gd name="connsiteY12" fmla="*/ 5429 h 139446"/>
                <a:gd name="connsiteX13" fmla="*/ 87440 w 95535"/>
                <a:gd name="connsiteY13" fmla="*/ 0 h 139446"/>
                <a:gd name="connsiteX14" fmla="*/ 95536 w 95535"/>
                <a:gd name="connsiteY14" fmla="*/ 1238 h 139446"/>
                <a:gd name="connsiteX15" fmla="*/ 95536 w 95535"/>
                <a:gd name="connsiteY15" fmla="*/ 28575 h 139446"/>
                <a:gd name="connsiteX16" fmla="*/ 90011 w 95535"/>
                <a:gd name="connsiteY16" fmla="*/ 26289 h 139446"/>
                <a:gd name="connsiteX17" fmla="*/ 81534 w 95535"/>
                <a:gd name="connsiteY17" fmla="*/ 25146 h 139446"/>
                <a:gd name="connsiteX18" fmla="*/ 43815 w 95535"/>
                <a:gd name="connsiteY18" fmla="*/ 37624 h 139446"/>
                <a:gd name="connsiteX19" fmla="*/ 43815 w 95535"/>
                <a:gd name="connsiteY19" fmla="*/ 125730 h 139446"/>
                <a:gd name="connsiteX20" fmla="*/ 74867 w 95535"/>
                <a:gd name="connsiteY20" fmla="*/ 127730 h 139446"/>
                <a:gd name="connsiteX21" fmla="*/ 74867 w 95535"/>
                <a:gd name="connsiteY21" fmla="*/ 139446 h 139446"/>
                <a:gd name="connsiteX22" fmla="*/ 0 w 95535"/>
                <a:gd name="connsiteY22" fmla="*/ 139446 h 139446"/>
                <a:gd name="connsiteX23" fmla="*/ 0 w 95535"/>
                <a:gd name="connsiteY23" fmla="*/ 127445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446">
                  <a:moveTo>
                    <a:pt x="95" y="127445"/>
                  </a:moveTo>
                  <a:lnTo>
                    <a:pt x="18479" y="126016"/>
                  </a:lnTo>
                  <a:lnTo>
                    <a:pt x="18479" y="22479"/>
                  </a:lnTo>
                  <a:lnTo>
                    <a:pt x="857" y="18098"/>
                  </a:lnTo>
                  <a:lnTo>
                    <a:pt x="857" y="4858"/>
                  </a:lnTo>
                  <a:lnTo>
                    <a:pt x="34671" y="476"/>
                  </a:lnTo>
                  <a:lnTo>
                    <a:pt x="35147" y="476"/>
                  </a:lnTo>
                  <a:lnTo>
                    <a:pt x="40577" y="4858"/>
                  </a:lnTo>
                  <a:lnTo>
                    <a:pt x="40577" y="9239"/>
                  </a:lnTo>
                  <a:lnTo>
                    <a:pt x="39815" y="28289"/>
                  </a:lnTo>
                  <a:lnTo>
                    <a:pt x="40577" y="28289"/>
                  </a:lnTo>
                  <a:cubicBezTo>
                    <a:pt x="42196" y="25527"/>
                    <a:pt x="45149" y="21907"/>
                    <a:pt x="49340" y="17526"/>
                  </a:cubicBezTo>
                  <a:cubicBezTo>
                    <a:pt x="53626" y="13145"/>
                    <a:pt x="59055" y="9049"/>
                    <a:pt x="65722" y="5429"/>
                  </a:cubicBezTo>
                  <a:cubicBezTo>
                    <a:pt x="72390" y="1810"/>
                    <a:pt x="79629" y="0"/>
                    <a:pt x="87440" y="0"/>
                  </a:cubicBezTo>
                  <a:cubicBezTo>
                    <a:pt x="90678" y="0"/>
                    <a:pt x="93345" y="381"/>
                    <a:pt x="95536" y="1238"/>
                  </a:cubicBezTo>
                  <a:lnTo>
                    <a:pt x="95536" y="28575"/>
                  </a:lnTo>
                  <a:cubicBezTo>
                    <a:pt x="94393" y="27813"/>
                    <a:pt x="92583" y="26956"/>
                    <a:pt x="90011" y="26289"/>
                  </a:cubicBezTo>
                  <a:cubicBezTo>
                    <a:pt x="87440" y="25527"/>
                    <a:pt x="84677" y="25146"/>
                    <a:pt x="81534" y="25146"/>
                  </a:cubicBezTo>
                  <a:cubicBezTo>
                    <a:pt x="68009" y="25146"/>
                    <a:pt x="55436" y="29337"/>
                    <a:pt x="43815" y="37624"/>
                  </a:cubicBezTo>
                  <a:lnTo>
                    <a:pt x="43815" y="125730"/>
                  </a:lnTo>
                  <a:lnTo>
                    <a:pt x="74867" y="127730"/>
                  </a:lnTo>
                  <a:lnTo>
                    <a:pt x="74867" y="139446"/>
                  </a:lnTo>
                  <a:lnTo>
                    <a:pt x="0" y="139446"/>
                  </a:lnTo>
                  <a:lnTo>
                    <a:pt x="0" y="127445"/>
                  </a:lnTo>
                  <a:close/>
                </a:path>
              </a:pathLst>
            </a:custGeom>
            <a:solidFill>
              <a:srgbClr val="FFFFFF"/>
            </a:solidFill>
            <a:ln w="9525" cap="flat">
              <a:noFill/>
              <a:prstDash val="solid"/>
              <a:miter/>
            </a:ln>
          </p:spPr>
          <p:txBody>
            <a:bodyPr anchor="ctr"/>
            <a:lstStyle/>
            <a:p>
              <a:pPr>
                <a:defRPr/>
              </a:pPr>
              <a:endParaRPr lang="ro-RO"/>
            </a:p>
          </p:txBody>
        </p:sp>
        <p:sp>
          <p:nvSpPr>
            <p:cNvPr id="59" name="Freeform: Shape 59">
              <a:extLst>
                <a:ext uri="{FF2B5EF4-FFF2-40B4-BE49-F238E27FC236}">
                  <a16:creationId xmlns:a16="http://schemas.microsoft.com/office/drawing/2014/main" id="{05F00439-B471-83FD-EBBF-DDAAAC526BA2}"/>
                </a:ext>
              </a:extLst>
            </p:cNvPr>
            <p:cNvSpPr/>
            <p:nvPr/>
          </p:nvSpPr>
          <p:spPr>
            <a:xfrm>
              <a:off x="11459622"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492"/>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778"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a:defRPr/>
              </a:pPr>
              <a:endParaRPr lang="ro-RO"/>
            </a:p>
          </p:txBody>
        </p:sp>
        <p:sp>
          <p:nvSpPr>
            <p:cNvPr id="60" name="Freeform: Shape 60">
              <a:extLst>
                <a:ext uri="{FF2B5EF4-FFF2-40B4-BE49-F238E27FC236}">
                  <a16:creationId xmlns:a16="http://schemas.microsoft.com/office/drawing/2014/main" id="{F110AA8D-9EAE-3A9C-E47E-0B619AF18082}"/>
                </a:ext>
              </a:extLst>
            </p:cNvPr>
            <p:cNvSpPr/>
            <p:nvPr/>
          </p:nvSpPr>
          <p:spPr>
            <a:xfrm>
              <a:off x="11614499" y="6490494"/>
              <a:ext cx="66103" cy="200406"/>
            </a:xfrm>
            <a:custGeom>
              <a:avLst/>
              <a:gdLst>
                <a:gd name="connsiteX0" fmla="*/ 19907 w 66103"/>
                <a:gd name="connsiteY0" fmla="*/ 17907 h 200406"/>
                <a:gd name="connsiteX1" fmla="*/ 95 w 66103"/>
                <a:gd name="connsiteY1" fmla="*/ 15240 h 200406"/>
                <a:gd name="connsiteX2" fmla="*/ 95 w 66103"/>
                <a:gd name="connsiteY2" fmla="*/ 4763 h 200406"/>
                <a:gd name="connsiteX3" fmla="*/ 39529 w 66103"/>
                <a:gd name="connsiteY3" fmla="*/ 0 h 200406"/>
                <a:gd name="connsiteX4" fmla="*/ 40005 w 66103"/>
                <a:gd name="connsiteY4" fmla="*/ 0 h 200406"/>
                <a:gd name="connsiteX5" fmla="*/ 45339 w 66103"/>
                <a:gd name="connsiteY5" fmla="*/ 3620 h 200406"/>
                <a:gd name="connsiteX6" fmla="*/ 45339 w 66103"/>
                <a:gd name="connsiteY6" fmla="*/ 186404 h 200406"/>
                <a:gd name="connsiteX7" fmla="*/ 66103 w 66103"/>
                <a:gd name="connsiteY7" fmla="*/ 188405 h 200406"/>
                <a:gd name="connsiteX8" fmla="*/ 66103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907" y="17907"/>
                  </a:moveTo>
                  <a:lnTo>
                    <a:pt x="95" y="15240"/>
                  </a:lnTo>
                  <a:lnTo>
                    <a:pt x="95" y="4763"/>
                  </a:lnTo>
                  <a:lnTo>
                    <a:pt x="39529" y="0"/>
                  </a:lnTo>
                  <a:lnTo>
                    <a:pt x="40005" y="0"/>
                  </a:lnTo>
                  <a:lnTo>
                    <a:pt x="45339" y="3620"/>
                  </a:lnTo>
                  <a:lnTo>
                    <a:pt x="45339" y="186404"/>
                  </a:lnTo>
                  <a:lnTo>
                    <a:pt x="66103" y="188405"/>
                  </a:lnTo>
                  <a:lnTo>
                    <a:pt x="66103"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1" name="Freeform: Shape 61">
              <a:extLst>
                <a:ext uri="{FF2B5EF4-FFF2-40B4-BE49-F238E27FC236}">
                  <a16:creationId xmlns:a16="http://schemas.microsoft.com/office/drawing/2014/main" id="{CD838AE3-FF9C-8A74-F825-F08FB848EDF0}"/>
                </a:ext>
              </a:extLst>
            </p:cNvPr>
            <p:cNvSpPr/>
            <p:nvPr/>
          </p:nvSpPr>
          <p:spPr>
            <a:xfrm>
              <a:off x="11757279" y="6509067"/>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1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8 h 182022"/>
                <a:gd name="connsiteX13" fmla="*/ 138303 w 177260"/>
                <a:gd name="connsiteY13" fmla="*/ 181928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1"/>
                  </a:lnTo>
                  <a:lnTo>
                    <a:pt x="140779" y="15240"/>
                  </a:lnTo>
                  <a:lnTo>
                    <a:pt x="119539" y="12287"/>
                  </a:lnTo>
                  <a:lnTo>
                    <a:pt x="119539" y="0"/>
                  </a:lnTo>
                  <a:lnTo>
                    <a:pt x="177260" y="0"/>
                  </a:lnTo>
                  <a:lnTo>
                    <a:pt x="177260" y="12287"/>
                  </a:lnTo>
                  <a:lnTo>
                    <a:pt x="157639" y="15240"/>
                  </a:lnTo>
                  <a:lnTo>
                    <a:pt x="157639" y="181928"/>
                  </a:lnTo>
                  <a:lnTo>
                    <a:pt x="138303" y="181928"/>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62" name="Freeform: Shape 62">
              <a:extLst>
                <a:ext uri="{FF2B5EF4-FFF2-40B4-BE49-F238E27FC236}">
                  <a16:creationId xmlns:a16="http://schemas.microsoft.com/office/drawing/2014/main" id="{A3DB35EA-6E2E-81E2-2892-8A635E3D81C3}"/>
                </a:ext>
              </a:extLst>
            </p:cNvPr>
            <p:cNvSpPr/>
            <p:nvPr/>
          </p:nvSpPr>
          <p:spPr>
            <a:xfrm>
              <a:off x="11951493"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2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3" name="Freeform: Shape 1023">
              <a:extLst>
                <a:ext uri="{FF2B5EF4-FFF2-40B4-BE49-F238E27FC236}">
                  <a16:creationId xmlns:a16="http://schemas.microsoft.com/office/drawing/2014/main" id="{A0F3E3F4-B3F3-BC66-1C3D-DC20E3B6C1B7}"/>
                </a:ext>
              </a:extLst>
            </p:cNvPr>
            <p:cNvSpPr/>
            <p:nvPr/>
          </p:nvSpPr>
          <p:spPr>
            <a:xfrm>
              <a:off x="12085510" y="6519830"/>
              <a:ext cx="88106" cy="237744"/>
            </a:xfrm>
            <a:custGeom>
              <a:avLst/>
              <a:gdLst>
                <a:gd name="connsiteX0" fmla="*/ 24479 w 88106"/>
                <a:gd name="connsiteY0" fmla="*/ 167164 h 237744"/>
                <a:gd name="connsiteX1" fmla="*/ 17621 w 88106"/>
                <a:gd name="connsiteY1" fmla="*/ 145352 h 237744"/>
                <a:gd name="connsiteX2" fmla="*/ 17621 w 88106"/>
                <a:gd name="connsiteY2" fmla="*/ 51435 h 237744"/>
                <a:gd name="connsiteX3" fmla="*/ 0 w 88106"/>
                <a:gd name="connsiteY3" fmla="*/ 51435 h 237744"/>
                <a:gd name="connsiteX4" fmla="*/ 0 w 88106"/>
                <a:gd name="connsiteY4" fmla="*/ 40386 h 237744"/>
                <a:gd name="connsiteX5" fmla="*/ 6858 w 88106"/>
                <a:gd name="connsiteY5" fmla="*/ 38672 h 237744"/>
                <a:gd name="connsiteX6" fmla="*/ 14478 w 88106"/>
                <a:gd name="connsiteY6" fmla="*/ 36005 h 237744"/>
                <a:gd name="connsiteX7" fmla="*/ 20574 w 88106"/>
                <a:gd name="connsiteY7" fmla="*/ 27242 h 237744"/>
                <a:gd name="connsiteX8" fmla="*/ 25241 w 88106"/>
                <a:gd name="connsiteY8" fmla="*/ 12287 h 237744"/>
                <a:gd name="connsiteX9" fmla="*/ 28384 w 88106"/>
                <a:gd name="connsiteY9" fmla="*/ 0 h 237744"/>
                <a:gd name="connsiteX10" fmla="*/ 42863 w 88106"/>
                <a:gd name="connsiteY10" fmla="*/ 0 h 237744"/>
                <a:gd name="connsiteX11" fmla="*/ 43339 w 88106"/>
                <a:gd name="connsiteY11" fmla="*/ 35243 h 237744"/>
                <a:gd name="connsiteX12" fmla="*/ 84201 w 88106"/>
                <a:gd name="connsiteY12" fmla="*/ 35243 h 237744"/>
                <a:gd name="connsiteX13" fmla="*/ 84201 w 88106"/>
                <a:gd name="connsiteY13" fmla="*/ 51435 h 237744"/>
                <a:gd name="connsiteX14" fmla="*/ 43339 w 88106"/>
                <a:gd name="connsiteY14" fmla="*/ 51435 h 237744"/>
                <a:gd name="connsiteX15" fmla="*/ 43339 w 88106"/>
                <a:gd name="connsiteY15" fmla="*/ 126587 h 237744"/>
                <a:gd name="connsiteX16" fmla="*/ 44196 w 88106"/>
                <a:gd name="connsiteY16" fmla="*/ 146209 h 237744"/>
                <a:gd name="connsiteX17" fmla="*/ 47911 w 88106"/>
                <a:gd name="connsiteY17" fmla="*/ 153543 h 237744"/>
                <a:gd name="connsiteX18" fmla="*/ 57531 w 88106"/>
                <a:gd name="connsiteY18" fmla="*/ 155258 h 237744"/>
                <a:gd name="connsiteX19" fmla="*/ 72104 w 88106"/>
                <a:gd name="connsiteY19" fmla="*/ 153543 h 237744"/>
                <a:gd name="connsiteX20" fmla="*/ 84487 w 88106"/>
                <a:gd name="connsiteY20" fmla="*/ 149828 h 237744"/>
                <a:gd name="connsiteX21" fmla="*/ 88106 w 88106"/>
                <a:gd name="connsiteY21" fmla="*/ 160877 h 237744"/>
                <a:gd name="connsiteX22" fmla="*/ 69151 w 88106"/>
                <a:gd name="connsiteY22" fmla="*/ 169450 h 237744"/>
                <a:gd name="connsiteX23" fmla="*/ 45339 w 88106"/>
                <a:gd name="connsiteY23" fmla="*/ 173641 h 237744"/>
                <a:gd name="connsiteX24" fmla="*/ 24479 w 88106"/>
                <a:gd name="connsiteY24" fmla="*/ 167164 h 237744"/>
                <a:gd name="connsiteX25" fmla="*/ 62103 w 88106"/>
                <a:gd name="connsiteY25" fmla="*/ 220313 h 237744"/>
                <a:gd name="connsiteX26" fmla="*/ 53816 w 88106"/>
                <a:gd name="connsiteY26" fmla="*/ 232315 h 237744"/>
                <a:gd name="connsiteX27" fmla="*/ 46768 w 88106"/>
                <a:gd name="connsiteY27" fmla="*/ 237744 h 237744"/>
                <a:gd name="connsiteX28" fmla="*/ 46482 w 88106"/>
                <a:gd name="connsiteY28" fmla="*/ 237744 h 237744"/>
                <a:gd name="connsiteX29" fmla="*/ 38195 w 88106"/>
                <a:gd name="connsiteY29" fmla="*/ 233363 h 237744"/>
                <a:gd name="connsiteX30" fmla="*/ 37909 w 88106"/>
                <a:gd name="connsiteY30" fmla="*/ 231934 h 237744"/>
                <a:gd name="connsiteX31" fmla="*/ 43529 w 88106"/>
                <a:gd name="connsiteY31" fmla="*/ 225362 h 237744"/>
                <a:gd name="connsiteX32" fmla="*/ 45720 w 88106"/>
                <a:gd name="connsiteY32" fmla="*/ 215075 h 237744"/>
                <a:gd name="connsiteX33" fmla="*/ 44386 w 88106"/>
                <a:gd name="connsiteY33" fmla="*/ 209931 h 237744"/>
                <a:gd name="connsiteX34" fmla="*/ 40576 w 88106"/>
                <a:gd name="connsiteY34" fmla="*/ 206312 h 237744"/>
                <a:gd name="connsiteX35" fmla="*/ 35719 w 88106"/>
                <a:gd name="connsiteY35" fmla="*/ 196501 h 237744"/>
                <a:gd name="connsiteX36" fmla="*/ 39910 w 88106"/>
                <a:gd name="connsiteY36" fmla="*/ 187452 h 237744"/>
                <a:gd name="connsiteX37" fmla="*/ 48673 w 88106"/>
                <a:gd name="connsiteY37" fmla="*/ 184785 h 237744"/>
                <a:gd name="connsiteX38" fmla="*/ 49625 w 88106"/>
                <a:gd name="connsiteY38" fmla="*/ 184785 h 237744"/>
                <a:gd name="connsiteX39" fmla="*/ 61341 w 88106"/>
                <a:gd name="connsiteY39" fmla="*/ 189929 h 237744"/>
                <a:gd name="connsiteX40" fmla="*/ 65722 w 88106"/>
                <a:gd name="connsiteY40" fmla="*/ 204407 h 237744"/>
                <a:gd name="connsiteX41" fmla="*/ 62103 w 88106"/>
                <a:gd name="connsiteY41" fmla="*/ 220313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106" h="237744">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4" y="36767"/>
                    <a:pt x="14478" y="36005"/>
                  </a:cubicBezTo>
                  <a:cubicBezTo>
                    <a:pt x="17050" y="34576"/>
                    <a:pt x="19145" y="31623"/>
                    <a:pt x="20574" y="27242"/>
                  </a:cubicBezTo>
                  <a:cubicBezTo>
                    <a:pt x="21907" y="24098"/>
                    <a:pt x="23431" y="19145"/>
                    <a:pt x="25241" y="12287"/>
                  </a:cubicBezTo>
                  <a:cubicBezTo>
                    <a:pt x="27051" y="5429"/>
                    <a:pt x="28099" y="1334"/>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106" y="160877"/>
                  </a:lnTo>
                  <a:cubicBezTo>
                    <a:pt x="84201" y="163830"/>
                    <a:pt x="77819" y="166688"/>
                    <a:pt x="69151" y="169450"/>
                  </a:cubicBezTo>
                  <a:cubicBezTo>
                    <a:pt x="60388" y="172212"/>
                    <a:pt x="52483" y="173641"/>
                    <a:pt x="45339" y="173641"/>
                  </a:cubicBezTo>
                  <a:cubicBezTo>
                    <a:pt x="35909" y="173546"/>
                    <a:pt x="29051" y="171450"/>
                    <a:pt x="24479" y="167164"/>
                  </a:cubicBezTo>
                  <a:close/>
                  <a:moveTo>
                    <a:pt x="62103" y="220313"/>
                  </a:moveTo>
                  <a:cubicBezTo>
                    <a:pt x="59626" y="225171"/>
                    <a:pt x="56864" y="229172"/>
                    <a:pt x="53816" y="232315"/>
                  </a:cubicBezTo>
                  <a:cubicBezTo>
                    <a:pt x="50673" y="235458"/>
                    <a:pt x="48387" y="237173"/>
                    <a:pt x="46768" y="237744"/>
                  </a:cubicBezTo>
                  <a:lnTo>
                    <a:pt x="46482" y="237744"/>
                  </a:lnTo>
                  <a:lnTo>
                    <a:pt x="38195" y="233363"/>
                  </a:lnTo>
                  <a:lnTo>
                    <a:pt x="37909" y="231934"/>
                  </a:lnTo>
                  <a:cubicBezTo>
                    <a:pt x="40195" y="230791"/>
                    <a:pt x="42100" y="228600"/>
                    <a:pt x="43529" y="225362"/>
                  </a:cubicBezTo>
                  <a:cubicBezTo>
                    <a:pt x="44958" y="222123"/>
                    <a:pt x="45720" y="218694"/>
                    <a:pt x="45720" y="215075"/>
                  </a:cubicBezTo>
                  <a:cubicBezTo>
                    <a:pt x="45720" y="212979"/>
                    <a:pt x="45244" y="211265"/>
                    <a:pt x="44386" y="209931"/>
                  </a:cubicBezTo>
                  <a:cubicBezTo>
                    <a:pt x="43529" y="208598"/>
                    <a:pt x="42196" y="207359"/>
                    <a:pt x="40576"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9"/>
                  </a:cubicBezTo>
                  <a:cubicBezTo>
                    <a:pt x="64294" y="193358"/>
                    <a:pt x="65722" y="198120"/>
                    <a:pt x="65722" y="204407"/>
                  </a:cubicBezTo>
                  <a:cubicBezTo>
                    <a:pt x="65818" y="210026"/>
                    <a:pt x="64579" y="215360"/>
                    <a:pt x="62103" y="220313"/>
                  </a:cubicBezTo>
                  <a:close/>
                </a:path>
              </a:pathLst>
            </a:custGeom>
            <a:solidFill>
              <a:srgbClr val="FFFFFF"/>
            </a:solidFill>
            <a:ln w="9525" cap="flat">
              <a:noFill/>
              <a:prstDash val="solid"/>
              <a:miter/>
            </a:ln>
          </p:spPr>
          <p:txBody>
            <a:bodyPr anchor="ctr"/>
            <a:lstStyle/>
            <a:p>
              <a:pPr>
                <a:defRPr/>
              </a:pPr>
              <a:endParaRPr lang="ro-RO"/>
            </a:p>
          </p:txBody>
        </p:sp>
        <p:sp>
          <p:nvSpPr>
            <p:cNvPr id="64" name="Freeform: Shape 1024">
              <a:extLst>
                <a:ext uri="{FF2B5EF4-FFF2-40B4-BE49-F238E27FC236}">
                  <a16:creationId xmlns:a16="http://schemas.microsoft.com/office/drawing/2014/main" id="{98578916-0563-3406-F469-D6CEEFEF9619}"/>
                </a:ext>
              </a:extLst>
            </p:cNvPr>
            <p:cNvSpPr/>
            <p:nvPr/>
          </p:nvSpPr>
          <p:spPr>
            <a:xfrm>
              <a:off x="12187713" y="6496875"/>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8 h 194119"/>
                <a:gd name="connsiteX15" fmla="*/ 18764 w 64865"/>
                <a:gd name="connsiteY15" fmla="*/ 5144 h 194119"/>
                <a:gd name="connsiteX16" fmla="*/ 31813 w 64865"/>
                <a:gd name="connsiteY16" fmla="*/ 0 h 194119"/>
                <a:gd name="connsiteX17" fmla="*/ 44101 w 64865"/>
                <a:gd name="connsiteY17" fmla="*/ 4382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8"/>
                  </a:cubicBezTo>
                  <a:cubicBezTo>
                    <a:pt x="14002" y="12859"/>
                    <a:pt x="15621" y="8573"/>
                    <a:pt x="18764" y="5144"/>
                  </a:cubicBezTo>
                  <a:cubicBezTo>
                    <a:pt x="21908" y="1715"/>
                    <a:pt x="26289" y="0"/>
                    <a:pt x="31813" y="0"/>
                  </a:cubicBezTo>
                  <a:cubicBezTo>
                    <a:pt x="37338" y="0"/>
                    <a:pt x="41434" y="1429"/>
                    <a:pt x="44101" y="4382"/>
                  </a:cubicBezTo>
                  <a:cubicBezTo>
                    <a:pt x="46672" y="7334"/>
                    <a:pt x="48006" y="11049"/>
                    <a:pt x="48006" y="15621"/>
                  </a:cubicBezTo>
                  <a:cubicBezTo>
                    <a:pt x="48006" y="21146"/>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65" name="Freeform: Shape 1027">
              <a:extLst>
                <a:ext uri="{FF2B5EF4-FFF2-40B4-BE49-F238E27FC236}">
                  <a16:creationId xmlns:a16="http://schemas.microsoft.com/office/drawing/2014/main" id="{1D8BCB72-3AED-808E-4E15-DD791231119F}"/>
                </a:ext>
              </a:extLst>
            </p:cNvPr>
            <p:cNvSpPr/>
            <p:nvPr/>
          </p:nvSpPr>
          <p:spPr>
            <a:xfrm>
              <a:off x="12270009" y="6551454"/>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8 w 126587"/>
                <a:gd name="connsiteY5" fmla="*/ 109442 h 142208"/>
                <a:gd name="connsiteX6" fmla="*/ 93631 w 126587"/>
                <a:gd name="connsiteY6" fmla="*/ 133921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7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50" y="22288"/>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8" y="109442"/>
                  </a:cubicBezTo>
                  <a:cubicBezTo>
                    <a:pt x="111538" y="120206"/>
                    <a:pt x="103537" y="128397"/>
                    <a:pt x="93631" y="133921"/>
                  </a:cubicBezTo>
                  <a:cubicBezTo>
                    <a:pt x="83725" y="139446"/>
                    <a:pt x="73247" y="142208"/>
                    <a:pt x="61913" y="142208"/>
                  </a:cubicBezTo>
                  <a:cubicBezTo>
                    <a:pt x="41338" y="142208"/>
                    <a:pt x="25908" y="135636"/>
                    <a:pt x="15526" y="122587"/>
                  </a:cubicBezTo>
                  <a:cubicBezTo>
                    <a:pt x="5143" y="109537"/>
                    <a:pt x="0" y="92393"/>
                    <a:pt x="0" y="71152"/>
                  </a:cubicBezTo>
                  <a:cubicBezTo>
                    <a:pt x="0" y="56483"/>
                    <a:pt x="3048" y="43815"/>
                    <a:pt x="9049" y="33052"/>
                  </a:cubicBezTo>
                  <a:close/>
                  <a:moveTo>
                    <a:pt x="89345" y="114300"/>
                  </a:moveTo>
                  <a:cubicBezTo>
                    <a:pt x="95345" y="104966"/>
                    <a:pt x="98393" y="91249"/>
                    <a:pt x="98393" y="72962"/>
                  </a:cubicBezTo>
                  <a:cubicBezTo>
                    <a:pt x="98393" y="54864"/>
                    <a:pt x="95631" y="40481"/>
                    <a:pt x="90106"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2"/>
                    <a:pt x="51340" y="128207"/>
                    <a:pt x="63437" y="128207"/>
                  </a:cubicBezTo>
                  <a:cubicBezTo>
                    <a:pt x="74676" y="128207"/>
                    <a:pt x="83248"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66" name="Freeform: Shape 1028">
              <a:extLst>
                <a:ext uri="{FF2B5EF4-FFF2-40B4-BE49-F238E27FC236}">
                  <a16:creationId xmlns:a16="http://schemas.microsoft.com/office/drawing/2014/main" id="{B29AD75C-D4AF-A14B-1FDD-3EF4A3C188E5}"/>
                </a:ext>
              </a:extLst>
            </p:cNvPr>
            <p:cNvSpPr/>
            <p:nvPr/>
          </p:nvSpPr>
          <p:spPr>
            <a:xfrm>
              <a:off x="12415837"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3"/>
                    <a:pt x="102870" y="33528"/>
                  </a:cubicBezTo>
                  <a:cubicBezTo>
                    <a:pt x="101537"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67" name="Freeform: Shape 1029">
              <a:extLst>
                <a:ext uri="{FF2B5EF4-FFF2-40B4-BE49-F238E27FC236}">
                  <a16:creationId xmlns:a16="http://schemas.microsoft.com/office/drawing/2014/main" id="{AAB83E1D-CDF4-C876-8613-668A87EE8077}"/>
                </a:ext>
              </a:extLst>
            </p:cNvPr>
            <p:cNvSpPr/>
            <p:nvPr/>
          </p:nvSpPr>
          <p:spPr>
            <a:xfrm>
              <a:off x="12581191"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5" y="24003"/>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4"/>
                    <a:pt x="11239" y="14192"/>
                    <a:pt x="16954" y="11240"/>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912" y="139446"/>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8" name="Freeform: Shape 1030">
              <a:extLst>
                <a:ext uri="{FF2B5EF4-FFF2-40B4-BE49-F238E27FC236}">
                  <a16:creationId xmlns:a16="http://schemas.microsoft.com/office/drawing/2014/main" id="{C54EFC67-96B5-7AE6-9CAA-1DF61556554C}"/>
                </a:ext>
              </a:extLst>
            </p:cNvPr>
            <p:cNvSpPr/>
            <p:nvPr/>
          </p:nvSpPr>
          <p:spPr>
            <a:xfrm>
              <a:off x="12716637"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9" name="Freeform: Shape 1031">
              <a:extLst>
                <a:ext uri="{FF2B5EF4-FFF2-40B4-BE49-F238E27FC236}">
                  <a16:creationId xmlns:a16="http://schemas.microsoft.com/office/drawing/2014/main" id="{3B2169A6-57C7-C1CA-DADB-1611C7059093}"/>
                </a:ext>
              </a:extLst>
            </p:cNvPr>
            <p:cNvSpPr/>
            <p:nvPr/>
          </p:nvSpPr>
          <p:spPr>
            <a:xfrm>
              <a:off x="12857416"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382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153 w 133064"/>
                <a:gd name="connsiteY24" fmla="*/ 181451 h 202987"/>
                <a:gd name="connsiteX25" fmla="*/ 93631 w 133064"/>
                <a:gd name="connsiteY25" fmla="*/ 171545 h 202987"/>
                <a:gd name="connsiteX26" fmla="*/ 93631 w 133064"/>
                <a:gd name="connsiteY26" fmla="*/ 82010 h 202987"/>
                <a:gd name="connsiteX27" fmla="*/ 84487 w 133064"/>
                <a:gd name="connsiteY27" fmla="*/ 76772 h 202987"/>
                <a:gd name="connsiteX28" fmla="*/ 69151 w 133064"/>
                <a:gd name="connsiteY28" fmla="*/ 74486 h 202987"/>
                <a:gd name="connsiteX29" fmla="*/ 38671 w 133064"/>
                <a:gd name="connsiteY29" fmla="*/ 89059 h 202987"/>
                <a:gd name="connsiteX30" fmla="*/ 27242 w 133064"/>
                <a:gd name="connsiteY30" fmla="*/ 133922 h 202987"/>
                <a:gd name="connsiteX31" fmla="*/ 37243 w 133064"/>
                <a:gd name="connsiteY31" fmla="*/ 173069 h 202987"/>
                <a:gd name="connsiteX32" fmla="*/ 63151 w 133064"/>
                <a:gd name="connsiteY32" fmla="*/ 185833 h 202987"/>
                <a:gd name="connsiteX33" fmla="*/ 81153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382"/>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538"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153" y="181451"/>
                  </a:moveTo>
                  <a:cubicBezTo>
                    <a:pt x="86678" y="178594"/>
                    <a:pt x="90868" y="175260"/>
                    <a:pt x="93631" y="171545"/>
                  </a:cubicBezTo>
                  <a:lnTo>
                    <a:pt x="93631" y="82010"/>
                  </a:lnTo>
                  <a:cubicBezTo>
                    <a:pt x="92297" y="80010"/>
                    <a:pt x="89249" y="78296"/>
                    <a:pt x="84487" y="76772"/>
                  </a:cubicBezTo>
                  <a:cubicBezTo>
                    <a:pt x="79629" y="75248"/>
                    <a:pt x="74581" y="74486"/>
                    <a:pt x="69151" y="74486"/>
                  </a:cubicBezTo>
                  <a:cubicBezTo>
                    <a:pt x="56388" y="74486"/>
                    <a:pt x="46292" y="79343"/>
                    <a:pt x="38671" y="89059"/>
                  </a:cubicBezTo>
                  <a:cubicBezTo>
                    <a:pt x="31051" y="98774"/>
                    <a:pt x="27242" y="113728"/>
                    <a:pt x="27242" y="133922"/>
                  </a:cubicBezTo>
                  <a:cubicBezTo>
                    <a:pt x="27242" y="151543"/>
                    <a:pt x="30575" y="164592"/>
                    <a:pt x="37243" y="173069"/>
                  </a:cubicBezTo>
                  <a:cubicBezTo>
                    <a:pt x="43910" y="181547"/>
                    <a:pt x="52578" y="185833"/>
                    <a:pt x="63151" y="185833"/>
                  </a:cubicBezTo>
                  <a:cubicBezTo>
                    <a:pt x="69723" y="185738"/>
                    <a:pt x="75629" y="184309"/>
                    <a:pt x="81153" y="181451"/>
                  </a:cubicBezTo>
                  <a:close/>
                </a:path>
              </a:pathLst>
            </a:custGeom>
            <a:solidFill>
              <a:srgbClr val="FFFFFF"/>
            </a:solidFill>
            <a:ln w="9525" cap="flat">
              <a:noFill/>
              <a:prstDash val="solid"/>
              <a:miter/>
            </a:ln>
          </p:spPr>
          <p:txBody>
            <a:bodyPr anchor="ctr"/>
            <a:lstStyle/>
            <a:p>
              <a:pPr>
                <a:defRPr/>
              </a:pPr>
              <a:endParaRPr lang="ro-RO"/>
            </a:p>
          </p:txBody>
        </p:sp>
        <p:sp>
          <p:nvSpPr>
            <p:cNvPr id="70" name="Freeform: Shape 1032">
              <a:extLst>
                <a:ext uri="{FF2B5EF4-FFF2-40B4-BE49-F238E27FC236}">
                  <a16:creationId xmlns:a16="http://schemas.microsoft.com/office/drawing/2014/main" id="{F522780D-9ABC-B1B9-E434-B618DB03F07A}"/>
                </a:ext>
              </a:extLst>
            </p:cNvPr>
            <p:cNvSpPr/>
            <p:nvPr/>
          </p:nvSpPr>
          <p:spPr>
            <a:xfrm>
              <a:off x="13009625"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71" name="Freeform: Shape 1033">
              <a:extLst>
                <a:ext uri="{FF2B5EF4-FFF2-40B4-BE49-F238E27FC236}">
                  <a16:creationId xmlns:a16="http://schemas.microsoft.com/office/drawing/2014/main" id="{CDA93148-EEFE-FD47-A5D1-7DF5E50E8BBD}"/>
                </a:ext>
              </a:extLst>
            </p:cNvPr>
            <p:cNvSpPr/>
            <p:nvPr/>
          </p:nvSpPr>
          <p:spPr>
            <a:xfrm>
              <a:off x="10794015" y="6767576"/>
              <a:ext cx="133159" cy="202980"/>
            </a:xfrm>
            <a:custGeom>
              <a:avLst/>
              <a:gdLst>
                <a:gd name="connsiteX0" fmla="*/ 26670 w 133159"/>
                <a:gd name="connsiteY0" fmla="*/ 195644 h 202980"/>
                <a:gd name="connsiteX1" fmla="*/ 7239 w 133159"/>
                <a:gd name="connsiteY1" fmla="*/ 173165 h 202980"/>
                <a:gd name="connsiteX2" fmla="*/ 0 w 133159"/>
                <a:gd name="connsiteY2" fmla="*/ 135731 h 202980"/>
                <a:gd name="connsiteX3" fmla="*/ 8573 w 133159"/>
                <a:gd name="connsiteY3" fmla="*/ 97822 h 202980"/>
                <a:gd name="connsiteX4" fmla="*/ 33147 w 133159"/>
                <a:gd name="connsiteY4" fmla="*/ 70771 h 202980"/>
                <a:gd name="connsiteX5" fmla="*/ 70961 w 133159"/>
                <a:gd name="connsiteY5" fmla="*/ 60865 h 202980"/>
                <a:gd name="connsiteX6" fmla="*/ 93726 w 133159"/>
                <a:gd name="connsiteY6" fmla="*/ 63532 h 202980"/>
                <a:gd name="connsiteX7" fmla="*/ 93726 w 133159"/>
                <a:gd name="connsiteY7" fmla="*/ 17812 h 202980"/>
                <a:gd name="connsiteX8" fmla="*/ 68771 w 133159"/>
                <a:gd name="connsiteY8" fmla="*/ 14859 h 202980"/>
                <a:gd name="connsiteX9" fmla="*/ 68771 w 133159"/>
                <a:gd name="connsiteY9" fmla="*/ 4381 h 202980"/>
                <a:gd name="connsiteX10" fmla="*/ 112776 w 133159"/>
                <a:gd name="connsiteY10" fmla="*/ 0 h 202980"/>
                <a:gd name="connsiteX11" fmla="*/ 113538 w 133159"/>
                <a:gd name="connsiteY11" fmla="*/ 0 h 202980"/>
                <a:gd name="connsiteX12" fmla="*/ 118967 w 133159"/>
                <a:gd name="connsiteY12" fmla="*/ 3905 h 202980"/>
                <a:gd name="connsiteX13" fmla="*/ 118967 w 133159"/>
                <a:gd name="connsiteY13" fmla="*/ 187928 h 202980"/>
                <a:gd name="connsiteX14" fmla="*/ 133160 w 133159"/>
                <a:gd name="connsiteY14" fmla="*/ 187928 h 202980"/>
                <a:gd name="connsiteX15" fmla="*/ 133160 w 133159"/>
                <a:gd name="connsiteY15" fmla="*/ 199168 h 202980"/>
                <a:gd name="connsiteX16" fmla="*/ 119539 w 133159"/>
                <a:gd name="connsiteY16" fmla="*/ 201835 h 202980"/>
                <a:gd name="connsiteX17" fmla="*/ 107442 w 133159"/>
                <a:gd name="connsiteY17" fmla="*/ 202787 h 202980"/>
                <a:gd name="connsiteX18" fmla="*/ 98393 w 133159"/>
                <a:gd name="connsiteY18" fmla="*/ 200597 h 202980"/>
                <a:gd name="connsiteX19" fmla="*/ 95726 w 133159"/>
                <a:gd name="connsiteY19" fmla="*/ 191262 h 202980"/>
                <a:gd name="connsiteX20" fmla="*/ 95726 w 133159"/>
                <a:gd name="connsiteY20" fmla="*/ 183451 h 202980"/>
                <a:gd name="connsiteX21" fmla="*/ 77724 w 133159"/>
                <a:gd name="connsiteY21" fmla="*/ 197358 h 202980"/>
                <a:gd name="connsiteX22" fmla="*/ 53626 w 133159"/>
                <a:gd name="connsiteY22" fmla="*/ 202978 h 202980"/>
                <a:gd name="connsiteX23" fmla="*/ 26670 w 133159"/>
                <a:gd name="connsiteY23" fmla="*/ 195644 h 202980"/>
                <a:gd name="connsiteX24" fmla="*/ 81248 w 133159"/>
                <a:gd name="connsiteY24" fmla="*/ 181356 h 202980"/>
                <a:gd name="connsiteX25" fmla="*/ 93726 w 133159"/>
                <a:gd name="connsiteY25" fmla="*/ 171450 h 202980"/>
                <a:gd name="connsiteX26" fmla="*/ 93726 w 133159"/>
                <a:gd name="connsiteY26" fmla="*/ 81915 h 202980"/>
                <a:gd name="connsiteX27" fmla="*/ 84582 w 133159"/>
                <a:gd name="connsiteY27" fmla="*/ 76676 h 202980"/>
                <a:gd name="connsiteX28" fmla="*/ 69247 w 133159"/>
                <a:gd name="connsiteY28" fmla="*/ 74390 h 202980"/>
                <a:gd name="connsiteX29" fmla="*/ 38767 w 133159"/>
                <a:gd name="connsiteY29" fmla="*/ 88964 h 202980"/>
                <a:gd name="connsiteX30" fmla="*/ 27432 w 133159"/>
                <a:gd name="connsiteY30" fmla="*/ 133826 h 202980"/>
                <a:gd name="connsiteX31" fmla="*/ 37433 w 133159"/>
                <a:gd name="connsiteY31" fmla="*/ 172974 h 202980"/>
                <a:gd name="connsiteX32" fmla="*/ 63341 w 133159"/>
                <a:gd name="connsiteY32" fmla="*/ 185738 h 202980"/>
                <a:gd name="connsiteX33" fmla="*/ 81248 w 133159"/>
                <a:gd name="connsiteY33" fmla="*/ 181356 h 20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159" h="202980">
                  <a:moveTo>
                    <a:pt x="26670" y="195644"/>
                  </a:moveTo>
                  <a:cubicBezTo>
                    <a:pt x="18479" y="190786"/>
                    <a:pt x="12002" y="183261"/>
                    <a:pt x="7239" y="173165"/>
                  </a:cubicBezTo>
                  <a:cubicBezTo>
                    <a:pt x="2381" y="163068"/>
                    <a:pt x="0" y="150590"/>
                    <a:pt x="0" y="135731"/>
                  </a:cubicBezTo>
                  <a:cubicBezTo>
                    <a:pt x="0" y="121825"/>
                    <a:pt x="2857" y="109252"/>
                    <a:pt x="8573" y="97822"/>
                  </a:cubicBezTo>
                  <a:cubicBezTo>
                    <a:pt x="14288" y="86392"/>
                    <a:pt x="22479" y="77343"/>
                    <a:pt x="33147" y="70771"/>
                  </a:cubicBezTo>
                  <a:cubicBezTo>
                    <a:pt x="43815" y="64199"/>
                    <a:pt x="56483" y="60865"/>
                    <a:pt x="70961" y="60865"/>
                  </a:cubicBezTo>
                  <a:cubicBezTo>
                    <a:pt x="79248" y="60865"/>
                    <a:pt x="86868" y="61722"/>
                    <a:pt x="93726" y="63532"/>
                  </a:cubicBezTo>
                  <a:lnTo>
                    <a:pt x="93726" y="17812"/>
                  </a:lnTo>
                  <a:lnTo>
                    <a:pt x="68771" y="14859"/>
                  </a:lnTo>
                  <a:lnTo>
                    <a:pt x="68771" y="4381"/>
                  </a:lnTo>
                  <a:lnTo>
                    <a:pt x="112776" y="0"/>
                  </a:lnTo>
                  <a:lnTo>
                    <a:pt x="113538" y="0"/>
                  </a:lnTo>
                  <a:lnTo>
                    <a:pt x="118967" y="3905"/>
                  </a:lnTo>
                  <a:lnTo>
                    <a:pt x="118967" y="187928"/>
                  </a:lnTo>
                  <a:lnTo>
                    <a:pt x="133160" y="187928"/>
                  </a:lnTo>
                  <a:lnTo>
                    <a:pt x="133160" y="199168"/>
                  </a:lnTo>
                  <a:cubicBezTo>
                    <a:pt x="127921" y="200311"/>
                    <a:pt x="123444" y="201168"/>
                    <a:pt x="119539" y="201835"/>
                  </a:cubicBezTo>
                  <a:cubicBezTo>
                    <a:pt x="115729" y="202501"/>
                    <a:pt x="111633" y="202787"/>
                    <a:pt x="107442" y="202787"/>
                  </a:cubicBezTo>
                  <a:cubicBezTo>
                    <a:pt x="103251" y="202787"/>
                    <a:pt x="100203" y="202025"/>
                    <a:pt x="98393" y="200597"/>
                  </a:cubicBezTo>
                  <a:cubicBezTo>
                    <a:pt x="96584" y="199168"/>
                    <a:pt x="95726" y="196024"/>
                    <a:pt x="95726" y="191262"/>
                  </a:cubicBezTo>
                  <a:lnTo>
                    <a:pt x="95726" y="183451"/>
                  </a:lnTo>
                  <a:cubicBezTo>
                    <a:pt x="91154" y="188976"/>
                    <a:pt x="85154" y="193643"/>
                    <a:pt x="77724" y="197358"/>
                  </a:cubicBezTo>
                  <a:cubicBezTo>
                    <a:pt x="70295" y="201073"/>
                    <a:pt x="62294" y="202978"/>
                    <a:pt x="53626" y="202978"/>
                  </a:cubicBezTo>
                  <a:cubicBezTo>
                    <a:pt x="43815" y="203073"/>
                    <a:pt x="34862" y="200597"/>
                    <a:pt x="26670" y="195644"/>
                  </a:cubicBezTo>
                  <a:close/>
                  <a:moveTo>
                    <a:pt x="81248" y="181356"/>
                  </a:moveTo>
                  <a:cubicBezTo>
                    <a:pt x="86773" y="178499"/>
                    <a:pt x="90964" y="175165"/>
                    <a:pt x="93726" y="171450"/>
                  </a:cubicBezTo>
                  <a:lnTo>
                    <a:pt x="93726" y="81915"/>
                  </a:lnTo>
                  <a:cubicBezTo>
                    <a:pt x="92393" y="79915"/>
                    <a:pt x="89345" y="78200"/>
                    <a:pt x="84582" y="76676"/>
                  </a:cubicBezTo>
                  <a:cubicBezTo>
                    <a:pt x="79820" y="75152"/>
                    <a:pt x="74676" y="74390"/>
                    <a:pt x="69247" y="74390"/>
                  </a:cubicBezTo>
                  <a:cubicBezTo>
                    <a:pt x="56483" y="74390"/>
                    <a:pt x="46387" y="79248"/>
                    <a:pt x="38767" y="88964"/>
                  </a:cubicBezTo>
                  <a:cubicBezTo>
                    <a:pt x="31147" y="98679"/>
                    <a:pt x="27432" y="113633"/>
                    <a:pt x="27432" y="133826"/>
                  </a:cubicBezTo>
                  <a:cubicBezTo>
                    <a:pt x="27432" y="151448"/>
                    <a:pt x="30766" y="164497"/>
                    <a:pt x="37433" y="172974"/>
                  </a:cubicBezTo>
                  <a:cubicBezTo>
                    <a:pt x="44101" y="181451"/>
                    <a:pt x="52769" y="185738"/>
                    <a:pt x="63341" y="185738"/>
                  </a:cubicBezTo>
                  <a:cubicBezTo>
                    <a:pt x="69723" y="185642"/>
                    <a:pt x="75724" y="184214"/>
                    <a:pt x="81248" y="181356"/>
                  </a:cubicBezTo>
                  <a:close/>
                </a:path>
              </a:pathLst>
            </a:custGeom>
            <a:solidFill>
              <a:srgbClr val="FFFFFF"/>
            </a:solidFill>
            <a:ln w="9525" cap="flat">
              <a:noFill/>
              <a:prstDash val="solid"/>
              <a:miter/>
            </a:ln>
          </p:spPr>
          <p:txBody>
            <a:bodyPr anchor="ctr"/>
            <a:lstStyle/>
            <a:p>
              <a:pPr>
                <a:defRPr/>
              </a:pPr>
              <a:endParaRPr lang="ro-RO"/>
            </a:p>
          </p:txBody>
        </p:sp>
        <p:sp>
          <p:nvSpPr>
            <p:cNvPr id="72" name="Freeform: Shape 1034">
              <a:extLst>
                <a:ext uri="{FF2B5EF4-FFF2-40B4-BE49-F238E27FC236}">
                  <a16:creationId xmlns:a16="http://schemas.microsoft.com/office/drawing/2014/main" id="{59EFF662-9184-153F-4D1F-562F1FFAF33D}"/>
                </a:ext>
              </a:extLst>
            </p:cNvPr>
            <p:cNvSpPr/>
            <p:nvPr/>
          </p:nvSpPr>
          <p:spPr>
            <a:xfrm>
              <a:off x="10946225"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1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725 w 112585"/>
                <a:gd name="connsiteY17" fmla="*/ 58388 h 142208"/>
                <a:gd name="connsiteX18" fmla="*/ 86487 w 112585"/>
                <a:gd name="connsiteY18" fmla="*/ 47911 h 142208"/>
                <a:gd name="connsiteX19" fmla="*/ 79724 w 112585"/>
                <a:gd name="connsiteY19" fmla="*/ 22860 h 142208"/>
                <a:gd name="connsiteX20" fmla="*/ 59246 w 112585"/>
                <a:gd name="connsiteY20" fmla="*/ 13716 h 142208"/>
                <a:gd name="connsiteX21" fmla="*/ 36576 w 112585"/>
                <a:gd name="connsiteY21" fmla="*/ 24003 h 142208"/>
                <a:gd name="connsiteX22" fmla="*/ 26956 w 112585"/>
                <a:gd name="connsiteY22" fmla="*/ 58483 h 142208"/>
                <a:gd name="connsiteX23" fmla="*/ 85725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6" y="22955"/>
                    <a:pt x="21050" y="14668"/>
                    <a:pt x="30766" y="8763"/>
                  </a:cubicBezTo>
                  <a:cubicBezTo>
                    <a:pt x="40481" y="2857"/>
                    <a:pt x="51530" y="0"/>
                    <a:pt x="63913" y="0"/>
                  </a:cubicBezTo>
                  <a:cubicBezTo>
                    <a:pt x="79058" y="0"/>
                    <a:pt x="90869" y="4191"/>
                    <a:pt x="99251" y="12573"/>
                  </a:cubicBezTo>
                  <a:cubicBezTo>
                    <a:pt x="107633" y="20955"/>
                    <a:pt x="112109" y="33052"/>
                    <a:pt x="112586" y="48673"/>
                  </a:cubicBezTo>
                  <a:cubicBezTo>
                    <a:pt x="112586" y="58674"/>
                    <a:pt x="112014" y="66199"/>
                    <a:pt x="110871" y="71438"/>
                  </a:cubicBezTo>
                  <a:lnTo>
                    <a:pt x="26670" y="71438"/>
                  </a:lnTo>
                  <a:cubicBezTo>
                    <a:pt x="27051"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725" y="58388"/>
                  </a:moveTo>
                  <a:cubicBezTo>
                    <a:pt x="86201" y="54959"/>
                    <a:pt x="86487" y="51435"/>
                    <a:pt x="86487" y="47911"/>
                  </a:cubicBezTo>
                  <a:cubicBezTo>
                    <a:pt x="86297" y="37338"/>
                    <a:pt x="84106" y="28956"/>
                    <a:pt x="79724" y="22860"/>
                  </a:cubicBezTo>
                  <a:cubicBezTo>
                    <a:pt x="75438" y="16764"/>
                    <a:pt x="68580" y="13716"/>
                    <a:pt x="59246" y="13716"/>
                  </a:cubicBezTo>
                  <a:cubicBezTo>
                    <a:pt x="49816" y="13716"/>
                    <a:pt x="42196" y="17145"/>
                    <a:pt x="36576" y="24003"/>
                  </a:cubicBezTo>
                  <a:cubicBezTo>
                    <a:pt x="30956" y="30861"/>
                    <a:pt x="27718" y="42386"/>
                    <a:pt x="26956" y="58483"/>
                  </a:cubicBezTo>
                  <a:lnTo>
                    <a:pt x="85725" y="58483"/>
                  </a:lnTo>
                  <a:close/>
                </a:path>
              </a:pathLst>
            </a:custGeom>
            <a:solidFill>
              <a:srgbClr val="FFFFFF"/>
            </a:solidFill>
            <a:ln w="9525" cap="flat">
              <a:noFill/>
              <a:prstDash val="solid"/>
              <a:miter/>
            </a:ln>
          </p:spPr>
          <p:txBody>
            <a:bodyPr anchor="ctr"/>
            <a:lstStyle/>
            <a:p>
              <a:pPr>
                <a:defRPr/>
              </a:pPr>
              <a:endParaRPr lang="ro-RO"/>
            </a:p>
          </p:txBody>
        </p:sp>
        <p:sp>
          <p:nvSpPr>
            <p:cNvPr id="73" name="Freeform: Shape 1035">
              <a:extLst>
                <a:ext uri="{FF2B5EF4-FFF2-40B4-BE49-F238E27FC236}">
                  <a16:creationId xmlns:a16="http://schemas.microsoft.com/office/drawing/2014/main" id="{5FC69E93-3094-A6F8-E8C6-5B3C57529174}"/>
                </a:ext>
              </a:extLst>
            </p:cNvPr>
            <p:cNvSpPr/>
            <p:nvPr/>
          </p:nvSpPr>
          <p:spPr>
            <a:xfrm>
              <a:off x="11142059"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6 w 120872"/>
                <a:gd name="connsiteY15" fmla="*/ 46958 h 186594"/>
                <a:gd name="connsiteX16" fmla="*/ 9334 w 120872"/>
                <a:gd name="connsiteY16" fmla="*/ 22860 h 186594"/>
                <a:gd name="connsiteX17" fmla="*/ 30099 w 120872"/>
                <a:gd name="connsiteY17" fmla="*/ 6096 h 186594"/>
                <a:gd name="connsiteX18" fmla="*/ 61817 w 120872"/>
                <a:gd name="connsiteY18" fmla="*/ 0 h 186594"/>
                <a:gd name="connsiteX19" fmla="*/ 81724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1 w 120872"/>
                <a:gd name="connsiteY26" fmla="*/ 12764 h 186594"/>
                <a:gd name="connsiteX27" fmla="*/ 35909 w 120872"/>
                <a:gd name="connsiteY27" fmla="*/ 19907 h 186594"/>
                <a:gd name="connsiteX28" fmla="*/ 27242 w 120872"/>
                <a:gd name="connsiteY28" fmla="*/ 40481 h 186594"/>
                <a:gd name="connsiteX29" fmla="*/ 32480 w 120872"/>
                <a:gd name="connsiteY29" fmla="*/ 56864 h 186594"/>
                <a:gd name="connsiteX30" fmla="*/ 45529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0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6" y="175641"/>
                    <a:pt x="0" y="175451"/>
                  </a:cubicBezTo>
                  <a:lnTo>
                    <a:pt x="2000" y="131159"/>
                  </a:lnTo>
                  <a:lnTo>
                    <a:pt x="17621" y="131159"/>
                  </a:lnTo>
                  <a:lnTo>
                    <a:pt x="21812" y="162973"/>
                  </a:lnTo>
                  <a:cubicBezTo>
                    <a:pt x="24574" y="165545"/>
                    <a:pt x="29147" y="167926"/>
                    <a:pt x="35433" y="169926"/>
                  </a:cubicBezTo>
                  <a:cubicBezTo>
                    <a:pt x="41720" y="171926"/>
                    <a:pt x="48577"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1" y="116777"/>
                    <a:pt x="74867" y="113538"/>
                  </a:cubicBezTo>
                  <a:cubicBezTo>
                    <a:pt x="69151" y="110300"/>
                    <a:pt x="61150" y="106394"/>
                    <a:pt x="51054" y="102013"/>
                  </a:cubicBezTo>
                  <a:cubicBezTo>
                    <a:pt x="41910" y="97917"/>
                    <a:pt x="34004" y="93726"/>
                    <a:pt x="27146" y="89535"/>
                  </a:cubicBezTo>
                  <a:cubicBezTo>
                    <a:pt x="20288" y="85344"/>
                    <a:pt x="14478" y="79629"/>
                    <a:pt x="9525" y="72485"/>
                  </a:cubicBezTo>
                  <a:cubicBezTo>
                    <a:pt x="4572" y="65342"/>
                    <a:pt x="2096" y="56864"/>
                    <a:pt x="2096" y="46958"/>
                  </a:cubicBezTo>
                  <a:cubicBezTo>
                    <a:pt x="2096" y="38005"/>
                    <a:pt x="4477" y="29908"/>
                    <a:pt x="9334" y="22860"/>
                  </a:cubicBezTo>
                  <a:cubicBezTo>
                    <a:pt x="14097" y="15716"/>
                    <a:pt x="21050" y="10192"/>
                    <a:pt x="30099" y="6096"/>
                  </a:cubicBezTo>
                  <a:cubicBezTo>
                    <a:pt x="39148" y="2000"/>
                    <a:pt x="49721" y="0"/>
                    <a:pt x="61817" y="0"/>
                  </a:cubicBezTo>
                  <a:cubicBezTo>
                    <a:pt x="69342" y="0"/>
                    <a:pt x="76009" y="571"/>
                    <a:pt x="81724"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526"/>
                    <a:pt x="67532" y="12764"/>
                    <a:pt x="61531" y="12764"/>
                  </a:cubicBezTo>
                  <a:cubicBezTo>
                    <a:pt x="50292" y="12764"/>
                    <a:pt x="41720" y="15145"/>
                    <a:pt x="35909" y="19907"/>
                  </a:cubicBezTo>
                  <a:cubicBezTo>
                    <a:pt x="30099" y="24670"/>
                    <a:pt x="27242" y="31528"/>
                    <a:pt x="27242" y="40481"/>
                  </a:cubicBezTo>
                  <a:cubicBezTo>
                    <a:pt x="27242" y="46958"/>
                    <a:pt x="28956" y="52483"/>
                    <a:pt x="32480" y="56864"/>
                  </a:cubicBezTo>
                  <a:cubicBezTo>
                    <a:pt x="36004" y="61246"/>
                    <a:pt x="40386" y="65056"/>
                    <a:pt x="45529" y="68104"/>
                  </a:cubicBezTo>
                  <a:cubicBezTo>
                    <a:pt x="50673" y="71152"/>
                    <a:pt x="59055" y="75438"/>
                    <a:pt x="70485" y="80867"/>
                  </a:cubicBezTo>
                  <a:cubicBezTo>
                    <a:pt x="81058" y="85916"/>
                    <a:pt x="89725"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871" y="167164"/>
                    <a:pt x="101441" y="173736"/>
                    <a:pt x="91630" y="178879"/>
                  </a:cubicBezTo>
                  <a:cubicBezTo>
                    <a:pt x="81724" y="184023"/>
                    <a:pt x="69818" y="186595"/>
                    <a:pt x="55817" y="186595"/>
                  </a:cubicBezTo>
                  <a:cubicBezTo>
                    <a:pt x="47244" y="186595"/>
                    <a:pt x="39719" y="185833"/>
                    <a:pt x="33052" y="184309"/>
                  </a:cubicBezTo>
                  <a:close/>
                </a:path>
              </a:pathLst>
            </a:custGeom>
            <a:solidFill>
              <a:srgbClr val="FFFFFF"/>
            </a:solidFill>
            <a:ln w="9525" cap="flat">
              <a:noFill/>
              <a:prstDash val="solid"/>
              <a:miter/>
            </a:ln>
          </p:spPr>
          <p:txBody>
            <a:bodyPr anchor="ctr"/>
            <a:lstStyle/>
            <a:p>
              <a:pPr>
                <a:defRPr/>
              </a:pPr>
              <a:endParaRPr lang="ro-RO"/>
            </a:p>
          </p:txBody>
        </p:sp>
        <p:sp>
          <p:nvSpPr>
            <p:cNvPr id="74" name="Freeform: Shape 1036">
              <a:extLst>
                <a:ext uri="{FF2B5EF4-FFF2-40B4-BE49-F238E27FC236}">
                  <a16:creationId xmlns:a16="http://schemas.microsoft.com/office/drawing/2014/main" id="{0668FD62-236A-6E10-31E6-BB84521614FC}"/>
                </a:ext>
              </a:extLst>
            </p:cNvPr>
            <p:cNvSpPr/>
            <p:nvPr/>
          </p:nvSpPr>
          <p:spPr>
            <a:xfrm>
              <a:off x="11281029" y="6829298"/>
              <a:ext cx="137541" cy="141351"/>
            </a:xfrm>
            <a:custGeom>
              <a:avLst/>
              <a:gdLst>
                <a:gd name="connsiteX0" fmla="*/ 103442 w 137541"/>
                <a:gd name="connsiteY0" fmla="*/ 138113 h 141351"/>
                <a:gd name="connsiteX1" fmla="*/ 100108 w 137541"/>
                <a:gd name="connsiteY1" fmla="*/ 129350 h 141351"/>
                <a:gd name="connsiteX2" fmla="*/ 100108 w 137541"/>
                <a:gd name="connsiteY2" fmla="*/ 121063 h 141351"/>
                <a:gd name="connsiteX3" fmla="*/ 79915 w 137541"/>
                <a:gd name="connsiteY3" fmla="*/ 135255 h 141351"/>
                <a:gd name="connsiteX4" fmla="*/ 55531 w 137541"/>
                <a:gd name="connsiteY4" fmla="*/ 141351 h 141351"/>
                <a:gd name="connsiteX5" fmla="*/ 23241 w 137541"/>
                <a:gd name="connsiteY5" fmla="*/ 129159 h 141351"/>
                <a:gd name="connsiteX6" fmla="*/ 13716 w 137541"/>
                <a:gd name="connsiteY6" fmla="*/ 88773 h 141351"/>
                <a:gd name="connsiteX7" fmla="*/ 13716 w 137541"/>
                <a:gd name="connsiteY7" fmla="*/ 17812 h 141351"/>
                <a:gd name="connsiteX8" fmla="*/ 0 w 137541"/>
                <a:gd name="connsiteY8" fmla="*/ 13906 h 141351"/>
                <a:gd name="connsiteX9" fmla="*/ 0 w 137541"/>
                <a:gd name="connsiteY9" fmla="*/ 3143 h 141351"/>
                <a:gd name="connsiteX10" fmla="*/ 34290 w 137541"/>
                <a:gd name="connsiteY10" fmla="*/ 0 h 141351"/>
                <a:gd name="connsiteX11" fmla="*/ 34576 w 137541"/>
                <a:gd name="connsiteY11" fmla="*/ 0 h 141351"/>
                <a:gd name="connsiteX12" fmla="*/ 39243 w 137541"/>
                <a:gd name="connsiteY12" fmla="*/ 2953 h 141351"/>
                <a:gd name="connsiteX13" fmla="*/ 39243 w 137541"/>
                <a:gd name="connsiteY13" fmla="*/ 86868 h 141351"/>
                <a:gd name="connsiteX14" fmla="*/ 41339 w 137541"/>
                <a:gd name="connsiteY14" fmla="*/ 109061 h 141351"/>
                <a:gd name="connsiteX15" fmla="*/ 48673 w 137541"/>
                <a:gd name="connsiteY15" fmla="*/ 120777 h 141351"/>
                <a:gd name="connsiteX16" fmla="*/ 64008 w 137541"/>
                <a:gd name="connsiteY16" fmla="*/ 124587 h 141351"/>
                <a:gd name="connsiteX17" fmla="*/ 82391 w 137541"/>
                <a:gd name="connsiteY17" fmla="*/ 120396 h 141351"/>
                <a:gd name="connsiteX18" fmla="*/ 97346 w 137541"/>
                <a:gd name="connsiteY18" fmla="*/ 110585 h 141351"/>
                <a:gd name="connsiteX19" fmla="*/ 97346 w 137541"/>
                <a:gd name="connsiteY19" fmla="*/ 17812 h 141351"/>
                <a:gd name="connsiteX20" fmla="*/ 79724 w 137541"/>
                <a:gd name="connsiteY20" fmla="*/ 13906 h 141351"/>
                <a:gd name="connsiteX21" fmla="*/ 79724 w 137541"/>
                <a:gd name="connsiteY21" fmla="*/ 3143 h 141351"/>
                <a:gd name="connsiteX22" fmla="*/ 116967 w 137541"/>
                <a:gd name="connsiteY22" fmla="*/ 0 h 141351"/>
                <a:gd name="connsiteX23" fmla="*/ 117253 w 137541"/>
                <a:gd name="connsiteY23" fmla="*/ 0 h 141351"/>
                <a:gd name="connsiteX24" fmla="*/ 122873 w 137541"/>
                <a:gd name="connsiteY24" fmla="*/ 2953 h 141351"/>
                <a:gd name="connsiteX25" fmla="*/ 122873 w 137541"/>
                <a:gd name="connsiteY25" fmla="*/ 126302 h 141351"/>
                <a:gd name="connsiteX26" fmla="*/ 137541 w 137541"/>
                <a:gd name="connsiteY26" fmla="*/ 126302 h 141351"/>
                <a:gd name="connsiteX27" fmla="*/ 137255 w 137541"/>
                <a:gd name="connsiteY27" fmla="*/ 137351 h 141351"/>
                <a:gd name="connsiteX28" fmla="*/ 125349 w 137541"/>
                <a:gd name="connsiteY28" fmla="*/ 140018 h 141351"/>
                <a:gd name="connsiteX29" fmla="*/ 113728 w 137541"/>
                <a:gd name="connsiteY29" fmla="*/ 140970 h 141351"/>
                <a:gd name="connsiteX30" fmla="*/ 103442 w 137541"/>
                <a:gd name="connsiteY30" fmla="*/ 138113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1">
                  <a:moveTo>
                    <a:pt x="103442" y="138113"/>
                  </a:moveTo>
                  <a:cubicBezTo>
                    <a:pt x="101251" y="136303"/>
                    <a:pt x="100108" y="133350"/>
                    <a:pt x="100108" y="129350"/>
                  </a:cubicBezTo>
                  <a:lnTo>
                    <a:pt x="100108" y="121063"/>
                  </a:lnTo>
                  <a:cubicBezTo>
                    <a:pt x="94678" y="126492"/>
                    <a:pt x="88011" y="131159"/>
                    <a:pt x="79915" y="135255"/>
                  </a:cubicBezTo>
                  <a:cubicBezTo>
                    <a:pt x="71819" y="139351"/>
                    <a:pt x="63722" y="141351"/>
                    <a:pt x="55531" y="141351"/>
                  </a:cubicBezTo>
                  <a:cubicBezTo>
                    <a:pt x="40386" y="141351"/>
                    <a:pt x="29623" y="137255"/>
                    <a:pt x="23241" y="129159"/>
                  </a:cubicBezTo>
                  <a:cubicBezTo>
                    <a:pt x="16859" y="120968"/>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8" y="140970"/>
                  </a:cubicBezTo>
                  <a:cubicBezTo>
                    <a:pt x="108966" y="140779"/>
                    <a:pt x="105632" y="139922"/>
                    <a:pt x="103442" y="138113"/>
                  </a:cubicBezTo>
                  <a:close/>
                </a:path>
              </a:pathLst>
            </a:custGeom>
            <a:solidFill>
              <a:srgbClr val="FFFFFF"/>
            </a:solidFill>
            <a:ln w="9525" cap="flat">
              <a:noFill/>
              <a:prstDash val="solid"/>
              <a:miter/>
            </a:ln>
          </p:spPr>
          <p:txBody>
            <a:bodyPr anchor="ctr"/>
            <a:lstStyle/>
            <a:p>
              <a:pPr>
                <a:defRPr/>
              </a:pPr>
              <a:endParaRPr lang="ro-RO"/>
            </a:p>
          </p:txBody>
        </p:sp>
        <p:sp>
          <p:nvSpPr>
            <p:cNvPr id="75" name="Freeform: Shape 1037">
              <a:extLst>
                <a:ext uri="{FF2B5EF4-FFF2-40B4-BE49-F238E27FC236}">
                  <a16:creationId xmlns:a16="http://schemas.microsoft.com/office/drawing/2014/main" id="{559EE87C-67E5-07D3-00A6-0D2F877948AD}"/>
                </a:ext>
              </a:extLst>
            </p:cNvPr>
            <p:cNvSpPr/>
            <p:nvPr/>
          </p:nvSpPr>
          <p:spPr>
            <a:xfrm>
              <a:off x="11433905" y="6828440"/>
              <a:ext cx="136305" cy="198596"/>
            </a:xfrm>
            <a:custGeom>
              <a:avLst/>
              <a:gdLst>
                <a:gd name="connsiteX0" fmla="*/ 127825 w 136305"/>
                <a:gd name="connsiteY0" fmla="*/ 104870 h 198596"/>
                <a:gd name="connsiteX1" fmla="*/ 103346 w 136305"/>
                <a:gd name="connsiteY1" fmla="*/ 132112 h 198596"/>
                <a:gd name="connsiteX2" fmla="*/ 66199 w 136305"/>
                <a:gd name="connsiteY2" fmla="*/ 142113 h 198596"/>
                <a:gd name="connsiteX3" fmla="*/ 53435 w 136305"/>
                <a:gd name="connsiteY3" fmla="*/ 141161 h 198596"/>
                <a:gd name="connsiteX4" fmla="*/ 42386 w 136305"/>
                <a:gd name="connsiteY4" fmla="*/ 138684 h 198596"/>
                <a:gd name="connsiteX5" fmla="*/ 43148 w 136305"/>
                <a:gd name="connsiteY5" fmla="*/ 159258 h 198596"/>
                <a:gd name="connsiteX6" fmla="*/ 43148 w 136305"/>
                <a:gd name="connsiteY6" fmla="*/ 183928 h 198596"/>
                <a:gd name="connsiteX7" fmla="*/ 68580 w 136305"/>
                <a:gd name="connsiteY7" fmla="*/ 186595 h 198596"/>
                <a:gd name="connsiteX8" fmla="*/ 68580 w 136305"/>
                <a:gd name="connsiteY8" fmla="*/ 198596 h 198596"/>
                <a:gd name="connsiteX9" fmla="*/ 286 w 136305"/>
                <a:gd name="connsiteY9" fmla="*/ 198596 h 198596"/>
                <a:gd name="connsiteX10" fmla="*/ 286 w 136305"/>
                <a:gd name="connsiteY10" fmla="*/ 186595 h 198596"/>
                <a:gd name="connsiteX11" fmla="*/ 17907 w 136305"/>
                <a:gd name="connsiteY11" fmla="*/ 183928 h 198596"/>
                <a:gd name="connsiteX12" fmla="*/ 17907 w 136305"/>
                <a:gd name="connsiteY12" fmla="*/ 22479 h 198596"/>
                <a:gd name="connsiteX13" fmla="*/ 0 w 136305"/>
                <a:gd name="connsiteY13" fmla="*/ 18098 h 198596"/>
                <a:gd name="connsiteX14" fmla="*/ 0 w 136305"/>
                <a:gd name="connsiteY14" fmla="*/ 4858 h 198596"/>
                <a:gd name="connsiteX15" fmla="*/ 34766 w 136305"/>
                <a:gd name="connsiteY15" fmla="*/ 476 h 198596"/>
                <a:gd name="connsiteX16" fmla="*/ 35242 w 136305"/>
                <a:gd name="connsiteY16" fmla="*/ 476 h 198596"/>
                <a:gd name="connsiteX17" fmla="*/ 40386 w 136305"/>
                <a:gd name="connsiteY17" fmla="*/ 4858 h 198596"/>
                <a:gd name="connsiteX18" fmla="*/ 40386 w 136305"/>
                <a:gd name="connsiteY18" fmla="*/ 19336 h 198596"/>
                <a:gd name="connsiteX19" fmla="*/ 58579 w 136305"/>
                <a:gd name="connsiteY19" fmla="*/ 5620 h 198596"/>
                <a:gd name="connsiteX20" fmla="*/ 82963 w 136305"/>
                <a:gd name="connsiteY20" fmla="*/ 0 h 198596"/>
                <a:gd name="connsiteX21" fmla="*/ 109538 w 136305"/>
                <a:gd name="connsiteY21" fmla="*/ 7144 h 198596"/>
                <a:gd name="connsiteX22" fmla="*/ 128968 w 136305"/>
                <a:gd name="connsiteY22" fmla="*/ 29147 h 198596"/>
                <a:gd name="connsiteX23" fmla="*/ 136303 w 136305"/>
                <a:gd name="connsiteY23" fmla="*/ 66866 h 198596"/>
                <a:gd name="connsiteX24" fmla="*/ 127825 w 136305"/>
                <a:gd name="connsiteY24" fmla="*/ 104870 h 198596"/>
                <a:gd name="connsiteX25" fmla="*/ 55626 w 136305"/>
                <a:gd name="connsiteY25" fmla="*/ 21050 h 198596"/>
                <a:gd name="connsiteX26" fmla="*/ 43148 w 136305"/>
                <a:gd name="connsiteY26" fmla="*/ 29623 h 198596"/>
                <a:gd name="connsiteX27" fmla="*/ 43148 w 136305"/>
                <a:gd name="connsiteY27" fmla="*/ 121920 h 198596"/>
                <a:gd name="connsiteX28" fmla="*/ 51816 w 136305"/>
                <a:gd name="connsiteY28" fmla="*/ 127159 h 198596"/>
                <a:gd name="connsiteX29" fmla="*/ 67151 w 136305"/>
                <a:gd name="connsiteY29" fmla="*/ 129445 h 198596"/>
                <a:gd name="connsiteX30" fmla="*/ 97631 w 136305"/>
                <a:gd name="connsiteY30" fmla="*/ 114491 h 198596"/>
                <a:gd name="connsiteX31" fmla="*/ 109252 w 136305"/>
                <a:gd name="connsiteY31" fmla="*/ 69437 h 198596"/>
                <a:gd name="connsiteX32" fmla="*/ 99060 w 136305"/>
                <a:gd name="connsiteY32" fmla="*/ 30004 h 198596"/>
                <a:gd name="connsiteX33" fmla="*/ 72961 w 136305"/>
                <a:gd name="connsiteY33" fmla="*/ 17050 h 198596"/>
                <a:gd name="connsiteX34" fmla="*/ 55626 w 136305"/>
                <a:gd name="connsiteY34" fmla="*/ 21050 h 19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305" h="198596">
                  <a:moveTo>
                    <a:pt x="127825" y="104870"/>
                  </a:moveTo>
                  <a:cubicBezTo>
                    <a:pt x="122111" y="116396"/>
                    <a:pt x="113919" y="125444"/>
                    <a:pt x="103346" y="132112"/>
                  </a:cubicBezTo>
                  <a:cubicBezTo>
                    <a:pt x="92773" y="138779"/>
                    <a:pt x="80391" y="142113"/>
                    <a:pt x="66199" y="142113"/>
                  </a:cubicBezTo>
                  <a:cubicBezTo>
                    <a:pt x="62293" y="142113"/>
                    <a:pt x="58007" y="141827"/>
                    <a:pt x="53435" y="141161"/>
                  </a:cubicBezTo>
                  <a:cubicBezTo>
                    <a:pt x="48863" y="140494"/>
                    <a:pt x="45148" y="139732"/>
                    <a:pt x="42386" y="138684"/>
                  </a:cubicBezTo>
                  <a:lnTo>
                    <a:pt x="43148" y="159258"/>
                  </a:lnTo>
                  <a:lnTo>
                    <a:pt x="43148" y="183928"/>
                  </a:lnTo>
                  <a:lnTo>
                    <a:pt x="68580" y="186595"/>
                  </a:lnTo>
                  <a:lnTo>
                    <a:pt x="68580" y="198596"/>
                  </a:lnTo>
                  <a:lnTo>
                    <a:pt x="286" y="198596"/>
                  </a:lnTo>
                  <a:lnTo>
                    <a:pt x="286" y="186595"/>
                  </a:lnTo>
                  <a:lnTo>
                    <a:pt x="17907" y="183928"/>
                  </a:lnTo>
                  <a:lnTo>
                    <a:pt x="17907" y="22479"/>
                  </a:lnTo>
                  <a:lnTo>
                    <a:pt x="0" y="18098"/>
                  </a:lnTo>
                  <a:lnTo>
                    <a:pt x="0" y="4858"/>
                  </a:lnTo>
                  <a:lnTo>
                    <a:pt x="34766" y="476"/>
                  </a:lnTo>
                  <a:lnTo>
                    <a:pt x="35242" y="476"/>
                  </a:lnTo>
                  <a:lnTo>
                    <a:pt x="40386" y="4858"/>
                  </a:lnTo>
                  <a:lnTo>
                    <a:pt x="40386" y="19336"/>
                  </a:lnTo>
                  <a:cubicBezTo>
                    <a:pt x="45244" y="13906"/>
                    <a:pt x="51340" y="9430"/>
                    <a:pt x="58579" y="5620"/>
                  </a:cubicBezTo>
                  <a:cubicBezTo>
                    <a:pt x="65818" y="1905"/>
                    <a:pt x="73914" y="0"/>
                    <a:pt x="82963" y="0"/>
                  </a:cubicBezTo>
                  <a:cubicBezTo>
                    <a:pt x="92583" y="0"/>
                    <a:pt x="101441" y="2381"/>
                    <a:pt x="109538" y="7144"/>
                  </a:cubicBezTo>
                  <a:cubicBezTo>
                    <a:pt x="117634" y="11906"/>
                    <a:pt x="124111" y="19241"/>
                    <a:pt x="128968" y="29147"/>
                  </a:cubicBezTo>
                  <a:cubicBezTo>
                    <a:pt x="133826" y="39053"/>
                    <a:pt x="136303" y="51626"/>
                    <a:pt x="136303" y="66866"/>
                  </a:cubicBezTo>
                  <a:cubicBezTo>
                    <a:pt x="136398" y="80677"/>
                    <a:pt x="133540" y="93345"/>
                    <a:pt x="127825" y="104870"/>
                  </a:cubicBezTo>
                  <a:close/>
                  <a:moveTo>
                    <a:pt x="55626" y="21050"/>
                  </a:moveTo>
                  <a:cubicBezTo>
                    <a:pt x="50197" y="23622"/>
                    <a:pt x="46101" y="26479"/>
                    <a:pt x="43148" y="29623"/>
                  </a:cubicBezTo>
                  <a:lnTo>
                    <a:pt x="43148" y="121920"/>
                  </a:lnTo>
                  <a:cubicBezTo>
                    <a:pt x="44291" y="123920"/>
                    <a:pt x="47149" y="125635"/>
                    <a:pt x="51816" y="127159"/>
                  </a:cubicBezTo>
                  <a:cubicBezTo>
                    <a:pt x="56483" y="128683"/>
                    <a:pt x="61531" y="129445"/>
                    <a:pt x="67151" y="129445"/>
                  </a:cubicBezTo>
                  <a:cubicBezTo>
                    <a:pt x="79724" y="129445"/>
                    <a:pt x="89916" y="124492"/>
                    <a:pt x="97631" y="114491"/>
                  </a:cubicBezTo>
                  <a:cubicBezTo>
                    <a:pt x="105346" y="104584"/>
                    <a:pt x="109252" y="89535"/>
                    <a:pt x="109252" y="69437"/>
                  </a:cubicBezTo>
                  <a:cubicBezTo>
                    <a:pt x="109252" y="51816"/>
                    <a:pt x="105823" y="38672"/>
                    <a:pt x="99060" y="30004"/>
                  </a:cubicBezTo>
                  <a:cubicBezTo>
                    <a:pt x="92297" y="21336"/>
                    <a:pt x="83629" y="17050"/>
                    <a:pt x="72961" y="17050"/>
                  </a:cubicBezTo>
                  <a:cubicBezTo>
                    <a:pt x="66865" y="17145"/>
                    <a:pt x="61055" y="18383"/>
                    <a:pt x="55626" y="21050"/>
                  </a:cubicBezTo>
                  <a:close/>
                </a:path>
              </a:pathLst>
            </a:custGeom>
            <a:solidFill>
              <a:srgbClr val="FFFFFF"/>
            </a:solidFill>
            <a:ln w="9525" cap="flat">
              <a:noFill/>
              <a:prstDash val="solid"/>
              <a:miter/>
            </a:ln>
          </p:spPr>
          <p:txBody>
            <a:bodyPr anchor="ctr"/>
            <a:lstStyle/>
            <a:p>
              <a:pPr>
                <a:defRPr/>
              </a:pPr>
              <a:endParaRPr lang="ro-RO"/>
            </a:p>
          </p:txBody>
        </p:sp>
        <p:sp>
          <p:nvSpPr>
            <p:cNvPr id="76" name="Freeform: Shape 1038">
              <a:extLst>
                <a:ext uri="{FF2B5EF4-FFF2-40B4-BE49-F238E27FC236}">
                  <a16:creationId xmlns:a16="http://schemas.microsoft.com/office/drawing/2014/main" id="{D83D916F-0231-8ECB-92FC-13DF7CBB43E7}"/>
                </a:ext>
              </a:extLst>
            </p:cNvPr>
            <p:cNvSpPr/>
            <p:nvPr/>
          </p:nvSpPr>
          <p:spPr>
            <a:xfrm>
              <a:off x="11592115"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9"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77" name="Freeform: Shape 1039">
              <a:extLst>
                <a:ext uri="{FF2B5EF4-FFF2-40B4-BE49-F238E27FC236}">
                  <a16:creationId xmlns:a16="http://schemas.microsoft.com/office/drawing/2014/main" id="{76AB597E-DF1D-552D-DC64-E46DF088AA35}"/>
                </a:ext>
              </a:extLst>
            </p:cNvPr>
            <p:cNvSpPr/>
            <p:nvPr/>
          </p:nvSpPr>
          <p:spPr>
            <a:xfrm>
              <a:off x="11703462"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1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960" y="18955"/>
                    <a:pt x="53531"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154" y="140684"/>
                    <a:pt x="85439" y="139255"/>
                  </a:cubicBezTo>
                  <a:cubicBezTo>
                    <a:pt x="83820" y="137827"/>
                    <a:pt x="82963" y="134779"/>
                    <a:pt x="82963" y="130112"/>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1"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1" y="122872"/>
                    <a:pt x="44196" y="124968"/>
                    <a:pt x="51530" y="124968"/>
                  </a:cubicBezTo>
                  <a:cubicBezTo>
                    <a:pt x="55912" y="124968"/>
                    <a:pt x="60769" y="123634"/>
                    <a:pt x="66294" y="121063"/>
                  </a:cubicBezTo>
                  <a:close/>
                </a:path>
              </a:pathLst>
            </a:custGeom>
            <a:solidFill>
              <a:srgbClr val="FFFFFF"/>
            </a:solidFill>
            <a:ln w="9525" cap="flat">
              <a:noFill/>
              <a:prstDash val="solid"/>
              <a:miter/>
            </a:ln>
          </p:spPr>
          <p:txBody>
            <a:bodyPr anchor="ctr"/>
            <a:lstStyle/>
            <a:p>
              <a:pPr>
                <a:defRPr/>
              </a:pPr>
              <a:endParaRPr lang="ro-RO"/>
            </a:p>
          </p:txBody>
        </p:sp>
        <p:sp>
          <p:nvSpPr>
            <p:cNvPr id="78" name="Freeform: Shape 1040">
              <a:extLst>
                <a:ext uri="{FF2B5EF4-FFF2-40B4-BE49-F238E27FC236}">
                  <a16:creationId xmlns:a16="http://schemas.microsoft.com/office/drawing/2014/main" id="{D17B48B8-A2D3-BB92-7476-2C6AA3C92952}"/>
                </a:ext>
              </a:extLst>
            </p:cNvPr>
            <p:cNvSpPr/>
            <p:nvPr/>
          </p:nvSpPr>
          <p:spPr>
            <a:xfrm>
              <a:off x="11829668" y="6832060"/>
              <a:ext cx="140970" cy="137731"/>
            </a:xfrm>
            <a:custGeom>
              <a:avLst/>
              <a:gdLst>
                <a:gd name="connsiteX0" fmla="*/ 95 w 140970"/>
                <a:gd name="connsiteY0" fmla="*/ 0 h 137731"/>
                <a:gd name="connsiteX1" fmla="*/ 56864 w 140970"/>
                <a:gd name="connsiteY1" fmla="*/ 0 h 137731"/>
                <a:gd name="connsiteX2" fmla="*/ 56864 w 140970"/>
                <a:gd name="connsiteY2" fmla="*/ 11525 h 137731"/>
                <a:gd name="connsiteX3" fmla="*/ 39529 w 140970"/>
                <a:gd name="connsiteY3" fmla="*/ 14669 h 137731"/>
                <a:gd name="connsiteX4" fmla="*/ 64198 w 140970"/>
                <a:gd name="connsiteY4" fmla="*/ 85153 h 137731"/>
                <a:gd name="connsiteX5" fmla="*/ 74486 w 140970"/>
                <a:gd name="connsiteY5" fmla="*/ 116205 h 137731"/>
                <a:gd name="connsiteX6" fmla="*/ 83344 w 140970"/>
                <a:gd name="connsiteY6" fmla="*/ 86106 h 137731"/>
                <a:gd name="connsiteX7" fmla="*/ 108014 w 140970"/>
                <a:gd name="connsiteY7" fmla="*/ 14669 h 137731"/>
                <a:gd name="connsiteX8" fmla="*/ 91345 w 140970"/>
                <a:gd name="connsiteY8" fmla="*/ 11525 h 137731"/>
                <a:gd name="connsiteX9" fmla="*/ 91345 w 140970"/>
                <a:gd name="connsiteY9" fmla="*/ 0 h 137731"/>
                <a:gd name="connsiteX10" fmla="*/ 140970 w 140970"/>
                <a:gd name="connsiteY10" fmla="*/ 0 h 137731"/>
                <a:gd name="connsiteX11" fmla="*/ 140970 w 140970"/>
                <a:gd name="connsiteY11" fmla="*/ 11525 h 137731"/>
                <a:gd name="connsiteX12" fmla="*/ 128206 w 140970"/>
                <a:gd name="connsiteY12" fmla="*/ 14669 h 137731"/>
                <a:gd name="connsiteX13" fmla="*/ 80963 w 140970"/>
                <a:gd name="connsiteY13" fmla="*/ 137731 h 137731"/>
                <a:gd name="connsiteX14" fmla="*/ 60198 w 140970"/>
                <a:gd name="connsiteY14" fmla="*/ 137731 h 137731"/>
                <a:gd name="connsiteX15" fmla="*/ 11049 w 140970"/>
                <a:gd name="connsiteY15" fmla="*/ 14669 h 137731"/>
                <a:gd name="connsiteX16" fmla="*/ 0 w 140970"/>
                <a:gd name="connsiteY16" fmla="*/ 11525 h 137731"/>
                <a:gd name="connsiteX17" fmla="*/ 0 w 140970"/>
                <a:gd name="connsiteY17" fmla="*/ 0 h 13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970" h="137731">
                  <a:moveTo>
                    <a:pt x="95" y="0"/>
                  </a:moveTo>
                  <a:lnTo>
                    <a:pt x="56864" y="0"/>
                  </a:lnTo>
                  <a:lnTo>
                    <a:pt x="56864" y="11525"/>
                  </a:lnTo>
                  <a:lnTo>
                    <a:pt x="39529" y="14669"/>
                  </a:lnTo>
                  <a:lnTo>
                    <a:pt x="64198" y="85153"/>
                  </a:lnTo>
                  <a:lnTo>
                    <a:pt x="74486" y="116205"/>
                  </a:lnTo>
                  <a:lnTo>
                    <a:pt x="83344" y="86106"/>
                  </a:lnTo>
                  <a:lnTo>
                    <a:pt x="108014" y="14669"/>
                  </a:lnTo>
                  <a:lnTo>
                    <a:pt x="91345" y="11525"/>
                  </a:lnTo>
                  <a:lnTo>
                    <a:pt x="91345" y="0"/>
                  </a:lnTo>
                  <a:lnTo>
                    <a:pt x="140970" y="0"/>
                  </a:lnTo>
                  <a:lnTo>
                    <a:pt x="140970" y="11525"/>
                  </a:lnTo>
                  <a:lnTo>
                    <a:pt x="128206" y="14669"/>
                  </a:lnTo>
                  <a:lnTo>
                    <a:pt x="80963" y="137731"/>
                  </a:lnTo>
                  <a:lnTo>
                    <a:pt x="60198" y="137731"/>
                  </a:lnTo>
                  <a:lnTo>
                    <a:pt x="11049" y="14669"/>
                  </a:lnTo>
                  <a:lnTo>
                    <a:pt x="0" y="11525"/>
                  </a:lnTo>
                  <a:lnTo>
                    <a:pt x="0" y="0"/>
                  </a:lnTo>
                  <a:close/>
                </a:path>
              </a:pathLst>
            </a:custGeom>
            <a:solidFill>
              <a:srgbClr val="FFFFFF"/>
            </a:solidFill>
            <a:ln w="9525" cap="flat">
              <a:noFill/>
              <a:prstDash val="solid"/>
              <a:miter/>
            </a:ln>
          </p:spPr>
          <p:txBody>
            <a:bodyPr anchor="ctr"/>
            <a:lstStyle/>
            <a:p>
              <a:pPr>
                <a:defRPr/>
              </a:pPr>
              <a:endParaRPr lang="ro-RO"/>
            </a:p>
          </p:txBody>
        </p:sp>
        <p:sp>
          <p:nvSpPr>
            <p:cNvPr id="79" name="Freeform: Shape 1041">
              <a:extLst>
                <a:ext uri="{FF2B5EF4-FFF2-40B4-BE49-F238E27FC236}">
                  <a16:creationId xmlns:a16="http://schemas.microsoft.com/office/drawing/2014/main" id="{19C17A47-6983-A4F3-0F79-4D3D81D08182}"/>
                </a:ext>
              </a:extLst>
            </p:cNvPr>
            <p:cNvSpPr/>
            <p:nvPr/>
          </p:nvSpPr>
          <p:spPr>
            <a:xfrm>
              <a:off x="11979497"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247" y="16764"/>
                    <a:pt x="68485" y="13716"/>
                    <a:pt x="59150" y="13716"/>
                  </a:cubicBezTo>
                  <a:cubicBezTo>
                    <a:pt x="49721" y="13716"/>
                    <a:pt x="42100" y="17145"/>
                    <a:pt x="36481" y="24003"/>
                  </a:cubicBezTo>
                  <a:cubicBezTo>
                    <a:pt x="30861" y="30861"/>
                    <a:pt x="27622"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0" name="Freeform: Shape 1042">
              <a:extLst>
                <a:ext uri="{FF2B5EF4-FFF2-40B4-BE49-F238E27FC236}">
                  <a16:creationId xmlns:a16="http://schemas.microsoft.com/office/drawing/2014/main" id="{EFD9DCE7-7D9C-772F-3334-053FFC55D831}"/>
                </a:ext>
              </a:extLst>
            </p:cNvPr>
            <p:cNvSpPr/>
            <p:nvPr/>
          </p:nvSpPr>
          <p:spPr>
            <a:xfrm>
              <a:off x="12112085" y="6827964"/>
              <a:ext cx="136016" cy="206025"/>
            </a:xfrm>
            <a:custGeom>
              <a:avLst/>
              <a:gdLst>
                <a:gd name="connsiteX0" fmla="*/ 14097 w 136016"/>
                <a:gd name="connsiteY0" fmla="*/ 196120 h 206025"/>
                <a:gd name="connsiteX1" fmla="*/ 0 w 136016"/>
                <a:gd name="connsiteY1" fmla="*/ 168783 h 206025"/>
                <a:gd name="connsiteX2" fmla="*/ 6763 w 136016"/>
                <a:gd name="connsiteY2" fmla="*/ 148971 h 206025"/>
                <a:gd name="connsiteX3" fmla="*/ 22765 w 136016"/>
                <a:gd name="connsiteY3" fmla="*/ 135255 h 206025"/>
                <a:gd name="connsiteX4" fmla="*/ 11525 w 136016"/>
                <a:gd name="connsiteY4" fmla="*/ 114681 h 206025"/>
                <a:gd name="connsiteX5" fmla="*/ 16669 w 136016"/>
                <a:gd name="connsiteY5" fmla="*/ 98012 h 206025"/>
                <a:gd name="connsiteX6" fmla="*/ 30099 w 136016"/>
                <a:gd name="connsiteY6" fmla="*/ 86011 h 206025"/>
                <a:gd name="connsiteX7" fmla="*/ 11335 w 136016"/>
                <a:gd name="connsiteY7" fmla="*/ 70580 h 206025"/>
                <a:gd name="connsiteX8" fmla="*/ 4858 w 136016"/>
                <a:gd name="connsiteY8" fmla="*/ 46863 h 206025"/>
                <a:gd name="connsiteX9" fmla="*/ 12763 w 136016"/>
                <a:gd name="connsiteY9" fmla="*/ 22098 h 206025"/>
                <a:gd name="connsiteX10" fmla="*/ 33814 w 136016"/>
                <a:gd name="connsiteY10" fmla="*/ 5905 h 206025"/>
                <a:gd name="connsiteX11" fmla="*/ 61627 w 136016"/>
                <a:gd name="connsiteY11" fmla="*/ 286 h 206025"/>
                <a:gd name="connsiteX12" fmla="*/ 100298 w 136016"/>
                <a:gd name="connsiteY12" fmla="*/ 10573 h 206025"/>
                <a:gd name="connsiteX13" fmla="*/ 111538 w 136016"/>
                <a:gd name="connsiteY13" fmla="*/ 3429 h 206025"/>
                <a:gd name="connsiteX14" fmla="*/ 127730 w 136016"/>
                <a:gd name="connsiteY14" fmla="*/ 0 h 206025"/>
                <a:gd name="connsiteX15" fmla="*/ 136017 w 136016"/>
                <a:gd name="connsiteY15" fmla="*/ 0 h 206025"/>
                <a:gd name="connsiteX16" fmla="*/ 136017 w 136016"/>
                <a:gd name="connsiteY16" fmla="*/ 21526 h 206025"/>
                <a:gd name="connsiteX17" fmla="*/ 109061 w 136016"/>
                <a:gd name="connsiteY17" fmla="*/ 21526 h 206025"/>
                <a:gd name="connsiteX18" fmla="*/ 114967 w 136016"/>
                <a:gd name="connsiteY18" fmla="*/ 42577 h 206025"/>
                <a:gd name="connsiteX19" fmla="*/ 107728 w 136016"/>
                <a:gd name="connsiteY19" fmla="*/ 68199 h 206025"/>
                <a:gd name="connsiteX20" fmla="*/ 87630 w 136016"/>
                <a:gd name="connsiteY20" fmla="*/ 85439 h 206025"/>
                <a:gd name="connsiteX21" fmla="*/ 58674 w 136016"/>
                <a:gd name="connsiteY21" fmla="*/ 91535 h 206025"/>
                <a:gd name="connsiteX22" fmla="*/ 39814 w 136016"/>
                <a:gd name="connsiteY22" fmla="*/ 89345 h 206025"/>
                <a:gd name="connsiteX23" fmla="*/ 34195 w 136016"/>
                <a:gd name="connsiteY23" fmla="*/ 96965 h 206025"/>
                <a:gd name="connsiteX24" fmla="*/ 32004 w 136016"/>
                <a:gd name="connsiteY24" fmla="*/ 105061 h 206025"/>
                <a:gd name="connsiteX25" fmla="*/ 37909 w 136016"/>
                <a:gd name="connsiteY25" fmla="*/ 117157 h 206025"/>
                <a:gd name="connsiteX26" fmla="*/ 58960 w 136016"/>
                <a:gd name="connsiteY26" fmla="*/ 120491 h 206025"/>
                <a:gd name="connsiteX27" fmla="*/ 86582 w 136016"/>
                <a:gd name="connsiteY27" fmla="*/ 120491 h 206025"/>
                <a:gd name="connsiteX28" fmla="*/ 121825 w 136016"/>
                <a:gd name="connsiteY28" fmla="*/ 129540 h 206025"/>
                <a:gd name="connsiteX29" fmla="*/ 133350 w 136016"/>
                <a:gd name="connsiteY29" fmla="*/ 155258 h 206025"/>
                <a:gd name="connsiteX30" fmla="*/ 123349 w 136016"/>
                <a:gd name="connsiteY30" fmla="*/ 180880 h 206025"/>
                <a:gd name="connsiteX31" fmla="*/ 96298 w 136016"/>
                <a:gd name="connsiteY31" fmla="*/ 199263 h 206025"/>
                <a:gd name="connsiteX32" fmla="*/ 59436 w 136016"/>
                <a:gd name="connsiteY32" fmla="*/ 206026 h 206025"/>
                <a:gd name="connsiteX33" fmla="*/ 14097 w 136016"/>
                <a:gd name="connsiteY33" fmla="*/ 196120 h 206025"/>
                <a:gd name="connsiteX34" fmla="*/ 84392 w 136016"/>
                <a:gd name="connsiteY34" fmla="*/ 188309 h 206025"/>
                <a:gd name="connsiteX35" fmla="*/ 101632 w 136016"/>
                <a:gd name="connsiteY35" fmla="*/ 177832 h 206025"/>
                <a:gd name="connsiteX36" fmla="*/ 108204 w 136016"/>
                <a:gd name="connsiteY36" fmla="*/ 161544 h 206025"/>
                <a:gd name="connsiteX37" fmla="*/ 102299 w 136016"/>
                <a:gd name="connsiteY37" fmla="*/ 145542 h 206025"/>
                <a:gd name="connsiteX38" fmla="*/ 79534 w 136016"/>
                <a:gd name="connsiteY38" fmla="*/ 140494 h 206025"/>
                <a:gd name="connsiteX39" fmla="*/ 50673 w 136016"/>
                <a:gd name="connsiteY39" fmla="*/ 140494 h 206025"/>
                <a:gd name="connsiteX40" fmla="*/ 35242 w 136016"/>
                <a:gd name="connsiteY40" fmla="*/ 139255 h 206025"/>
                <a:gd name="connsiteX41" fmla="*/ 25241 w 136016"/>
                <a:gd name="connsiteY41" fmla="*/ 163925 h 206025"/>
                <a:gd name="connsiteX42" fmla="*/ 33528 w 136016"/>
                <a:gd name="connsiteY42" fmla="*/ 184690 h 206025"/>
                <a:gd name="connsiteX43" fmla="*/ 61722 w 136016"/>
                <a:gd name="connsiteY43" fmla="*/ 191834 h 206025"/>
                <a:gd name="connsiteX44" fmla="*/ 84392 w 136016"/>
                <a:gd name="connsiteY44" fmla="*/ 188309 h 206025"/>
                <a:gd name="connsiteX45" fmla="*/ 89154 w 136016"/>
                <a:gd name="connsiteY45" fmla="*/ 45244 h 206025"/>
                <a:gd name="connsiteX46" fmla="*/ 81915 w 136016"/>
                <a:gd name="connsiteY46" fmla="*/ 21146 h 206025"/>
                <a:gd name="connsiteX47" fmla="*/ 60293 w 136016"/>
                <a:gd name="connsiteY47" fmla="*/ 13430 h 206025"/>
                <a:gd name="connsiteX48" fmla="*/ 38957 w 136016"/>
                <a:gd name="connsiteY48" fmla="*/ 20860 h 206025"/>
                <a:gd name="connsiteX49" fmla="*/ 31147 w 136016"/>
                <a:gd name="connsiteY49" fmla="*/ 44672 h 206025"/>
                <a:gd name="connsiteX50" fmla="*/ 38576 w 136016"/>
                <a:gd name="connsiteY50" fmla="*/ 69151 h 206025"/>
                <a:gd name="connsiteX51" fmla="*/ 61246 w 136016"/>
                <a:gd name="connsiteY51" fmla="*/ 78200 h 206025"/>
                <a:gd name="connsiteX52" fmla="*/ 89154 w 136016"/>
                <a:gd name="connsiteY52" fmla="*/ 45244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6016" h="206025">
                  <a:moveTo>
                    <a:pt x="14097" y="196120"/>
                  </a:moveTo>
                  <a:cubicBezTo>
                    <a:pt x="4763" y="189548"/>
                    <a:pt x="0" y="180403"/>
                    <a:pt x="0" y="168783"/>
                  </a:cubicBezTo>
                  <a:cubicBezTo>
                    <a:pt x="0" y="161639"/>
                    <a:pt x="2191" y="154972"/>
                    <a:pt x="6763" y="148971"/>
                  </a:cubicBezTo>
                  <a:cubicBezTo>
                    <a:pt x="11239" y="142970"/>
                    <a:pt x="16574" y="138398"/>
                    <a:pt x="22765" y="135255"/>
                  </a:cubicBezTo>
                  <a:cubicBezTo>
                    <a:pt x="15240" y="130969"/>
                    <a:pt x="11525" y="124111"/>
                    <a:pt x="11525" y="114681"/>
                  </a:cubicBezTo>
                  <a:cubicBezTo>
                    <a:pt x="11525" y="108775"/>
                    <a:pt x="13240" y="103251"/>
                    <a:pt x="16669" y="98012"/>
                  </a:cubicBezTo>
                  <a:cubicBezTo>
                    <a:pt x="20098" y="92773"/>
                    <a:pt x="24575" y="88773"/>
                    <a:pt x="30099" y="86011"/>
                  </a:cubicBezTo>
                  <a:cubicBezTo>
                    <a:pt x="21908" y="82391"/>
                    <a:pt x="15716" y="77248"/>
                    <a:pt x="11335" y="70580"/>
                  </a:cubicBezTo>
                  <a:cubicBezTo>
                    <a:pt x="6953" y="63913"/>
                    <a:pt x="4858" y="56007"/>
                    <a:pt x="4858" y="46863"/>
                  </a:cubicBezTo>
                  <a:cubicBezTo>
                    <a:pt x="4858" y="37433"/>
                    <a:pt x="7525" y="29147"/>
                    <a:pt x="12763" y="22098"/>
                  </a:cubicBezTo>
                  <a:cubicBezTo>
                    <a:pt x="18097" y="15049"/>
                    <a:pt x="25051" y="9716"/>
                    <a:pt x="33814" y="5905"/>
                  </a:cubicBezTo>
                  <a:cubicBezTo>
                    <a:pt x="42577" y="2191"/>
                    <a:pt x="51816" y="286"/>
                    <a:pt x="61627" y="286"/>
                  </a:cubicBezTo>
                  <a:cubicBezTo>
                    <a:pt x="78105" y="286"/>
                    <a:pt x="90964" y="3715"/>
                    <a:pt x="100298" y="10573"/>
                  </a:cubicBezTo>
                  <a:cubicBezTo>
                    <a:pt x="102775" y="8096"/>
                    <a:pt x="106489" y="5715"/>
                    <a:pt x="111538" y="3429"/>
                  </a:cubicBezTo>
                  <a:cubicBezTo>
                    <a:pt x="116586" y="1143"/>
                    <a:pt x="122015" y="0"/>
                    <a:pt x="127730" y="0"/>
                  </a:cubicBezTo>
                  <a:lnTo>
                    <a:pt x="136017" y="0"/>
                  </a:lnTo>
                  <a:lnTo>
                    <a:pt x="136017" y="21526"/>
                  </a:lnTo>
                  <a:lnTo>
                    <a:pt x="109061" y="21526"/>
                  </a:lnTo>
                  <a:cubicBezTo>
                    <a:pt x="112967" y="27527"/>
                    <a:pt x="114967" y="34576"/>
                    <a:pt x="114967" y="42577"/>
                  </a:cubicBezTo>
                  <a:cubicBezTo>
                    <a:pt x="114967" y="52197"/>
                    <a:pt x="112585" y="60770"/>
                    <a:pt x="107728" y="68199"/>
                  </a:cubicBezTo>
                  <a:cubicBezTo>
                    <a:pt x="102870" y="75628"/>
                    <a:pt x="96203" y="81344"/>
                    <a:pt x="87630" y="85439"/>
                  </a:cubicBezTo>
                  <a:cubicBezTo>
                    <a:pt x="79058" y="89535"/>
                    <a:pt x="69437" y="91535"/>
                    <a:pt x="58674" y="91535"/>
                  </a:cubicBezTo>
                  <a:cubicBezTo>
                    <a:pt x="51625" y="91535"/>
                    <a:pt x="45339" y="90773"/>
                    <a:pt x="39814" y="89345"/>
                  </a:cubicBezTo>
                  <a:cubicBezTo>
                    <a:pt x="37529" y="91630"/>
                    <a:pt x="35624" y="94107"/>
                    <a:pt x="34195" y="96965"/>
                  </a:cubicBezTo>
                  <a:cubicBezTo>
                    <a:pt x="32766" y="99727"/>
                    <a:pt x="32004" y="102394"/>
                    <a:pt x="32004" y="105061"/>
                  </a:cubicBezTo>
                  <a:cubicBezTo>
                    <a:pt x="32004" y="110966"/>
                    <a:pt x="34004" y="114967"/>
                    <a:pt x="37909" y="117157"/>
                  </a:cubicBezTo>
                  <a:cubicBezTo>
                    <a:pt x="41815" y="119348"/>
                    <a:pt x="48863" y="120491"/>
                    <a:pt x="58960" y="120491"/>
                  </a:cubicBezTo>
                  <a:lnTo>
                    <a:pt x="86582" y="120491"/>
                  </a:lnTo>
                  <a:cubicBezTo>
                    <a:pt x="102394" y="120491"/>
                    <a:pt x="114109" y="123539"/>
                    <a:pt x="121825" y="129540"/>
                  </a:cubicBezTo>
                  <a:cubicBezTo>
                    <a:pt x="129540" y="135541"/>
                    <a:pt x="133350" y="144113"/>
                    <a:pt x="133350" y="155258"/>
                  </a:cubicBezTo>
                  <a:cubicBezTo>
                    <a:pt x="133350" y="164592"/>
                    <a:pt x="130016" y="173069"/>
                    <a:pt x="123349" y="180880"/>
                  </a:cubicBezTo>
                  <a:cubicBezTo>
                    <a:pt x="116681" y="188595"/>
                    <a:pt x="107633" y="194786"/>
                    <a:pt x="96298" y="199263"/>
                  </a:cubicBezTo>
                  <a:cubicBezTo>
                    <a:pt x="84963" y="203740"/>
                    <a:pt x="72676" y="206026"/>
                    <a:pt x="59436" y="206026"/>
                  </a:cubicBezTo>
                  <a:cubicBezTo>
                    <a:pt x="38671" y="206026"/>
                    <a:pt x="23527" y="202692"/>
                    <a:pt x="14097" y="196120"/>
                  </a:cubicBezTo>
                  <a:close/>
                  <a:moveTo>
                    <a:pt x="84392" y="188309"/>
                  </a:moveTo>
                  <a:cubicBezTo>
                    <a:pt x="91535" y="185928"/>
                    <a:pt x="97250" y="182404"/>
                    <a:pt x="101632" y="177832"/>
                  </a:cubicBezTo>
                  <a:cubicBezTo>
                    <a:pt x="106013" y="173165"/>
                    <a:pt x="108204" y="167735"/>
                    <a:pt x="108204" y="161544"/>
                  </a:cubicBezTo>
                  <a:cubicBezTo>
                    <a:pt x="108204" y="154210"/>
                    <a:pt x="106204" y="148876"/>
                    <a:pt x="102299" y="145542"/>
                  </a:cubicBezTo>
                  <a:cubicBezTo>
                    <a:pt x="98393" y="142208"/>
                    <a:pt x="90773" y="140494"/>
                    <a:pt x="79534" y="140494"/>
                  </a:cubicBezTo>
                  <a:lnTo>
                    <a:pt x="50673" y="140494"/>
                  </a:lnTo>
                  <a:cubicBezTo>
                    <a:pt x="44101" y="140494"/>
                    <a:pt x="39053" y="140113"/>
                    <a:pt x="35242" y="139255"/>
                  </a:cubicBezTo>
                  <a:cubicBezTo>
                    <a:pt x="28575" y="146590"/>
                    <a:pt x="25241" y="154876"/>
                    <a:pt x="25241" y="163925"/>
                  </a:cubicBezTo>
                  <a:cubicBezTo>
                    <a:pt x="25241" y="172974"/>
                    <a:pt x="28004" y="180023"/>
                    <a:pt x="33528" y="184690"/>
                  </a:cubicBezTo>
                  <a:cubicBezTo>
                    <a:pt x="39053" y="189452"/>
                    <a:pt x="48482" y="191834"/>
                    <a:pt x="61722" y="191834"/>
                  </a:cubicBezTo>
                  <a:cubicBezTo>
                    <a:pt x="69723" y="191834"/>
                    <a:pt x="77248" y="190691"/>
                    <a:pt x="84392" y="188309"/>
                  </a:cubicBezTo>
                  <a:close/>
                  <a:moveTo>
                    <a:pt x="89154" y="45244"/>
                  </a:moveTo>
                  <a:cubicBezTo>
                    <a:pt x="89154" y="34290"/>
                    <a:pt x="86773" y="26289"/>
                    <a:pt x="81915" y="21146"/>
                  </a:cubicBezTo>
                  <a:cubicBezTo>
                    <a:pt x="77153" y="16002"/>
                    <a:pt x="69913" y="13430"/>
                    <a:pt x="60293" y="13430"/>
                  </a:cubicBezTo>
                  <a:cubicBezTo>
                    <a:pt x="51340" y="13430"/>
                    <a:pt x="44196" y="15907"/>
                    <a:pt x="38957" y="20860"/>
                  </a:cubicBezTo>
                  <a:cubicBezTo>
                    <a:pt x="33718" y="25813"/>
                    <a:pt x="31147" y="33814"/>
                    <a:pt x="31147" y="44672"/>
                  </a:cubicBezTo>
                  <a:cubicBezTo>
                    <a:pt x="31147" y="54959"/>
                    <a:pt x="33623" y="63151"/>
                    <a:pt x="38576" y="69151"/>
                  </a:cubicBezTo>
                  <a:cubicBezTo>
                    <a:pt x="43529" y="75152"/>
                    <a:pt x="51054" y="78200"/>
                    <a:pt x="61246" y="78200"/>
                  </a:cubicBezTo>
                  <a:cubicBezTo>
                    <a:pt x="79820" y="78296"/>
                    <a:pt x="89154" y="67247"/>
                    <a:pt x="89154" y="45244"/>
                  </a:cubicBezTo>
                  <a:close/>
                </a:path>
              </a:pathLst>
            </a:custGeom>
            <a:solidFill>
              <a:srgbClr val="FFFFFF"/>
            </a:solidFill>
            <a:ln w="9525" cap="flat">
              <a:noFill/>
              <a:prstDash val="solid"/>
              <a:miter/>
            </a:ln>
          </p:spPr>
          <p:txBody>
            <a:bodyPr anchor="ctr"/>
            <a:lstStyle/>
            <a:p>
              <a:pPr>
                <a:defRPr/>
              </a:pPr>
              <a:endParaRPr lang="ro-RO"/>
            </a:p>
          </p:txBody>
        </p:sp>
        <p:sp>
          <p:nvSpPr>
            <p:cNvPr id="81" name="Freeform: Shape 1043">
              <a:extLst>
                <a:ext uri="{FF2B5EF4-FFF2-40B4-BE49-F238E27FC236}">
                  <a16:creationId xmlns:a16="http://schemas.microsoft.com/office/drawing/2014/main" id="{C1918933-4741-2D5D-E834-D7655753E6CA}"/>
                </a:ext>
              </a:extLst>
            </p:cNvPr>
            <p:cNvSpPr/>
            <p:nvPr/>
          </p:nvSpPr>
          <p:spPr>
            <a:xfrm>
              <a:off x="12254293" y="6767576"/>
              <a:ext cx="150495" cy="200501"/>
            </a:xfrm>
            <a:custGeom>
              <a:avLst/>
              <a:gdLst>
                <a:gd name="connsiteX0" fmla="*/ 20574 w 150495"/>
                <a:gd name="connsiteY0" fmla="*/ 17812 h 200501"/>
                <a:gd name="connsiteX1" fmla="*/ 0 w 150495"/>
                <a:gd name="connsiteY1" fmla="*/ 15145 h 200501"/>
                <a:gd name="connsiteX2" fmla="*/ 0 w 150495"/>
                <a:gd name="connsiteY2" fmla="*/ 4667 h 200501"/>
                <a:gd name="connsiteX3" fmla="*/ 39910 w 150495"/>
                <a:gd name="connsiteY3" fmla="*/ 0 h 200501"/>
                <a:gd name="connsiteX4" fmla="*/ 40386 w 150495"/>
                <a:gd name="connsiteY4" fmla="*/ 0 h 200501"/>
                <a:gd name="connsiteX5" fmla="*/ 45720 w 150495"/>
                <a:gd name="connsiteY5" fmla="*/ 3715 h 200501"/>
                <a:gd name="connsiteX6" fmla="*/ 45720 w 150495"/>
                <a:gd name="connsiteY6" fmla="*/ 60484 h 200501"/>
                <a:gd name="connsiteX7" fmla="*/ 44768 w 150495"/>
                <a:gd name="connsiteY7" fmla="*/ 81248 h 200501"/>
                <a:gd name="connsiteX8" fmla="*/ 66294 w 150495"/>
                <a:gd name="connsiteY8" fmla="*/ 67818 h 200501"/>
                <a:gd name="connsiteX9" fmla="*/ 93917 w 150495"/>
                <a:gd name="connsiteY9" fmla="*/ 61436 h 200501"/>
                <a:gd name="connsiteX10" fmla="*/ 117920 w 150495"/>
                <a:gd name="connsiteY10" fmla="*/ 67342 h 200501"/>
                <a:gd name="connsiteX11" fmla="*/ 129921 w 150495"/>
                <a:gd name="connsiteY11" fmla="*/ 85344 h 200501"/>
                <a:gd name="connsiteX12" fmla="*/ 133350 w 150495"/>
                <a:gd name="connsiteY12" fmla="*/ 118015 h 200501"/>
                <a:gd name="connsiteX13" fmla="*/ 133350 w 150495"/>
                <a:gd name="connsiteY13" fmla="*/ 186309 h 200501"/>
                <a:gd name="connsiteX14" fmla="*/ 150495 w 150495"/>
                <a:gd name="connsiteY14" fmla="*/ 188500 h 200501"/>
                <a:gd name="connsiteX15" fmla="*/ 150495 w 150495"/>
                <a:gd name="connsiteY15" fmla="*/ 200501 h 200501"/>
                <a:gd name="connsiteX16" fmla="*/ 92012 w 150495"/>
                <a:gd name="connsiteY16" fmla="*/ 200501 h 200501"/>
                <a:gd name="connsiteX17" fmla="*/ 92012 w 150495"/>
                <a:gd name="connsiteY17" fmla="*/ 188500 h 200501"/>
                <a:gd name="connsiteX18" fmla="*/ 107918 w 150495"/>
                <a:gd name="connsiteY18" fmla="*/ 186309 h 200501"/>
                <a:gd name="connsiteX19" fmla="*/ 107918 w 150495"/>
                <a:gd name="connsiteY19" fmla="*/ 117824 h 200501"/>
                <a:gd name="connsiteX20" fmla="*/ 105918 w 150495"/>
                <a:gd name="connsiteY20" fmla="*/ 95155 h 200501"/>
                <a:gd name="connsiteX21" fmla="*/ 98584 w 150495"/>
                <a:gd name="connsiteY21" fmla="*/ 82868 h 200501"/>
                <a:gd name="connsiteX22" fmla="*/ 82391 w 150495"/>
                <a:gd name="connsiteY22" fmla="*/ 78867 h 200501"/>
                <a:gd name="connsiteX23" fmla="*/ 63532 w 150495"/>
                <a:gd name="connsiteY23" fmla="*/ 83249 h 200501"/>
                <a:gd name="connsiteX24" fmla="*/ 45911 w 150495"/>
                <a:gd name="connsiteY24" fmla="*/ 93536 h 200501"/>
                <a:gd name="connsiteX25" fmla="*/ 45911 w 150495"/>
                <a:gd name="connsiteY25" fmla="*/ 186309 h 200501"/>
                <a:gd name="connsiteX26" fmla="*/ 62770 w 150495"/>
                <a:gd name="connsiteY26" fmla="*/ 188500 h 200501"/>
                <a:gd name="connsiteX27" fmla="*/ 62770 w 150495"/>
                <a:gd name="connsiteY27" fmla="*/ 200501 h 200501"/>
                <a:gd name="connsiteX28" fmla="*/ 5715 w 150495"/>
                <a:gd name="connsiteY28" fmla="*/ 200501 h 200501"/>
                <a:gd name="connsiteX29" fmla="*/ 5715 w 150495"/>
                <a:gd name="connsiteY29" fmla="*/ 188500 h 200501"/>
                <a:gd name="connsiteX30" fmla="*/ 20383 w 150495"/>
                <a:gd name="connsiteY30" fmla="*/ 186499 h 200501"/>
                <a:gd name="connsiteX31" fmla="*/ 20383 w 150495"/>
                <a:gd name="connsiteY31"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495" h="200501">
                  <a:moveTo>
                    <a:pt x="20574" y="17812"/>
                  </a:moveTo>
                  <a:lnTo>
                    <a:pt x="0" y="15145"/>
                  </a:lnTo>
                  <a:lnTo>
                    <a:pt x="0" y="4667"/>
                  </a:lnTo>
                  <a:lnTo>
                    <a:pt x="39910" y="0"/>
                  </a:lnTo>
                  <a:lnTo>
                    <a:pt x="40386" y="0"/>
                  </a:lnTo>
                  <a:lnTo>
                    <a:pt x="45720" y="3715"/>
                  </a:lnTo>
                  <a:lnTo>
                    <a:pt x="45720" y="60484"/>
                  </a:lnTo>
                  <a:lnTo>
                    <a:pt x="44768" y="81248"/>
                  </a:lnTo>
                  <a:cubicBezTo>
                    <a:pt x="50006" y="76486"/>
                    <a:pt x="57150" y="72009"/>
                    <a:pt x="66294" y="67818"/>
                  </a:cubicBezTo>
                  <a:cubicBezTo>
                    <a:pt x="75438" y="63532"/>
                    <a:pt x="84677" y="61436"/>
                    <a:pt x="93917" y="61436"/>
                  </a:cubicBezTo>
                  <a:cubicBezTo>
                    <a:pt x="104204" y="61436"/>
                    <a:pt x="112205" y="63437"/>
                    <a:pt x="117920" y="67342"/>
                  </a:cubicBezTo>
                  <a:cubicBezTo>
                    <a:pt x="123635" y="71247"/>
                    <a:pt x="127635" y="77248"/>
                    <a:pt x="129921" y="85344"/>
                  </a:cubicBezTo>
                  <a:cubicBezTo>
                    <a:pt x="132207" y="93440"/>
                    <a:pt x="133350" y="104299"/>
                    <a:pt x="133350" y="118015"/>
                  </a:cubicBezTo>
                  <a:lnTo>
                    <a:pt x="133350" y="186309"/>
                  </a:lnTo>
                  <a:lnTo>
                    <a:pt x="150495" y="188500"/>
                  </a:lnTo>
                  <a:lnTo>
                    <a:pt x="150495" y="200501"/>
                  </a:lnTo>
                  <a:lnTo>
                    <a:pt x="92012" y="200501"/>
                  </a:lnTo>
                  <a:lnTo>
                    <a:pt x="92012" y="188500"/>
                  </a:lnTo>
                  <a:lnTo>
                    <a:pt x="107918" y="186309"/>
                  </a:lnTo>
                  <a:lnTo>
                    <a:pt x="107918" y="117824"/>
                  </a:lnTo>
                  <a:cubicBezTo>
                    <a:pt x="107918" y="108204"/>
                    <a:pt x="107252" y="100679"/>
                    <a:pt x="105918" y="95155"/>
                  </a:cubicBezTo>
                  <a:cubicBezTo>
                    <a:pt x="104585" y="89725"/>
                    <a:pt x="102203" y="85630"/>
                    <a:pt x="98584" y="82868"/>
                  </a:cubicBezTo>
                  <a:cubicBezTo>
                    <a:pt x="94964" y="80200"/>
                    <a:pt x="89630" y="78867"/>
                    <a:pt x="82391" y="78867"/>
                  </a:cubicBezTo>
                  <a:cubicBezTo>
                    <a:pt x="76486" y="78867"/>
                    <a:pt x="70199" y="80296"/>
                    <a:pt x="63532" y="83249"/>
                  </a:cubicBezTo>
                  <a:cubicBezTo>
                    <a:pt x="56864" y="86201"/>
                    <a:pt x="50959" y="89630"/>
                    <a:pt x="45911" y="93536"/>
                  </a:cubicBezTo>
                  <a:lnTo>
                    <a:pt x="45911" y="186309"/>
                  </a:lnTo>
                  <a:lnTo>
                    <a:pt x="62770" y="188500"/>
                  </a:lnTo>
                  <a:lnTo>
                    <a:pt x="62770" y="200501"/>
                  </a:lnTo>
                  <a:lnTo>
                    <a:pt x="5715" y="200501"/>
                  </a:lnTo>
                  <a:lnTo>
                    <a:pt x="5715" y="188500"/>
                  </a:lnTo>
                  <a:lnTo>
                    <a:pt x="20383" y="186499"/>
                  </a:lnTo>
                  <a:lnTo>
                    <a:pt x="20383" y="17812"/>
                  </a:lnTo>
                  <a:close/>
                </a:path>
              </a:pathLst>
            </a:custGeom>
            <a:solidFill>
              <a:srgbClr val="FFFFFF"/>
            </a:solidFill>
            <a:ln w="9525" cap="flat">
              <a:noFill/>
              <a:prstDash val="solid"/>
              <a:miter/>
            </a:ln>
          </p:spPr>
          <p:txBody>
            <a:bodyPr anchor="ctr"/>
            <a:lstStyle/>
            <a:p>
              <a:pPr>
                <a:defRPr/>
              </a:pPr>
              <a:endParaRPr lang="ro-RO"/>
            </a:p>
          </p:txBody>
        </p:sp>
        <p:sp>
          <p:nvSpPr>
            <p:cNvPr id="82" name="Freeform: Shape 1044">
              <a:extLst>
                <a:ext uri="{FF2B5EF4-FFF2-40B4-BE49-F238E27FC236}">
                  <a16:creationId xmlns:a16="http://schemas.microsoft.com/office/drawing/2014/main" id="{9A9F4622-2765-DB21-C763-B9C4D72C9B7D}"/>
                </a:ext>
              </a:extLst>
            </p:cNvPr>
            <p:cNvSpPr/>
            <p:nvPr/>
          </p:nvSpPr>
          <p:spPr>
            <a:xfrm>
              <a:off x="12422504"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1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623" y="42386"/>
                    <a:pt x="26861"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3" name="Freeform: Shape 1045">
              <a:extLst>
                <a:ext uri="{FF2B5EF4-FFF2-40B4-BE49-F238E27FC236}">
                  <a16:creationId xmlns:a16="http://schemas.microsoft.com/office/drawing/2014/main" id="{E208A5F4-E3E4-82E1-FADD-1C929256781C}"/>
                </a:ext>
              </a:extLst>
            </p:cNvPr>
            <p:cNvSpPr/>
            <p:nvPr/>
          </p:nvSpPr>
          <p:spPr>
            <a:xfrm>
              <a:off x="12556616"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8"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84" name="Freeform: Shape 1046">
              <a:extLst>
                <a:ext uri="{FF2B5EF4-FFF2-40B4-BE49-F238E27FC236}">
                  <a16:creationId xmlns:a16="http://schemas.microsoft.com/office/drawing/2014/main" id="{D86DA732-2074-0085-ED94-B5392159D7D2}"/>
                </a:ext>
              </a:extLst>
            </p:cNvPr>
            <p:cNvSpPr/>
            <p:nvPr/>
          </p:nvSpPr>
          <p:spPr>
            <a:xfrm>
              <a:off x="12667678"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6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343" y="16764"/>
                    <a:pt x="68485" y="13716"/>
                    <a:pt x="59246"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5" name="Freeform: Shape 1047">
              <a:extLst>
                <a:ext uri="{FF2B5EF4-FFF2-40B4-BE49-F238E27FC236}">
                  <a16:creationId xmlns:a16="http://schemas.microsoft.com/office/drawing/2014/main" id="{3D4F2B4A-9B6B-B5AA-478D-0478597E3AF5}"/>
                </a:ext>
              </a:extLst>
            </p:cNvPr>
            <p:cNvSpPr/>
            <p:nvPr/>
          </p:nvSpPr>
          <p:spPr>
            <a:xfrm>
              <a:off x="12859035"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1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389 w 120300"/>
                <a:gd name="connsiteY28" fmla="*/ 121063 h 141541"/>
                <a:gd name="connsiteX29" fmla="*/ 81534 w 120300"/>
                <a:gd name="connsiteY29" fmla="*/ 111728 h 141541"/>
                <a:gd name="connsiteX30" fmla="*/ 81534 w 120300"/>
                <a:gd name="connsiteY30" fmla="*/ 69628 h 141541"/>
                <a:gd name="connsiteX31" fmla="*/ 41243 w 120300"/>
                <a:gd name="connsiteY31" fmla="*/ 77819 h 141541"/>
                <a:gd name="connsiteX32" fmla="*/ 27622 w 120300"/>
                <a:gd name="connsiteY32" fmla="*/ 99250 h 141541"/>
                <a:gd name="connsiteX33" fmla="*/ 34100 w 120300"/>
                <a:gd name="connsiteY33" fmla="*/ 118681 h 141541"/>
                <a:gd name="connsiteX34" fmla="*/ 51625 w 120300"/>
                <a:gd name="connsiteY34" fmla="*/ 124968 h 141541"/>
                <a:gd name="connsiteX35" fmla="*/ 66389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865" y="18955"/>
                    <a:pt x="53530"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1" y="135445"/>
                  </a:cubicBezTo>
                  <a:cubicBezTo>
                    <a:pt x="57817" y="139541"/>
                    <a:pt x="49816" y="141542"/>
                    <a:pt x="40862" y="141542"/>
                  </a:cubicBezTo>
                  <a:cubicBezTo>
                    <a:pt x="29146" y="141542"/>
                    <a:pt x="19336" y="138113"/>
                    <a:pt x="11621" y="131350"/>
                  </a:cubicBezTo>
                  <a:cubicBezTo>
                    <a:pt x="3905" y="124587"/>
                    <a:pt x="0" y="114871"/>
                    <a:pt x="0" y="102108"/>
                  </a:cubicBezTo>
                  <a:cubicBezTo>
                    <a:pt x="286" y="86868"/>
                    <a:pt x="8001" y="75533"/>
                    <a:pt x="23241" y="68294"/>
                  </a:cubicBezTo>
                  <a:close/>
                  <a:moveTo>
                    <a:pt x="66389" y="121063"/>
                  </a:moveTo>
                  <a:cubicBezTo>
                    <a:pt x="71914" y="118491"/>
                    <a:pt x="76962" y="115348"/>
                    <a:pt x="81534" y="111728"/>
                  </a:cubicBezTo>
                  <a:lnTo>
                    <a:pt x="81534" y="69628"/>
                  </a:lnTo>
                  <a:cubicBezTo>
                    <a:pt x="63722" y="69628"/>
                    <a:pt x="50292" y="72390"/>
                    <a:pt x="41243" y="77819"/>
                  </a:cubicBezTo>
                  <a:cubicBezTo>
                    <a:pt x="32195" y="83248"/>
                    <a:pt x="27622" y="90392"/>
                    <a:pt x="27622" y="99250"/>
                  </a:cubicBezTo>
                  <a:cubicBezTo>
                    <a:pt x="27622" y="108109"/>
                    <a:pt x="29813" y="114586"/>
                    <a:pt x="34100" y="118681"/>
                  </a:cubicBezTo>
                  <a:cubicBezTo>
                    <a:pt x="38386" y="122872"/>
                    <a:pt x="44291" y="124968"/>
                    <a:pt x="51625" y="124968"/>
                  </a:cubicBezTo>
                  <a:cubicBezTo>
                    <a:pt x="55912" y="124968"/>
                    <a:pt x="60865" y="123634"/>
                    <a:pt x="66389" y="121063"/>
                  </a:cubicBezTo>
                  <a:close/>
                </a:path>
              </a:pathLst>
            </a:custGeom>
            <a:solidFill>
              <a:srgbClr val="FFFFFF"/>
            </a:solidFill>
            <a:ln w="9525" cap="flat">
              <a:noFill/>
              <a:prstDash val="solid"/>
              <a:miter/>
            </a:ln>
          </p:spPr>
          <p:txBody>
            <a:bodyPr anchor="ctr"/>
            <a:lstStyle/>
            <a:p>
              <a:pPr>
                <a:defRPr/>
              </a:pPr>
              <a:endParaRPr lang="ro-RO"/>
            </a:p>
          </p:txBody>
        </p:sp>
        <p:sp>
          <p:nvSpPr>
            <p:cNvPr id="86" name="Freeform: Shape 1048">
              <a:extLst>
                <a:ext uri="{FF2B5EF4-FFF2-40B4-BE49-F238E27FC236}">
                  <a16:creationId xmlns:a16="http://schemas.microsoft.com/office/drawing/2014/main" id="{8596E7EE-F3C5-C915-45CE-AB40908BFF99}"/>
                </a:ext>
              </a:extLst>
            </p:cNvPr>
            <p:cNvSpPr/>
            <p:nvPr/>
          </p:nvSpPr>
          <p:spPr>
            <a:xfrm>
              <a:off x="10794968" y="7061136"/>
              <a:ext cx="147542" cy="185165"/>
            </a:xfrm>
            <a:custGeom>
              <a:avLst/>
              <a:gdLst>
                <a:gd name="connsiteX0" fmla="*/ 20384 w 147542"/>
                <a:gd name="connsiteY0" fmla="*/ 17145 h 185165"/>
                <a:gd name="connsiteX1" fmla="*/ 286 w 147542"/>
                <a:gd name="connsiteY1" fmla="*/ 14192 h 185165"/>
                <a:gd name="connsiteX2" fmla="*/ 286 w 147542"/>
                <a:gd name="connsiteY2" fmla="*/ 1905 h 185165"/>
                <a:gd name="connsiteX3" fmla="*/ 33338 w 147542"/>
                <a:gd name="connsiteY3" fmla="*/ 1905 h 185165"/>
                <a:gd name="connsiteX4" fmla="*/ 54388 w 147542"/>
                <a:gd name="connsiteY4" fmla="*/ 952 h 185165"/>
                <a:gd name="connsiteX5" fmla="*/ 71723 w 147542"/>
                <a:gd name="connsiteY5" fmla="*/ 0 h 185165"/>
                <a:gd name="connsiteX6" fmla="*/ 120015 w 147542"/>
                <a:gd name="connsiteY6" fmla="*/ 10477 h 185165"/>
                <a:gd name="connsiteX7" fmla="*/ 134588 w 147542"/>
                <a:gd name="connsiteY7" fmla="*/ 41339 h 185165"/>
                <a:gd name="connsiteX8" fmla="*/ 124587 w 147542"/>
                <a:gd name="connsiteY8" fmla="*/ 71152 h 185165"/>
                <a:gd name="connsiteX9" fmla="*/ 97155 w 147542"/>
                <a:gd name="connsiteY9" fmla="*/ 86773 h 185165"/>
                <a:gd name="connsiteX10" fmla="*/ 134112 w 147542"/>
                <a:gd name="connsiteY10" fmla="*/ 97822 h 185165"/>
                <a:gd name="connsiteX11" fmla="*/ 147542 w 147542"/>
                <a:gd name="connsiteY11" fmla="*/ 129159 h 185165"/>
                <a:gd name="connsiteX12" fmla="*/ 130016 w 147542"/>
                <a:gd name="connsiteY12" fmla="*/ 169545 h 185165"/>
                <a:gd name="connsiteX13" fmla="*/ 72104 w 147542"/>
                <a:gd name="connsiteY13" fmla="*/ 185166 h 185165"/>
                <a:gd name="connsiteX14" fmla="*/ 55245 w 147542"/>
                <a:gd name="connsiteY14" fmla="*/ 184404 h 185165"/>
                <a:gd name="connsiteX15" fmla="*/ 32576 w 147542"/>
                <a:gd name="connsiteY15" fmla="*/ 183737 h 185165"/>
                <a:gd name="connsiteX16" fmla="*/ 0 w 147542"/>
                <a:gd name="connsiteY16" fmla="*/ 183737 h 185165"/>
                <a:gd name="connsiteX17" fmla="*/ 0 w 147542"/>
                <a:gd name="connsiteY17" fmla="*/ 171736 h 185165"/>
                <a:gd name="connsiteX18" fmla="*/ 20288 w 147542"/>
                <a:gd name="connsiteY18" fmla="*/ 169259 h 185165"/>
                <a:gd name="connsiteX19" fmla="*/ 20288 w 147542"/>
                <a:gd name="connsiteY19" fmla="*/ 17145 h 185165"/>
                <a:gd name="connsiteX20" fmla="*/ 60198 w 147542"/>
                <a:gd name="connsiteY20" fmla="*/ 82487 h 185165"/>
                <a:gd name="connsiteX21" fmla="*/ 73628 w 147542"/>
                <a:gd name="connsiteY21" fmla="*/ 82487 h 185165"/>
                <a:gd name="connsiteX22" fmla="*/ 99536 w 147542"/>
                <a:gd name="connsiteY22" fmla="*/ 72962 h 185165"/>
                <a:gd name="connsiteX23" fmla="*/ 108299 w 147542"/>
                <a:gd name="connsiteY23" fmla="*/ 45815 h 185165"/>
                <a:gd name="connsiteX24" fmla="*/ 99536 w 147542"/>
                <a:gd name="connsiteY24" fmla="*/ 20765 h 185165"/>
                <a:gd name="connsiteX25" fmla="*/ 69437 w 147542"/>
                <a:gd name="connsiteY25" fmla="*/ 12859 h 185165"/>
                <a:gd name="connsiteX26" fmla="*/ 51340 w 147542"/>
                <a:gd name="connsiteY26" fmla="*/ 13811 h 185165"/>
                <a:gd name="connsiteX27" fmla="*/ 46292 w 147542"/>
                <a:gd name="connsiteY27" fmla="*/ 14192 h 185165"/>
                <a:gd name="connsiteX28" fmla="*/ 46292 w 147542"/>
                <a:gd name="connsiteY28" fmla="*/ 82201 h 185165"/>
                <a:gd name="connsiteX29" fmla="*/ 60198 w 147542"/>
                <a:gd name="connsiteY29" fmla="*/ 82487 h 185165"/>
                <a:gd name="connsiteX30" fmla="*/ 71723 w 147542"/>
                <a:gd name="connsiteY30" fmla="*/ 172022 h 185165"/>
                <a:gd name="connsiteX31" fmla="*/ 107537 w 147542"/>
                <a:gd name="connsiteY31" fmla="*/ 161830 h 185165"/>
                <a:gd name="connsiteX32" fmla="*/ 118682 w 147542"/>
                <a:gd name="connsiteY32" fmla="*/ 132588 h 185165"/>
                <a:gd name="connsiteX33" fmla="*/ 109061 w 147542"/>
                <a:gd name="connsiteY33" fmla="*/ 105156 h 185165"/>
                <a:gd name="connsiteX34" fmla="*/ 77819 w 147542"/>
                <a:gd name="connsiteY34" fmla="*/ 96584 h 185165"/>
                <a:gd name="connsiteX35" fmla="*/ 46292 w 147542"/>
                <a:gd name="connsiteY35" fmla="*/ 97060 h 185165"/>
                <a:gd name="connsiteX36" fmla="*/ 46292 w 147542"/>
                <a:gd name="connsiteY36" fmla="*/ 170021 h 185165"/>
                <a:gd name="connsiteX37" fmla="*/ 71723 w 147542"/>
                <a:gd name="connsiteY37" fmla="*/ 172022 h 18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542" h="185165">
                  <a:moveTo>
                    <a:pt x="20384" y="17145"/>
                  </a:moveTo>
                  <a:lnTo>
                    <a:pt x="286" y="14192"/>
                  </a:lnTo>
                  <a:lnTo>
                    <a:pt x="286" y="1905"/>
                  </a:lnTo>
                  <a:lnTo>
                    <a:pt x="33338" y="1905"/>
                  </a:lnTo>
                  <a:cubicBezTo>
                    <a:pt x="38862" y="1905"/>
                    <a:pt x="45911" y="1619"/>
                    <a:pt x="54388" y="952"/>
                  </a:cubicBezTo>
                  <a:cubicBezTo>
                    <a:pt x="62198" y="286"/>
                    <a:pt x="68009" y="0"/>
                    <a:pt x="71723" y="0"/>
                  </a:cubicBezTo>
                  <a:cubicBezTo>
                    <a:pt x="94202" y="0"/>
                    <a:pt x="110395" y="3524"/>
                    <a:pt x="120015" y="10477"/>
                  </a:cubicBezTo>
                  <a:cubicBezTo>
                    <a:pt x="129731" y="17526"/>
                    <a:pt x="134588" y="27813"/>
                    <a:pt x="134588" y="41339"/>
                  </a:cubicBezTo>
                  <a:cubicBezTo>
                    <a:pt x="134588" y="52959"/>
                    <a:pt x="131255" y="62865"/>
                    <a:pt x="124587" y="71152"/>
                  </a:cubicBezTo>
                  <a:cubicBezTo>
                    <a:pt x="117920" y="79439"/>
                    <a:pt x="108776" y="84677"/>
                    <a:pt x="97155" y="86773"/>
                  </a:cubicBezTo>
                  <a:cubicBezTo>
                    <a:pt x="112776" y="86487"/>
                    <a:pt x="125159" y="90107"/>
                    <a:pt x="134112" y="97822"/>
                  </a:cubicBezTo>
                  <a:cubicBezTo>
                    <a:pt x="143066" y="105537"/>
                    <a:pt x="147542" y="115919"/>
                    <a:pt x="147542" y="129159"/>
                  </a:cubicBezTo>
                  <a:cubicBezTo>
                    <a:pt x="147542" y="145637"/>
                    <a:pt x="141732" y="159068"/>
                    <a:pt x="130016" y="169545"/>
                  </a:cubicBezTo>
                  <a:cubicBezTo>
                    <a:pt x="118301" y="180022"/>
                    <a:pt x="99060" y="185166"/>
                    <a:pt x="72104" y="185166"/>
                  </a:cubicBezTo>
                  <a:cubicBezTo>
                    <a:pt x="66199" y="185166"/>
                    <a:pt x="60579" y="184880"/>
                    <a:pt x="55245" y="184404"/>
                  </a:cubicBezTo>
                  <a:cubicBezTo>
                    <a:pt x="42577" y="184023"/>
                    <a:pt x="35052" y="183737"/>
                    <a:pt x="32576" y="183737"/>
                  </a:cubicBezTo>
                  <a:lnTo>
                    <a:pt x="0" y="183737"/>
                  </a:lnTo>
                  <a:lnTo>
                    <a:pt x="0" y="171736"/>
                  </a:lnTo>
                  <a:lnTo>
                    <a:pt x="20288" y="169259"/>
                  </a:lnTo>
                  <a:lnTo>
                    <a:pt x="20288" y="17145"/>
                  </a:lnTo>
                  <a:close/>
                  <a:moveTo>
                    <a:pt x="60198" y="82487"/>
                  </a:moveTo>
                  <a:lnTo>
                    <a:pt x="73628" y="82487"/>
                  </a:lnTo>
                  <a:cubicBezTo>
                    <a:pt x="85058" y="82487"/>
                    <a:pt x="93726" y="79343"/>
                    <a:pt x="99536" y="72962"/>
                  </a:cubicBezTo>
                  <a:cubicBezTo>
                    <a:pt x="105442" y="66580"/>
                    <a:pt x="108299" y="57531"/>
                    <a:pt x="108299" y="45815"/>
                  </a:cubicBezTo>
                  <a:cubicBezTo>
                    <a:pt x="108299" y="34385"/>
                    <a:pt x="105347" y="26003"/>
                    <a:pt x="99536" y="20765"/>
                  </a:cubicBezTo>
                  <a:cubicBezTo>
                    <a:pt x="93631" y="15430"/>
                    <a:pt x="83630" y="12859"/>
                    <a:pt x="69437" y="12859"/>
                  </a:cubicBezTo>
                  <a:cubicBezTo>
                    <a:pt x="63532" y="12859"/>
                    <a:pt x="57531" y="13145"/>
                    <a:pt x="51340" y="13811"/>
                  </a:cubicBezTo>
                  <a:lnTo>
                    <a:pt x="46292" y="14192"/>
                  </a:lnTo>
                  <a:lnTo>
                    <a:pt x="46292" y="82201"/>
                  </a:lnTo>
                  <a:cubicBezTo>
                    <a:pt x="48578" y="82391"/>
                    <a:pt x="53245" y="82487"/>
                    <a:pt x="60198" y="82487"/>
                  </a:cubicBezTo>
                  <a:close/>
                  <a:moveTo>
                    <a:pt x="71723" y="172022"/>
                  </a:moveTo>
                  <a:cubicBezTo>
                    <a:pt x="88202" y="172022"/>
                    <a:pt x="100108" y="168688"/>
                    <a:pt x="107537" y="161830"/>
                  </a:cubicBezTo>
                  <a:cubicBezTo>
                    <a:pt x="114967" y="155067"/>
                    <a:pt x="118682" y="145351"/>
                    <a:pt x="118682" y="132588"/>
                  </a:cubicBezTo>
                  <a:cubicBezTo>
                    <a:pt x="118682" y="120015"/>
                    <a:pt x="115443" y="110871"/>
                    <a:pt x="109061" y="105156"/>
                  </a:cubicBezTo>
                  <a:cubicBezTo>
                    <a:pt x="102584" y="99441"/>
                    <a:pt x="92202" y="96584"/>
                    <a:pt x="77819" y="96584"/>
                  </a:cubicBezTo>
                  <a:cubicBezTo>
                    <a:pt x="61151" y="96584"/>
                    <a:pt x="50673" y="96774"/>
                    <a:pt x="46292" y="97060"/>
                  </a:cubicBezTo>
                  <a:lnTo>
                    <a:pt x="46292" y="170021"/>
                  </a:lnTo>
                  <a:cubicBezTo>
                    <a:pt x="50006" y="171355"/>
                    <a:pt x="58483" y="172022"/>
                    <a:pt x="71723" y="172022"/>
                  </a:cubicBezTo>
                  <a:close/>
                </a:path>
              </a:pathLst>
            </a:custGeom>
            <a:solidFill>
              <a:srgbClr val="FFFFFF"/>
            </a:solidFill>
            <a:ln w="9525" cap="flat">
              <a:noFill/>
              <a:prstDash val="solid"/>
              <a:miter/>
            </a:ln>
          </p:spPr>
          <p:txBody>
            <a:bodyPr anchor="ctr"/>
            <a:lstStyle/>
            <a:p>
              <a:pPr>
                <a:defRPr/>
              </a:pPr>
              <a:endParaRPr lang="ro-RO"/>
            </a:p>
          </p:txBody>
        </p:sp>
        <p:sp>
          <p:nvSpPr>
            <p:cNvPr id="87" name="Freeform: Shape 1049">
              <a:extLst>
                <a:ext uri="{FF2B5EF4-FFF2-40B4-BE49-F238E27FC236}">
                  <a16:creationId xmlns:a16="http://schemas.microsoft.com/office/drawing/2014/main" id="{9A096C9D-96FE-D28A-B136-5452EE25069A}"/>
                </a:ext>
              </a:extLst>
            </p:cNvPr>
            <p:cNvSpPr/>
            <p:nvPr/>
          </p:nvSpPr>
          <p:spPr>
            <a:xfrm>
              <a:off x="10962417" y="7105427"/>
              <a:ext cx="126492" cy="142208"/>
            </a:xfrm>
            <a:custGeom>
              <a:avLst/>
              <a:gdLst>
                <a:gd name="connsiteX0" fmla="*/ 9049 w 126492"/>
                <a:gd name="connsiteY0" fmla="*/ 33052 h 142208"/>
                <a:gd name="connsiteX1" fmla="*/ 32861 w 126492"/>
                <a:gd name="connsiteY1" fmla="*/ 8477 h 142208"/>
                <a:gd name="connsiteX2" fmla="*/ 64580 w 126492"/>
                <a:gd name="connsiteY2" fmla="*/ 0 h 142208"/>
                <a:gd name="connsiteX3" fmla="*/ 110966 w 126492"/>
                <a:gd name="connsiteY3" fmla="*/ 19622 h 142208"/>
                <a:gd name="connsiteX4" fmla="*/ 126492 w 126492"/>
                <a:gd name="connsiteY4" fmla="*/ 71056 h 142208"/>
                <a:gd name="connsiteX5" fmla="*/ 117443 w 126492"/>
                <a:gd name="connsiteY5" fmla="*/ 109442 h 142208"/>
                <a:gd name="connsiteX6" fmla="*/ 93631 w 126492"/>
                <a:gd name="connsiteY6" fmla="*/ 133922 h 142208"/>
                <a:gd name="connsiteX7" fmla="*/ 61913 w 126492"/>
                <a:gd name="connsiteY7" fmla="*/ 142208 h 142208"/>
                <a:gd name="connsiteX8" fmla="*/ 15526 w 126492"/>
                <a:gd name="connsiteY8" fmla="*/ 122587 h 142208"/>
                <a:gd name="connsiteX9" fmla="*/ 0 w 126492"/>
                <a:gd name="connsiteY9" fmla="*/ 71152 h 142208"/>
                <a:gd name="connsiteX10" fmla="*/ 9049 w 126492"/>
                <a:gd name="connsiteY10" fmla="*/ 33052 h 142208"/>
                <a:gd name="connsiteX11" fmla="*/ 89345 w 126492"/>
                <a:gd name="connsiteY11" fmla="*/ 114300 h 142208"/>
                <a:gd name="connsiteX12" fmla="*/ 98393 w 126492"/>
                <a:gd name="connsiteY12" fmla="*/ 72962 h 142208"/>
                <a:gd name="connsiteX13" fmla="*/ 90107 w 126492"/>
                <a:gd name="connsiteY13" fmla="*/ 29908 h 142208"/>
                <a:gd name="connsiteX14" fmla="*/ 63437 w 126492"/>
                <a:gd name="connsiteY14" fmla="*/ 14002 h 142208"/>
                <a:gd name="connsiteX15" fmla="*/ 37338 w 126492"/>
                <a:gd name="connsiteY15" fmla="*/ 27908 h 142208"/>
                <a:gd name="connsiteX16" fmla="*/ 28194 w 126492"/>
                <a:gd name="connsiteY16" fmla="*/ 69247 h 142208"/>
                <a:gd name="connsiteX17" fmla="*/ 36767 w 126492"/>
                <a:gd name="connsiteY17" fmla="*/ 112300 h 142208"/>
                <a:gd name="connsiteX18" fmla="*/ 63437 w 126492"/>
                <a:gd name="connsiteY18" fmla="*/ 128206 h 142208"/>
                <a:gd name="connsiteX19" fmla="*/ 89345 w 126492"/>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2" h="142208">
                  <a:moveTo>
                    <a:pt x="9049" y="33052"/>
                  </a:moveTo>
                  <a:cubicBezTo>
                    <a:pt x="15049" y="22289"/>
                    <a:pt x="23051" y="14097"/>
                    <a:pt x="32861" y="8477"/>
                  </a:cubicBezTo>
                  <a:cubicBezTo>
                    <a:pt x="42672" y="2858"/>
                    <a:pt x="53340" y="0"/>
                    <a:pt x="64580" y="0"/>
                  </a:cubicBezTo>
                  <a:cubicBezTo>
                    <a:pt x="85154" y="0"/>
                    <a:pt x="100584" y="6572"/>
                    <a:pt x="110966" y="19622"/>
                  </a:cubicBezTo>
                  <a:cubicBezTo>
                    <a:pt x="121349" y="32671"/>
                    <a:pt x="126492" y="49816"/>
                    <a:pt x="126492" y="71056"/>
                  </a:cubicBezTo>
                  <a:cubicBezTo>
                    <a:pt x="126492" y="85916"/>
                    <a:pt x="123444" y="98679"/>
                    <a:pt x="117443" y="109442"/>
                  </a:cubicBezTo>
                  <a:cubicBezTo>
                    <a:pt x="111443" y="120206"/>
                    <a:pt x="103442" y="128397"/>
                    <a:pt x="93631" y="133922"/>
                  </a:cubicBezTo>
                  <a:cubicBezTo>
                    <a:pt x="83725" y="139446"/>
                    <a:pt x="73152" y="142208"/>
                    <a:pt x="61913"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2" y="101727"/>
                    <a:pt x="36767" y="112300"/>
                  </a:cubicBezTo>
                  <a:cubicBezTo>
                    <a:pt x="42482"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88" name="Freeform: Shape 1050">
              <a:extLst>
                <a:ext uri="{FF2B5EF4-FFF2-40B4-BE49-F238E27FC236}">
                  <a16:creationId xmlns:a16="http://schemas.microsoft.com/office/drawing/2014/main" id="{B6702F23-9FE3-EB64-6123-E668C3BB224D}"/>
                </a:ext>
              </a:extLst>
            </p:cNvPr>
            <p:cNvSpPr/>
            <p:nvPr/>
          </p:nvSpPr>
          <p:spPr>
            <a:xfrm>
              <a:off x="11109293"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3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3 w 66103"/>
                <a:gd name="connsiteY7" fmla="*/ 188405 h 200405"/>
                <a:gd name="connsiteX8" fmla="*/ 66103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3" y="0"/>
                  </a:lnTo>
                  <a:lnTo>
                    <a:pt x="39910" y="0"/>
                  </a:lnTo>
                  <a:lnTo>
                    <a:pt x="45339" y="3620"/>
                  </a:lnTo>
                  <a:lnTo>
                    <a:pt x="45339" y="186404"/>
                  </a:lnTo>
                  <a:lnTo>
                    <a:pt x="66103" y="188405"/>
                  </a:lnTo>
                  <a:lnTo>
                    <a:pt x="66103"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89" name="Freeform: Shape 1051">
              <a:extLst>
                <a:ext uri="{FF2B5EF4-FFF2-40B4-BE49-F238E27FC236}">
                  <a16:creationId xmlns:a16="http://schemas.microsoft.com/office/drawing/2014/main" id="{C4F92FF8-1EA2-55BA-DCAE-C9DB10F077A2}"/>
                </a:ext>
              </a:extLst>
            </p:cNvPr>
            <p:cNvSpPr/>
            <p:nvPr/>
          </p:nvSpPr>
          <p:spPr>
            <a:xfrm>
              <a:off x="11191970"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7 h 194119"/>
                <a:gd name="connsiteX15" fmla="*/ 18669 w 64865"/>
                <a:gd name="connsiteY15" fmla="*/ 5143 h 194119"/>
                <a:gd name="connsiteX16" fmla="*/ 31718 w 64865"/>
                <a:gd name="connsiteY16" fmla="*/ 0 h 194119"/>
                <a:gd name="connsiteX17" fmla="*/ 43910 w 64865"/>
                <a:gd name="connsiteY17" fmla="*/ 4381 h 194119"/>
                <a:gd name="connsiteX18" fmla="*/ 47816 w 64865"/>
                <a:gd name="connsiteY18" fmla="*/ 15621 h 194119"/>
                <a:gd name="connsiteX19" fmla="*/ 43053 w 64865"/>
                <a:gd name="connsiteY19" fmla="*/ 28861 h 194119"/>
                <a:gd name="connsiteX20" fmla="*/ 29718 w 64865"/>
                <a:gd name="connsiteY20" fmla="*/ 33718 h 194119"/>
                <a:gd name="connsiteX21" fmla="*/ 29432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7" y="22669"/>
                    <a:pt x="13907" y="18097"/>
                  </a:cubicBezTo>
                  <a:cubicBezTo>
                    <a:pt x="13907" y="12859"/>
                    <a:pt x="15526" y="8572"/>
                    <a:pt x="18669" y="5143"/>
                  </a:cubicBezTo>
                  <a:cubicBezTo>
                    <a:pt x="21812" y="1714"/>
                    <a:pt x="26194" y="0"/>
                    <a:pt x="31718" y="0"/>
                  </a:cubicBezTo>
                  <a:cubicBezTo>
                    <a:pt x="37243" y="0"/>
                    <a:pt x="41339" y="1429"/>
                    <a:pt x="43910" y="4381"/>
                  </a:cubicBezTo>
                  <a:cubicBezTo>
                    <a:pt x="46482" y="7334"/>
                    <a:pt x="47816" y="11049"/>
                    <a:pt x="47816" y="15621"/>
                  </a:cubicBezTo>
                  <a:cubicBezTo>
                    <a:pt x="47816" y="21145"/>
                    <a:pt x="46196" y="25527"/>
                    <a:pt x="43053" y="28861"/>
                  </a:cubicBezTo>
                  <a:cubicBezTo>
                    <a:pt x="39910" y="32099"/>
                    <a:pt x="35433" y="33718"/>
                    <a:pt x="29718" y="33718"/>
                  </a:cubicBezTo>
                  <a:lnTo>
                    <a:pt x="29432"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90" name="Freeform: Shape 1052">
              <a:extLst>
                <a:ext uri="{FF2B5EF4-FFF2-40B4-BE49-F238E27FC236}">
                  <a16:creationId xmlns:a16="http://schemas.microsoft.com/office/drawing/2014/main" id="{0D7A3D7E-941A-5FA4-2580-D0DE95C21408}"/>
                </a:ext>
              </a:extLst>
            </p:cNvPr>
            <p:cNvSpPr/>
            <p:nvPr/>
          </p:nvSpPr>
          <p:spPr>
            <a:xfrm>
              <a:off x="11272265"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91" name="Freeform: Shape 1053">
              <a:extLst>
                <a:ext uri="{FF2B5EF4-FFF2-40B4-BE49-F238E27FC236}">
                  <a16:creationId xmlns:a16="http://schemas.microsoft.com/office/drawing/2014/main" id="{23BA620A-D91D-73A0-AA50-921E4A8661F2}"/>
                </a:ext>
              </a:extLst>
            </p:cNvPr>
            <p:cNvSpPr/>
            <p:nvPr/>
          </p:nvSpPr>
          <p:spPr>
            <a:xfrm>
              <a:off x="11355705" y="7105427"/>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2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7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8"/>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6"/>
                    <a:pt x="103537" y="128397"/>
                    <a:pt x="93631" y="133922"/>
                  </a:cubicBezTo>
                  <a:cubicBezTo>
                    <a:pt x="83725" y="139446"/>
                    <a:pt x="73247" y="142208"/>
                    <a:pt x="61912"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92" name="Freeform: Shape 1054">
              <a:extLst>
                <a:ext uri="{FF2B5EF4-FFF2-40B4-BE49-F238E27FC236}">
                  <a16:creationId xmlns:a16="http://schemas.microsoft.com/office/drawing/2014/main" id="{20FED538-0C5E-C86A-B6AA-042770688D58}"/>
                </a:ext>
              </a:extLst>
            </p:cNvPr>
            <p:cNvSpPr/>
            <p:nvPr/>
          </p:nvSpPr>
          <p:spPr>
            <a:xfrm>
              <a:off x="11504961" y="7105332"/>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530" y="13240"/>
                    <a:pt x="58960" y="9144"/>
                    <a:pt x="65627" y="5524"/>
                  </a:cubicBezTo>
                  <a:cubicBezTo>
                    <a:pt x="72295" y="1905"/>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8"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3" name="Freeform: Shape 1055">
              <a:extLst>
                <a:ext uri="{FF2B5EF4-FFF2-40B4-BE49-F238E27FC236}">
                  <a16:creationId xmlns:a16="http://schemas.microsoft.com/office/drawing/2014/main" id="{10932131-22C4-1E34-773C-2CD0DD99E990}"/>
                </a:ext>
              </a:extLst>
            </p:cNvPr>
            <p:cNvSpPr/>
            <p:nvPr/>
          </p:nvSpPr>
          <p:spPr>
            <a:xfrm>
              <a:off x="11675745" y="7063041"/>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2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7 h 182022"/>
                <a:gd name="connsiteX13" fmla="*/ 138303 w 177260"/>
                <a:gd name="connsiteY13" fmla="*/ 181927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2"/>
                  </a:lnTo>
                  <a:lnTo>
                    <a:pt x="140779" y="15240"/>
                  </a:lnTo>
                  <a:lnTo>
                    <a:pt x="119539" y="12287"/>
                  </a:lnTo>
                  <a:lnTo>
                    <a:pt x="119539" y="0"/>
                  </a:lnTo>
                  <a:lnTo>
                    <a:pt x="177260" y="0"/>
                  </a:lnTo>
                  <a:lnTo>
                    <a:pt x="177260" y="12287"/>
                  </a:lnTo>
                  <a:lnTo>
                    <a:pt x="157639" y="15240"/>
                  </a:lnTo>
                  <a:lnTo>
                    <a:pt x="157639" y="181927"/>
                  </a:lnTo>
                  <a:lnTo>
                    <a:pt x="138303" y="181927"/>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94" name="Freeform: Shape 1056">
              <a:extLst>
                <a:ext uri="{FF2B5EF4-FFF2-40B4-BE49-F238E27FC236}">
                  <a16:creationId xmlns:a16="http://schemas.microsoft.com/office/drawing/2014/main" id="{16981FD7-E2A3-313C-E9E2-A5C4B620F4A8}"/>
                </a:ext>
              </a:extLst>
            </p:cNvPr>
            <p:cNvSpPr/>
            <p:nvPr/>
          </p:nvSpPr>
          <p:spPr>
            <a:xfrm>
              <a:off x="1186967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5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245"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95" name="Freeform: Shape 1057">
              <a:extLst>
                <a:ext uri="{FF2B5EF4-FFF2-40B4-BE49-F238E27FC236}">
                  <a16:creationId xmlns:a16="http://schemas.microsoft.com/office/drawing/2014/main" id="{2B42299C-138E-2654-EA0C-6BCF05705E29}"/>
                </a:ext>
              </a:extLst>
            </p:cNvPr>
            <p:cNvSpPr/>
            <p:nvPr/>
          </p:nvSpPr>
          <p:spPr>
            <a:xfrm>
              <a:off x="11999785" y="7073709"/>
              <a:ext cx="88201" cy="173640"/>
            </a:xfrm>
            <a:custGeom>
              <a:avLst/>
              <a:gdLst>
                <a:gd name="connsiteX0" fmla="*/ 24479 w 88201"/>
                <a:gd name="connsiteY0" fmla="*/ 167259 h 173640"/>
                <a:gd name="connsiteX1" fmla="*/ 17621 w 88201"/>
                <a:gd name="connsiteY1" fmla="*/ 145447 h 173640"/>
                <a:gd name="connsiteX2" fmla="*/ 17621 w 88201"/>
                <a:gd name="connsiteY2" fmla="*/ 51435 h 173640"/>
                <a:gd name="connsiteX3" fmla="*/ 0 w 88201"/>
                <a:gd name="connsiteY3" fmla="*/ 51435 h 173640"/>
                <a:gd name="connsiteX4" fmla="*/ 0 w 88201"/>
                <a:gd name="connsiteY4" fmla="*/ 40386 h 173640"/>
                <a:gd name="connsiteX5" fmla="*/ 6858 w 88201"/>
                <a:gd name="connsiteY5" fmla="*/ 38672 h 173640"/>
                <a:gd name="connsiteX6" fmla="*/ 14478 w 88201"/>
                <a:gd name="connsiteY6" fmla="*/ 36005 h 173640"/>
                <a:gd name="connsiteX7" fmla="*/ 20574 w 88201"/>
                <a:gd name="connsiteY7" fmla="*/ 27241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259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259"/>
                  </a:moveTo>
                  <a:cubicBezTo>
                    <a:pt x="19907" y="162973"/>
                    <a:pt x="17621" y="155734"/>
                    <a:pt x="17621" y="145447"/>
                  </a:cubicBezTo>
                  <a:lnTo>
                    <a:pt x="17621" y="51435"/>
                  </a:lnTo>
                  <a:lnTo>
                    <a:pt x="0" y="51435"/>
                  </a:lnTo>
                  <a:lnTo>
                    <a:pt x="0" y="40386"/>
                  </a:lnTo>
                  <a:cubicBezTo>
                    <a:pt x="762" y="40195"/>
                    <a:pt x="3143" y="39624"/>
                    <a:pt x="6858" y="38672"/>
                  </a:cubicBezTo>
                  <a:cubicBezTo>
                    <a:pt x="10573" y="37719"/>
                    <a:pt x="13144" y="36766"/>
                    <a:pt x="14478" y="36005"/>
                  </a:cubicBezTo>
                  <a:cubicBezTo>
                    <a:pt x="17050" y="34576"/>
                    <a:pt x="19145" y="31623"/>
                    <a:pt x="20574" y="27241"/>
                  </a:cubicBezTo>
                  <a:cubicBezTo>
                    <a:pt x="21907"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8"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579" y="172212"/>
                    <a:pt x="52578" y="173641"/>
                    <a:pt x="45339" y="173641"/>
                  </a:cubicBezTo>
                  <a:cubicBezTo>
                    <a:pt x="36005" y="173641"/>
                    <a:pt x="29051" y="171545"/>
                    <a:pt x="24479" y="167259"/>
                  </a:cubicBezTo>
                  <a:close/>
                </a:path>
              </a:pathLst>
            </a:custGeom>
            <a:solidFill>
              <a:srgbClr val="FFFFFF"/>
            </a:solidFill>
            <a:ln w="9525" cap="flat">
              <a:noFill/>
              <a:prstDash val="solid"/>
              <a:miter/>
            </a:ln>
          </p:spPr>
          <p:txBody>
            <a:bodyPr anchor="ctr"/>
            <a:lstStyle/>
            <a:p>
              <a:pPr>
                <a:defRPr/>
              </a:pPr>
              <a:endParaRPr lang="ro-RO"/>
            </a:p>
          </p:txBody>
        </p:sp>
        <p:sp>
          <p:nvSpPr>
            <p:cNvPr id="96" name="Freeform: Shape 1058">
              <a:extLst>
                <a:ext uri="{FF2B5EF4-FFF2-40B4-BE49-F238E27FC236}">
                  <a16:creationId xmlns:a16="http://schemas.microsoft.com/office/drawing/2014/main" id="{03265055-1A41-8CB8-2E66-D20AD3B9EB63}"/>
                </a:ext>
              </a:extLst>
            </p:cNvPr>
            <p:cNvSpPr/>
            <p:nvPr/>
          </p:nvSpPr>
          <p:spPr>
            <a:xfrm>
              <a:off x="12103226" y="7105332"/>
              <a:ext cx="95535" cy="139541"/>
            </a:xfrm>
            <a:custGeom>
              <a:avLst/>
              <a:gdLst>
                <a:gd name="connsiteX0" fmla="*/ 95 w 95535"/>
                <a:gd name="connsiteY0" fmla="*/ 127540 h 139541"/>
                <a:gd name="connsiteX1" fmla="*/ 18479 w 95535"/>
                <a:gd name="connsiteY1" fmla="*/ 126111 h 139541"/>
                <a:gd name="connsiteX2" fmla="*/ 18479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540"/>
                  </a:moveTo>
                  <a:lnTo>
                    <a:pt x="18479" y="126111"/>
                  </a:lnTo>
                  <a:lnTo>
                    <a:pt x="18479" y="22574"/>
                  </a:lnTo>
                  <a:lnTo>
                    <a:pt x="857" y="18193"/>
                  </a:lnTo>
                  <a:lnTo>
                    <a:pt x="857"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531" y="13240"/>
                    <a:pt x="58960" y="9144"/>
                    <a:pt x="65627" y="5524"/>
                  </a:cubicBezTo>
                  <a:cubicBezTo>
                    <a:pt x="72295" y="1810"/>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9"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7" name="Freeform: Shape 1059">
              <a:extLst>
                <a:ext uri="{FF2B5EF4-FFF2-40B4-BE49-F238E27FC236}">
                  <a16:creationId xmlns:a16="http://schemas.microsoft.com/office/drawing/2014/main" id="{041BAE46-0CFA-8A89-04D8-F03EAACD02F5}"/>
                </a:ext>
              </a:extLst>
            </p:cNvPr>
            <p:cNvSpPr/>
            <p:nvPr/>
          </p:nvSpPr>
          <p:spPr>
            <a:xfrm>
              <a:off x="12214764" y="7106094"/>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3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2003"/>
                  </a:cubicBezTo>
                  <a:cubicBezTo>
                    <a:pt x="66484" y="20003"/>
                    <a:pt x="60865" y="18955"/>
                    <a:pt x="53435" y="18955"/>
                  </a:cubicBezTo>
                  <a:cubicBezTo>
                    <a:pt x="45149" y="18955"/>
                    <a:pt x="37624" y="20098"/>
                    <a:pt x="31051" y="22479"/>
                  </a:cubicBezTo>
                  <a:cubicBezTo>
                    <a:pt x="24479" y="24860"/>
                    <a:pt x="17907" y="27718"/>
                    <a:pt x="11335" y="31147"/>
                  </a:cubicBezTo>
                  <a:lnTo>
                    <a:pt x="5239" y="18383"/>
                  </a:lnTo>
                  <a:cubicBezTo>
                    <a:pt x="7334" y="16574"/>
                    <a:pt x="11240" y="14192"/>
                    <a:pt x="16954" y="11240"/>
                  </a:cubicBezTo>
                  <a:cubicBezTo>
                    <a:pt x="22670"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1"/>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191" y="86773"/>
                    <a:pt x="7811" y="75438"/>
                    <a:pt x="23146" y="68199"/>
                  </a:cubicBezTo>
                  <a:close/>
                  <a:moveTo>
                    <a:pt x="66294" y="120968"/>
                  </a:moveTo>
                  <a:cubicBezTo>
                    <a:pt x="71818"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a:defRPr/>
              </a:pPr>
              <a:endParaRPr lang="ro-RO"/>
            </a:p>
          </p:txBody>
        </p:sp>
        <p:sp>
          <p:nvSpPr>
            <p:cNvPr id="98" name="Freeform: Shape 1060">
              <a:extLst>
                <a:ext uri="{FF2B5EF4-FFF2-40B4-BE49-F238E27FC236}">
                  <a16:creationId xmlns:a16="http://schemas.microsoft.com/office/drawing/2014/main" id="{2F0C079E-B06A-33CC-9B09-9618A6BD6B36}"/>
                </a:ext>
              </a:extLst>
            </p:cNvPr>
            <p:cNvSpPr/>
            <p:nvPr/>
          </p:nvSpPr>
          <p:spPr>
            <a:xfrm>
              <a:off x="12349257" y="7105904"/>
              <a:ext cx="147732" cy="138969"/>
            </a:xfrm>
            <a:custGeom>
              <a:avLst/>
              <a:gdLst>
                <a:gd name="connsiteX0" fmla="*/ 17621 w 147732"/>
                <a:gd name="connsiteY0" fmla="*/ 22003 h 138969"/>
                <a:gd name="connsiteX1" fmla="*/ 0 w 147732"/>
                <a:gd name="connsiteY1" fmla="*/ 17621 h 138969"/>
                <a:gd name="connsiteX2" fmla="*/ 0 w 147732"/>
                <a:gd name="connsiteY2" fmla="*/ 4381 h 138969"/>
                <a:gd name="connsiteX3" fmla="*/ 34957 w 147732"/>
                <a:gd name="connsiteY3" fmla="*/ 0 h 138969"/>
                <a:gd name="connsiteX4" fmla="*/ 35719 w 147732"/>
                <a:gd name="connsiteY4" fmla="*/ 0 h 138969"/>
                <a:gd name="connsiteX5" fmla="*/ 40862 w 147732"/>
                <a:gd name="connsiteY5" fmla="*/ 4381 h 138969"/>
                <a:gd name="connsiteX6" fmla="*/ 40862 w 147732"/>
                <a:gd name="connsiteY6" fmla="*/ 14669 h 138969"/>
                <a:gd name="connsiteX7" fmla="*/ 40577 w 147732"/>
                <a:gd name="connsiteY7" fmla="*/ 20574 h 138969"/>
                <a:gd name="connsiteX8" fmla="*/ 63818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1"/>
                  </a:lnTo>
                  <a:lnTo>
                    <a:pt x="34957" y="0"/>
                  </a:lnTo>
                  <a:lnTo>
                    <a:pt x="35719" y="0"/>
                  </a:lnTo>
                  <a:lnTo>
                    <a:pt x="40862" y="4381"/>
                  </a:lnTo>
                  <a:lnTo>
                    <a:pt x="40862" y="14669"/>
                  </a:lnTo>
                  <a:lnTo>
                    <a:pt x="40577" y="20574"/>
                  </a:lnTo>
                  <a:cubicBezTo>
                    <a:pt x="46482" y="15335"/>
                    <a:pt x="54197" y="10668"/>
                    <a:pt x="63818"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2"/>
                    <a:pt x="102870" y="33528"/>
                  </a:cubicBezTo>
                  <a:cubicBezTo>
                    <a:pt x="101537"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99" name="Freeform: Shape 1061">
              <a:extLst>
                <a:ext uri="{FF2B5EF4-FFF2-40B4-BE49-F238E27FC236}">
                  <a16:creationId xmlns:a16="http://schemas.microsoft.com/office/drawing/2014/main" id="{EF6E75FF-4413-4CC1-0DC2-E04787395E71}"/>
                </a:ext>
              </a:extLst>
            </p:cNvPr>
            <p:cNvSpPr/>
            <p:nvPr/>
          </p:nvSpPr>
          <p:spPr>
            <a:xfrm>
              <a:off x="12517088"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4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6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4" y="88297"/>
                  </a:cubicBezTo>
                  <a:cubicBezTo>
                    <a:pt x="53911" y="85725"/>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1"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39" y="12478"/>
                  </a:cubicBezTo>
                  <a:cubicBezTo>
                    <a:pt x="42005" y="12478"/>
                    <a:pt x="36100" y="14097"/>
                    <a:pt x="31623" y="17335"/>
                  </a:cubicBezTo>
                  <a:cubicBezTo>
                    <a:pt x="27146" y="20574"/>
                    <a:pt x="24860" y="25051"/>
                    <a:pt x="24860" y="30575"/>
                  </a:cubicBezTo>
                  <a:cubicBezTo>
                    <a:pt x="24860" y="35433"/>
                    <a:pt x="26003" y="39529"/>
                    <a:pt x="28384" y="42672"/>
                  </a:cubicBezTo>
                  <a:cubicBezTo>
                    <a:pt x="30766" y="45815"/>
                    <a:pt x="33718" y="48387"/>
                    <a:pt x="37338" y="50387"/>
                  </a:cubicBezTo>
                  <a:cubicBezTo>
                    <a:pt x="40957" y="52388"/>
                    <a:pt x="45815" y="54673"/>
                    <a:pt x="52006"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724"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0" name="Freeform: Shape 1062">
              <a:extLst>
                <a:ext uri="{FF2B5EF4-FFF2-40B4-BE49-F238E27FC236}">
                  <a16:creationId xmlns:a16="http://schemas.microsoft.com/office/drawing/2014/main" id="{18B00C9E-3866-E7D7-1758-1B6BA5802896}"/>
                </a:ext>
              </a:extLst>
            </p:cNvPr>
            <p:cNvSpPr/>
            <p:nvPr/>
          </p:nvSpPr>
          <p:spPr>
            <a:xfrm>
              <a:off x="12635388" y="7105904"/>
              <a:ext cx="229076" cy="139064"/>
            </a:xfrm>
            <a:custGeom>
              <a:avLst/>
              <a:gdLst>
                <a:gd name="connsiteX0" fmla="*/ 2667 w 229076"/>
                <a:gd name="connsiteY0" fmla="*/ 126968 h 139064"/>
                <a:gd name="connsiteX1" fmla="*/ 17621 w 229076"/>
                <a:gd name="connsiteY1" fmla="*/ 124777 h 139064"/>
                <a:gd name="connsiteX2" fmla="*/ 17621 w 229076"/>
                <a:gd name="connsiteY2" fmla="*/ 22003 h 139064"/>
                <a:gd name="connsiteX3" fmla="*/ 0 w 229076"/>
                <a:gd name="connsiteY3" fmla="*/ 17621 h 139064"/>
                <a:gd name="connsiteX4" fmla="*/ 0 w 229076"/>
                <a:gd name="connsiteY4" fmla="*/ 4381 h 139064"/>
                <a:gd name="connsiteX5" fmla="*/ 34957 w 229076"/>
                <a:gd name="connsiteY5" fmla="*/ 0 h 139064"/>
                <a:gd name="connsiteX6" fmla="*/ 39338 w 229076"/>
                <a:gd name="connsiteY6" fmla="*/ 3143 h 139064"/>
                <a:gd name="connsiteX7" fmla="*/ 40767 w 229076"/>
                <a:gd name="connsiteY7" fmla="*/ 12954 h 139064"/>
                <a:gd name="connsiteX8" fmla="*/ 40481 w 229076"/>
                <a:gd name="connsiteY8" fmla="*/ 20765 h 139064"/>
                <a:gd name="connsiteX9" fmla="*/ 63817 w 229076"/>
                <a:gd name="connsiteY9" fmla="*/ 6477 h 139064"/>
                <a:gd name="connsiteX10" fmla="*/ 90392 w 229076"/>
                <a:gd name="connsiteY10" fmla="*/ 0 h 139064"/>
                <a:gd name="connsiteX11" fmla="*/ 111728 w 229076"/>
                <a:gd name="connsiteY11" fmla="*/ 4381 h 139064"/>
                <a:gd name="connsiteX12" fmla="*/ 123920 w 229076"/>
                <a:gd name="connsiteY12" fmla="*/ 18098 h 139064"/>
                <a:gd name="connsiteX13" fmla="*/ 145828 w 229076"/>
                <a:gd name="connsiteY13" fmla="*/ 5715 h 139064"/>
                <a:gd name="connsiteX14" fmla="*/ 172117 w 229076"/>
                <a:gd name="connsiteY14" fmla="*/ 0 h 139064"/>
                <a:gd name="connsiteX15" fmla="*/ 195834 w 229076"/>
                <a:gd name="connsiteY15" fmla="*/ 5715 h 139064"/>
                <a:gd name="connsiteX16" fmla="*/ 207931 w 229076"/>
                <a:gd name="connsiteY16" fmla="*/ 23622 h 139064"/>
                <a:gd name="connsiteX17" fmla="*/ 211455 w 229076"/>
                <a:gd name="connsiteY17" fmla="*/ 56007 h 139064"/>
                <a:gd name="connsiteX18" fmla="*/ 211455 w 229076"/>
                <a:gd name="connsiteY18" fmla="*/ 124777 h 139064"/>
                <a:gd name="connsiteX19" fmla="*/ 229076 w 229076"/>
                <a:gd name="connsiteY19" fmla="*/ 126968 h 139064"/>
                <a:gd name="connsiteX20" fmla="*/ 229076 w 229076"/>
                <a:gd name="connsiteY20" fmla="*/ 138970 h 139064"/>
                <a:gd name="connsiteX21" fmla="*/ 170783 w 229076"/>
                <a:gd name="connsiteY21" fmla="*/ 138970 h 139064"/>
                <a:gd name="connsiteX22" fmla="*/ 170783 w 229076"/>
                <a:gd name="connsiteY22" fmla="*/ 126968 h 139064"/>
                <a:gd name="connsiteX23" fmla="*/ 185928 w 229076"/>
                <a:gd name="connsiteY23" fmla="*/ 124777 h 139064"/>
                <a:gd name="connsiteX24" fmla="*/ 185928 w 229076"/>
                <a:gd name="connsiteY24" fmla="*/ 56769 h 139064"/>
                <a:gd name="connsiteX25" fmla="*/ 183833 w 229076"/>
                <a:gd name="connsiteY25" fmla="*/ 34100 h 139064"/>
                <a:gd name="connsiteX26" fmla="*/ 176022 w 229076"/>
                <a:gd name="connsiteY26" fmla="*/ 21527 h 139064"/>
                <a:gd name="connsiteX27" fmla="*/ 159544 w 229076"/>
                <a:gd name="connsiteY27" fmla="*/ 17335 h 139064"/>
                <a:gd name="connsiteX28" fmla="*/ 142399 w 229076"/>
                <a:gd name="connsiteY28" fmla="*/ 20860 h 139064"/>
                <a:gd name="connsiteX29" fmla="*/ 126968 w 229076"/>
                <a:gd name="connsiteY29" fmla="*/ 29337 h 139064"/>
                <a:gd name="connsiteX30" fmla="*/ 129159 w 229076"/>
                <a:gd name="connsiteY30" fmla="*/ 56483 h 139064"/>
                <a:gd name="connsiteX31" fmla="*/ 129159 w 229076"/>
                <a:gd name="connsiteY31" fmla="*/ 124777 h 139064"/>
                <a:gd name="connsiteX32" fmla="*/ 146494 w 229076"/>
                <a:gd name="connsiteY32" fmla="*/ 126968 h 139064"/>
                <a:gd name="connsiteX33" fmla="*/ 146494 w 229076"/>
                <a:gd name="connsiteY33" fmla="*/ 138970 h 139064"/>
                <a:gd name="connsiteX34" fmla="*/ 87249 w 229076"/>
                <a:gd name="connsiteY34" fmla="*/ 138970 h 139064"/>
                <a:gd name="connsiteX35" fmla="*/ 87249 w 229076"/>
                <a:gd name="connsiteY35" fmla="*/ 126968 h 139064"/>
                <a:gd name="connsiteX36" fmla="*/ 103442 w 229076"/>
                <a:gd name="connsiteY36" fmla="*/ 124777 h 139064"/>
                <a:gd name="connsiteX37" fmla="*/ 103442 w 229076"/>
                <a:gd name="connsiteY37" fmla="*/ 56293 h 139064"/>
                <a:gd name="connsiteX38" fmla="*/ 101632 w 229076"/>
                <a:gd name="connsiteY38" fmla="*/ 33528 h 139064"/>
                <a:gd name="connsiteX39" fmla="*/ 94679 w 229076"/>
                <a:gd name="connsiteY39" fmla="*/ 21431 h 139064"/>
                <a:gd name="connsiteX40" fmla="*/ 79058 w 229076"/>
                <a:gd name="connsiteY40" fmla="*/ 17431 h 139064"/>
                <a:gd name="connsiteX41" fmla="*/ 60293 w 229076"/>
                <a:gd name="connsiteY41" fmla="*/ 21812 h 139064"/>
                <a:gd name="connsiteX42" fmla="*/ 43053 w 229076"/>
                <a:gd name="connsiteY42" fmla="*/ 32099 h 139064"/>
                <a:gd name="connsiteX43" fmla="*/ 43053 w 229076"/>
                <a:gd name="connsiteY43" fmla="*/ 124873 h 139064"/>
                <a:gd name="connsiteX44" fmla="*/ 59436 w 229076"/>
                <a:gd name="connsiteY44" fmla="*/ 127063 h 139064"/>
                <a:gd name="connsiteX45" fmla="*/ 59436 w 229076"/>
                <a:gd name="connsiteY45" fmla="*/ 139065 h 139064"/>
                <a:gd name="connsiteX46" fmla="*/ 2381 w 229076"/>
                <a:gd name="connsiteY46" fmla="*/ 139065 h 139064"/>
                <a:gd name="connsiteX47" fmla="*/ 2381 w 229076"/>
                <a:gd name="connsiteY47" fmla="*/ 126968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9076" h="139064">
                  <a:moveTo>
                    <a:pt x="2667" y="126968"/>
                  </a:moveTo>
                  <a:lnTo>
                    <a:pt x="17621" y="124777"/>
                  </a:lnTo>
                  <a:lnTo>
                    <a:pt x="17621" y="22003"/>
                  </a:lnTo>
                  <a:lnTo>
                    <a:pt x="0" y="17621"/>
                  </a:lnTo>
                  <a:lnTo>
                    <a:pt x="0" y="4381"/>
                  </a:lnTo>
                  <a:lnTo>
                    <a:pt x="34957" y="0"/>
                  </a:lnTo>
                  <a:lnTo>
                    <a:pt x="39338" y="3143"/>
                  </a:lnTo>
                  <a:lnTo>
                    <a:pt x="40767" y="12954"/>
                  </a:lnTo>
                  <a:lnTo>
                    <a:pt x="40481" y="20765"/>
                  </a:lnTo>
                  <a:cubicBezTo>
                    <a:pt x="46196" y="15526"/>
                    <a:pt x="54007" y="10763"/>
                    <a:pt x="63817" y="6477"/>
                  </a:cubicBezTo>
                  <a:cubicBezTo>
                    <a:pt x="73723" y="2191"/>
                    <a:pt x="82487" y="0"/>
                    <a:pt x="90392" y="0"/>
                  </a:cubicBezTo>
                  <a:cubicBezTo>
                    <a:pt x="99250" y="0"/>
                    <a:pt x="106299" y="1429"/>
                    <a:pt x="111728" y="4381"/>
                  </a:cubicBezTo>
                  <a:cubicBezTo>
                    <a:pt x="117062" y="7334"/>
                    <a:pt x="121158" y="11906"/>
                    <a:pt x="123920" y="18098"/>
                  </a:cubicBezTo>
                  <a:cubicBezTo>
                    <a:pt x="129159" y="13716"/>
                    <a:pt x="136398" y="9525"/>
                    <a:pt x="145828" y="5715"/>
                  </a:cubicBezTo>
                  <a:cubicBezTo>
                    <a:pt x="155162" y="1905"/>
                    <a:pt x="164021" y="0"/>
                    <a:pt x="172117" y="0"/>
                  </a:cubicBezTo>
                  <a:cubicBezTo>
                    <a:pt x="182213" y="0"/>
                    <a:pt x="190119" y="1905"/>
                    <a:pt x="195834" y="5715"/>
                  </a:cubicBezTo>
                  <a:cubicBezTo>
                    <a:pt x="201549" y="9525"/>
                    <a:pt x="205550" y="15526"/>
                    <a:pt x="207931" y="23622"/>
                  </a:cubicBezTo>
                  <a:cubicBezTo>
                    <a:pt x="210312" y="31718"/>
                    <a:pt x="211455" y="42481"/>
                    <a:pt x="211455" y="56007"/>
                  </a:cubicBezTo>
                  <a:lnTo>
                    <a:pt x="211455" y="124777"/>
                  </a:lnTo>
                  <a:lnTo>
                    <a:pt x="229076" y="126968"/>
                  </a:lnTo>
                  <a:lnTo>
                    <a:pt x="229076" y="138970"/>
                  </a:lnTo>
                  <a:lnTo>
                    <a:pt x="170783" y="138970"/>
                  </a:lnTo>
                  <a:lnTo>
                    <a:pt x="170783" y="126968"/>
                  </a:lnTo>
                  <a:lnTo>
                    <a:pt x="185928" y="124777"/>
                  </a:lnTo>
                  <a:lnTo>
                    <a:pt x="185928" y="56769"/>
                  </a:lnTo>
                  <a:cubicBezTo>
                    <a:pt x="185928" y="47339"/>
                    <a:pt x="185261" y="39719"/>
                    <a:pt x="183833" y="34100"/>
                  </a:cubicBezTo>
                  <a:cubicBezTo>
                    <a:pt x="182404" y="28480"/>
                    <a:pt x="179832" y="24289"/>
                    <a:pt x="176022" y="21527"/>
                  </a:cubicBezTo>
                  <a:cubicBezTo>
                    <a:pt x="172212" y="18764"/>
                    <a:pt x="166688" y="17335"/>
                    <a:pt x="159544" y="17335"/>
                  </a:cubicBezTo>
                  <a:cubicBezTo>
                    <a:pt x="154210" y="17335"/>
                    <a:pt x="148400" y="18479"/>
                    <a:pt x="142399" y="20860"/>
                  </a:cubicBezTo>
                  <a:cubicBezTo>
                    <a:pt x="136398" y="23241"/>
                    <a:pt x="131254" y="26003"/>
                    <a:pt x="126968" y="29337"/>
                  </a:cubicBezTo>
                  <a:cubicBezTo>
                    <a:pt x="128397" y="35719"/>
                    <a:pt x="129159" y="44767"/>
                    <a:pt x="129159" y="56483"/>
                  </a:cubicBezTo>
                  <a:lnTo>
                    <a:pt x="129159" y="124777"/>
                  </a:lnTo>
                  <a:lnTo>
                    <a:pt x="146494" y="126968"/>
                  </a:lnTo>
                  <a:lnTo>
                    <a:pt x="146494" y="138970"/>
                  </a:lnTo>
                  <a:lnTo>
                    <a:pt x="87249" y="138970"/>
                  </a:lnTo>
                  <a:lnTo>
                    <a:pt x="87249" y="126968"/>
                  </a:lnTo>
                  <a:lnTo>
                    <a:pt x="103442" y="124777"/>
                  </a:lnTo>
                  <a:lnTo>
                    <a:pt x="103442" y="56293"/>
                  </a:lnTo>
                  <a:cubicBezTo>
                    <a:pt x="103442" y="46482"/>
                    <a:pt x="102870" y="38957"/>
                    <a:pt x="101632" y="33528"/>
                  </a:cubicBezTo>
                  <a:cubicBezTo>
                    <a:pt x="100393" y="28099"/>
                    <a:pt x="98108" y="24098"/>
                    <a:pt x="94679" y="21431"/>
                  </a:cubicBezTo>
                  <a:cubicBezTo>
                    <a:pt x="91250" y="18764"/>
                    <a:pt x="86011" y="17431"/>
                    <a:pt x="79058" y="17431"/>
                  </a:cubicBezTo>
                  <a:cubicBezTo>
                    <a:pt x="73152" y="17431"/>
                    <a:pt x="66961" y="18859"/>
                    <a:pt x="60293" y="21812"/>
                  </a:cubicBezTo>
                  <a:cubicBezTo>
                    <a:pt x="53721" y="24765"/>
                    <a:pt x="47911" y="28194"/>
                    <a:pt x="43053" y="32099"/>
                  </a:cubicBezTo>
                  <a:lnTo>
                    <a:pt x="43053" y="124873"/>
                  </a:lnTo>
                  <a:lnTo>
                    <a:pt x="59436" y="127063"/>
                  </a:lnTo>
                  <a:lnTo>
                    <a:pt x="59436" y="139065"/>
                  </a:lnTo>
                  <a:lnTo>
                    <a:pt x="2381" y="139065"/>
                  </a:lnTo>
                  <a:lnTo>
                    <a:pt x="2381" y="126968"/>
                  </a:lnTo>
                  <a:close/>
                </a:path>
              </a:pathLst>
            </a:custGeom>
            <a:solidFill>
              <a:srgbClr val="FFFFFF"/>
            </a:solidFill>
            <a:ln w="9525" cap="flat">
              <a:noFill/>
              <a:prstDash val="solid"/>
              <a:miter/>
            </a:ln>
          </p:spPr>
          <p:txBody>
            <a:bodyPr anchor="ctr"/>
            <a:lstStyle/>
            <a:p>
              <a:pPr>
                <a:defRPr/>
              </a:pPr>
              <a:endParaRPr lang="ro-RO"/>
            </a:p>
          </p:txBody>
        </p:sp>
        <p:sp>
          <p:nvSpPr>
            <p:cNvPr id="101" name="Freeform: Shape 1063">
              <a:extLst>
                <a:ext uri="{FF2B5EF4-FFF2-40B4-BE49-F238E27FC236}">
                  <a16:creationId xmlns:a16="http://schemas.microsoft.com/office/drawing/2014/main" id="{FBA0BF4E-EB5C-7348-4E78-20784B105547}"/>
                </a:ext>
              </a:extLst>
            </p:cNvPr>
            <p:cNvSpPr/>
            <p:nvPr/>
          </p:nvSpPr>
          <p:spPr>
            <a:xfrm>
              <a:off x="12881133"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2" name="Freeform: Shape 1064">
              <a:extLst>
                <a:ext uri="{FF2B5EF4-FFF2-40B4-BE49-F238E27FC236}">
                  <a16:creationId xmlns:a16="http://schemas.microsoft.com/office/drawing/2014/main" id="{38E279EA-7A25-2595-A1D0-767FEB5F88E7}"/>
                </a:ext>
              </a:extLst>
            </p:cNvPr>
            <p:cNvSpPr/>
            <p:nvPr/>
          </p:nvSpPr>
          <p:spPr>
            <a:xfrm>
              <a:off x="12965715"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5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40 w 99155"/>
                <a:gd name="connsiteY20" fmla="*/ 12478 h 141446"/>
                <a:gd name="connsiteX21" fmla="*/ 31623 w 99155"/>
                <a:gd name="connsiteY21" fmla="*/ 17335 h 141446"/>
                <a:gd name="connsiteX22" fmla="*/ 24860 w 99155"/>
                <a:gd name="connsiteY22" fmla="*/ 30575 h 141446"/>
                <a:gd name="connsiteX23" fmla="*/ 28385 w 99155"/>
                <a:gd name="connsiteY23" fmla="*/ 42672 h 141446"/>
                <a:gd name="connsiteX24" fmla="*/ 37338 w 99155"/>
                <a:gd name="connsiteY24" fmla="*/ 50387 h 141446"/>
                <a:gd name="connsiteX25" fmla="*/ 52007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5" y="88297"/>
                  </a:cubicBezTo>
                  <a:cubicBezTo>
                    <a:pt x="53912" y="85820"/>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2"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40" y="12478"/>
                  </a:cubicBezTo>
                  <a:cubicBezTo>
                    <a:pt x="42005" y="12478"/>
                    <a:pt x="36100" y="14097"/>
                    <a:pt x="31623" y="17335"/>
                  </a:cubicBezTo>
                  <a:cubicBezTo>
                    <a:pt x="27146" y="20574"/>
                    <a:pt x="24860" y="25051"/>
                    <a:pt x="24860" y="30575"/>
                  </a:cubicBezTo>
                  <a:cubicBezTo>
                    <a:pt x="24860" y="35433"/>
                    <a:pt x="26003" y="39529"/>
                    <a:pt x="28385" y="42672"/>
                  </a:cubicBezTo>
                  <a:cubicBezTo>
                    <a:pt x="30766" y="45815"/>
                    <a:pt x="33719" y="48387"/>
                    <a:pt x="37338" y="50387"/>
                  </a:cubicBezTo>
                  <a:cubicBezTo>
                    <a:pt x="40958" y="52388"/>
                    <a:pt x="45815" y="54673"/>
                    <a:pt x="52007"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9"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3" name="Freeform: Shape 1065">
              <a:extLst>
                <a:ext uri="{FF2B5EF4-FFF2-40B4-BE49-F238E27FC236}">
                  <a16:creationId xmlns:a16="http://schemas.microsoft.com/office/drawing/2014/main" id="{8E46306A-2F1E-0BAE-34F8-EAD8B4B0854B}"/>
                </a:ext>
              </a:extLst>
            </p:cNvPr>
            <p:cNvSpPr/>
            <p:nvPr/>
          </p:nvSpPr>
          <p:spPr>
            <a:xfrm>
              <a:off x="13086207"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4" name="Freeform: Shape 1066">
              <a:extLst>
                <a:ext uri="{FF2B5EF4-FFF2-40B4-BE49-F238E27FC236}">
                  <a16:creationId xmlns:a16="http://schemas.microsoft.com/office/drawing/2014/main" id="{38CB693B-C15C-F1D6-872A-451DE417F093}"/>
                </a:ext>
              </a:extLst>
            </p:cNvPr>
            <p:cNvSpPr/>
            <p:nvPr/>
          </p:nvSpPr>
          <p:spPr>
            <a:xfrm>
              <a:off x="13156882" y="7044467"/>
              <a:ext cx="138779" cy="203073"/>
            </a:xfrm>
            <a:custGeom>
              <a:avLst/>
              <a:gdLst>
                <a:gd name="connsiteX0" fmla="*/ 0 w 138779"/>
                <a:gd name="connsiteY0" fmla="*/ 4667 h 203073"/>
                <a:gd name="connsiteX1" fmla="*/ 39148 w 138779"/>
                <a:gd name="connsiteY1" fmla="*/ 0 h 203073"/>
                <a:gd name="connsiteX2" fmla="*/ 39624 w 138779"/>
                <a:gd name="connsiteY2" fmla="*/ 0 h 203073"/>
                <a:gd name="connsiteX3" fmla="*/ 45244 w 138779"/>
                <a:gd name="connsiteY3" fmla="*/ 3620 h 203073"/>
                <a:gd name="connsiteX4" fmla="*/ 45244 w 138779"/>
                <a:gd name="connsiteY4" fmla="*/ 77248 h 203073"/>
                <a:gd name="connsiteX5" fmla="*/ 62770 w 138779"/>
                <a:gd name="connsiteY5" fmla="*/ 65532 h 203073"/>
                <a:gd name="connsiteX6" fmla="*/ 85439 w 138779"/>
                <a:gd name="connsiteY6" fmla="*/ 60865 h 203073"/>
                <a:gd name="connsiteX7" fmla="*/ 112204 w 138779"/>
                <a:gd name="connsiteY7" fmla="*/ 68009 h 203073"/>
                <a:gd name="connsiteX8" fmla="*/ 131540 w 138779"/>
                <a:gd name="connsiteY8" fmla="*/ 90011 h 203073"/>
                <a:gd name="connsiteX9" fmla="*/ 138779 w 138779"/>
                <a:gd name="connsiteY9" fmla="*/ 127730 h 203073"/>
                <a:gd name="connsiteX10" fmla="*/ 130111 w 138779"/>
                <a:gd name="connsiteY10" fmla="*/ 165926 h 203073"/>
                <a:gd name="connsiteX11" fmla="*/ 105251 w 138779"/>
                <a:gd name="connsiteY11" fmla="*/ 193072 h 203073"/>
                <a:gd name="connsiteX12" fmla="*/ 67818 w 138779"/>
                <a:gd name="connsiteY12" fmla="*/ 203073 h 203073"/>
                <a:gd name="connsiteX13" fmla="*/ 36957 w 138779"/>
                <a:gd name="connsiteY13" fmla="*/ 199739 h 203073"/>
                <a:gd name="connsiteX14" fmla="*/ 20098 w 138779"/>
                <a:gd name="connsiteY14" fmla="*/ 193739 h 203073"/>
                <a:gd name="connsiteX15" fmla="*/ 20098 w 138779"/>
                <a:gd name="connsiteY15" fmla="*/ 17526 h 203073"/>
                <a:gd name="connsiteX16" fmla="*/ 0 w 138779"/>
                <a:gd name="connsiteY16" fmla="*/ 14859 h 203073"/>
                <a:gd name="connsiteX17" fmla="*/ 0 w 138779"/>
                <a:gd name="connsiteY17" fmla="*/ 4667 h 203073"/>
                <a:gd name="connsiteX18" fmla="*/ 58198 w 138779"/>
                <a:gd name="connsiteY18" fmla="*/ 82582 h 203073"/>
                <a:gd name="connsiteX19" fmla="*/ 45339 w 138779"/>
                <a:gd name="connsiteY19" fmla="*/ 92202 h 203073"/>
                <a:gd name="connsiteX20" fmla="*/ 45339 w 138779"/>
                <a:gd name="connsiteY20" fmla="*/ 182309 h 203073"/>
                <a:gd name="connsiteX21" fmla="*/ 53816 w 138779"/>
                <a:gd name="connsiteY21" fmla="*/ 187833 h 203073"/>
                <a:gd name="connsiteX22" fmla="*/ 69628 w 138779"/>
                <a:gd name="connsiteY22" fmla="*/ 189928 h 203073"/>
                <a:gd name="connsiteX23" fmla="*/ 100012 w 138779"/>
                <a:gd name="connsiteY23" fmla="*/ 174784 h 203073"/>
                <a:gd name="connsiteX24" fmla="*/ 111538 w 138779"/>
                <a:gd name="connsiteY24" fmla="*/ 130493 h 203073"/>
                <a:gd name="connsiteX25" fmla="*/ 101536 w 138779"/>
                <a:gd name="connsiteY25" fmla="*/ 91345 h 203073"/>
                <a:gd name="connsiteX26" fmla="*/ 75628 w 138779"/>
                <a:gd name="connsiteY26" fmla="*/ 78391 h 203073"/>
                <a:gd name="connsiteX27" fmla="*/ 58198 w 138779"/>
                <a:gd name="connsiteY27" fmla="*/ 82582 h 20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073">
                  <a:moveTo>
                    <a:pt x="0" y="4667"/>
                  </a:moveTo>
                  <a:lnTo>
                    <a:pt x="39148" y="0"/>
                  </a:lnTo>
                  <a:lnTo>
                    <a:pt x="39624" y="0"/>
                  </a:lnTo>
                  <a:lnTo>
                    <a:pt x="45244" y="3620"/>
                  </a:lnTo>
                  <a:lnTo>
                    <a:pt x="45244" y="77248"/>
                  </a:lnTo>
                  <a:cubicBezTo>
                    <a:pt x="50101" y="72485"/>
                    <a:pt x="56007" y="68580"/>
                    <a:pt x="62770" y="65532"/>
                  </a:cubicBezTo>
                  <a:cubicBezTo>
                    <a:pt x="69533" y="62484"/>
                    <a:pt x="77057" y="60865"/>
                    <a:pt x="85439" y="60865"/>
                  </a:cubicBezTo>
                  <a:cubicBezTo>
                    <a:pt x="95250" y="60865"/>
                    <a:pt x="104108" y="63246"/>
                    <a:pt x="112204" y="68009"/>
                  </a:cubicBezTo>
                  <a:cubicBezTo>
                    <a:pt x="120301" y="72771"/>
                    <a:pt x="126778" y="80105"/>
                    <a:pt x="131540" y="90011"/>
                  </a:cubicBezTo>
                  <a:cubicBezTo>
                    <a:pt x="136303" y="99917"/>
                    <a:pt x="138779" y="112490"/>
                    <a:pt x="138779" y="127730"/>
                  </a:cubicBezTo>
                  <a:cubicBezTo>
                    <a:pt x="138779" y="141732"/>
                    <a:pt x="135922" y="154495"/>
                    <a:pt x="130111" y="165926"/>
                  </a:cubicBezTo>
                  <a:cubicBezTo>
                    <a:pt x="124301" y="177355"/>
                    <a:pt x="116015" y="186404"/>
                    <a:pt x="105251" y="193072"/>
                  </a:cubicBezTo>
                  <a:cubicBezTo>
                    <a:pt x="94488" y="199739"/>
                    <a:pt x="82010" y="203073"/>
                    <a:pt x="67818" y="203073"/>
                  </a:cubicBezTo>
                  <a:cubicBezTo>
                    <a:pt x="56579" y="203073"/>
                    <a:pt x="46292" y="201930"/>
                    <a:pt x="36957" y="199739"/>
                  </a:cubicBezTo>
                  <a:cubicBezTo>
                    <a:pt x="27622" y="197549"/>
                    <a:pt x="22003" y="195548"/>
                    <a:pt x="20098" y="193739"/>
                  </a:cubicBezTo>
                  <a:lnTo>
                    <a:pt x="20098" y="17526"/>
                  </a:lnTo>
                  <a:lnTo>
                    <a:pt x="0" y="14859"/>
                  </a:lnTo>
                  <a:lnTo>
                    <a:pt x="0" y="4667"/>
                  </a:lnTo>
                  <a:close/>
                  <a:moveTo>
                    <a:pt x="58198" y="82582"/>
                  </a:moveTo>
                  <a:cubicBezTo>
                    <a:pt x="52864" y="85439"/>
                    <a:pt x="48577" y="88678"/>
                    <a:pt x="45339" y="92202"/>
                  </a:cubicBezTo>
                  <a:lnTo>
                    <a:pt x="45339" y="182309"/>
                  </a:lnTo>
                  <a:cubicBezTo>
                    <a:pt x="46292" y="184595"/>
                    <a:pt x="49149" y="186404"/>
                    <a:pt x="53816" y="187833"/>
                  </a:cubicBezTo>
                  <a:cubicBezTo>
                    <a:pt x="58483" y="189262"/>
                    <a:pt x="63722" y="189928"/>
                    <a:pt x="69628" y="189928"/>
                  </a:cubicBezTo>
                  <a:cubicBezTo>
                    <a:pt x="82201" y="189928"/>
                    <a:pt x="92297" y="184880"/>
                    <a:pt x="100012" y="174784"/>
                  </a:cubicBezTo>
                  <a:cubicBezTo>
                    <a:pt x="107633" y="164687"/>
                    <a:pt x="111538" y="149924"/>
                    <a:pt x="111538" y="130493"/>
                  </a:cubicBezTo>
                  <a:cubicBezTo>
                    <a:pt x="111538" y="113062"/>
                    <a:pt x="108204" y="100013"/>
                    <a:pt x="101536" y="91345"/>
                  </a:cubicBezTo>
                  <a:cubicBezTo>
                    <a:pt x="94869" y="82677"/>
                    <a:pt x="86201" y="78391"/>
                    <a:pt x="75628" y="78391"/>
                  </a:cubicBezTo>
                  <a:cubicBezTo>
                    <a:pt x="69247" y="78295"/>
                    <a:pt x="63437" y="79724"/>
                    <a:pt x="58198" y="82582"/>
                  </a:cubicBezTo>
                  <a:close/>
                </a:path>
              </a:pathLst>
            </a:custGeom>
            <a:solidFill>
              <a:srgbClr val="FFFFFF"/>
            </a:solidFill>
            <a:ln w="9525" cap="flat">
              <a:noFill/>
              <a:prstDash val="solid"/>
              <a:miter/>
            </a:ln>
          </p:spPr>
          <p:txBody>
            <a:bodyPr anchor="ctr"/>
            <a:lstStyle/>
            <a:p>
              <a:pPr>
                <a:defRPr/>
              </a:pPr>
              <a:endParaRPr lang="ro-RO"/>
            </a:p>
          </p:txBody>
        </p:sp>
        <p:sp>
          <p:nvSpPr>
            <p:cNvPr id="105" name="Freeform: Shape 1067">
              <a:extLst>
                <a:ext uri="{FF2B5EF4-FFF2-40B4-BE49-F238E27FC236}">
                  <a16:creationId xmlns:a16="http://schemas.microsoft.com/office/drawing/2014/main" id="{4644D2C8-A890-1B27-DF4E-56D24DE99CF9}"/>
                </a:ext>
              </a:extLst>
            </p:cNvPr>
            <p:cNvSpPr/>
            <p:nvPr/>
          </p:nvSpPr>
          <p:spPr>
            <a:xfrm>
              <a:off x="13316235"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909 w 64865"/>
                <a:gd name="connsiteY16" fmla="*/ 0 h 194119"/>
                <a:gd name="connsiteX17" fmla="*/ 44101 w 64865"/>
                <a:gd name="connsiteY17" fmla="*/ 4381 h 194119"/>
                <a:gd name="connsiteX18" fmla="*/ 48006 w 64865"/>
                <a:gd name="connsiteY18" fmla="*/ 15621 h 194119"/>
                <a:gd name="connsiteX19" fmla="*/ 43244 w 64865"/>
                <a:gd name="connsiteY19" fmla="*/ 28861 h 194119"/>
                <a:gd name="connsiteX20" fmla="*/ 29909 w 64865"/>
                <a:gd name="connsiteY20" fmla="*/ 33718 h 194119"/>
                <a:gd name="connsiteX21" fmla="*/ 29623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7" y="1714"/>
                    <a:pt x="26289" y="0"/>
                    <a:pt x="31909" y="0"/>
                  </a:cubicBezTo>
                  <a:cubicBezTo>
                    <a:pt x="37433" y="0"/>
                    <a:pt x="41529" y="1429"/>
                    <a:pt x="44101" y="4381"/>
                  </a:cubicBezTo>
                  <a:cubicBezTo>
                    <a:pt x="46672" y="7334"/>
                    <a:pt x="48006" y="11049"/>
                    <a:pt x="48006" y="15621"/>
                  </a:cubicBezTo>
                  <a:cubicBezTo>
                    <a:pt x="48006" y="21145"/>
                    <a:pt x="46387" y="25527"/>
                    <a:pt x="43244" y="28861"/>
                  </a:cubicBezTo>
                  <a:cubicBezTo>
                    <a:pt x="40100" y="32099"/>
                    <a:pt x="35623" y="33718"/>
                    <a:pt x="29909" y="33718"/>
                  </a:cubicBezTo>
                  <a:lnTo>
                    <a:pt x="29623" y="33718"/>
                  </a:lnTo>
                  <a:cubicBezTo>
                    <a:pt x="24384" y="33718"/>
                    <a:pt x="20479"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106" name="Freeform: Shape 1068">
              <a:extLst>
                <a:ext uri="{FF2B5EF4-FFF2-40B4-BE49-F238E27FC236}">
                  <a16:creationId xmlns:a16="http://schemas.microsoft.com/office/drawing/2014/main" id="{13E4F03A-09FA-0E3A-83EC-ACABEF25FFCC}"/>
                </a:ext>
              </a:extLst>
            </p:cNvPr>
            <p:cNvSpPr/>
            <p:nvPr/>
          </p:nvSpPr>
          <p:spPr>
            <a:xfrm>
              <a:off x="13396531"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107" name="Freeform: Shape 1069">
              <a:extLst>
                <a:ext uri="{FF2B5EF4-FFF2-40B4-BE49-F238E27FC236}">
                  <a16:creationId xmlns:a16="http://schemas.microsoft.com/office/drawing/2014/main" id="{7B2C7A37-68CF-F49B-D081-5E92C8965D8A}"/>
                </a:ext>
              </a:extLst>
            </p:cNvPr>
            <p:cNvSpPr/>
            <p:nvPr/>
          </p:nvSpPr>
          <p:spPr>
            <a:xfrm>
              <a:off x="1347949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4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5" y="48673"/>
                  </a:cubicBezTo>
                  <a:cubicBezTo>
                    <a:pt x="112585" y="58579"/>
                    <a:pt x="112014" y="66199"/>
                    <a:pt x="110871" y="71438"/>
                  </a:cubicBezTo>
                  <a:lnTo>
                    <a:pt x="26670" y="71438"/>
                  </a:lnTo>
                  <a:cubicBezTo>
                    <a:pt x="26956" y="87630"/>
                    <a:pt x="30766" y="100584"/>
                    <a:pt x="37909" y="110490"/>
                  </a:cubicBezTo>
                  <a:cubicBezTo>
                    <a:pt x="45053" y="120396"/>
                    <a:pt x="55245" y="125254"/>
                    <a:pt x="68484" y="125254"/>
                  </a:cubicBezTo>
                  <a:cubicBezTo>
                    <a:pt x="74962" y="125254"/>
                    <a:pt x="81820" y="124111"/>
                    <a:pt x="88963" y="121729"/>
                  </a:cubicBezTo>
                  <a:cubicBezTo>
                    <a:pt x="96107" y="119348"/>
                    <a:pt x="101536" y="116586"/>
                    <a:pt x="105442" y="113252"/>
                  </a:cubicBezTo>
                  <a:lnTo>
                    <a:pt x="110109" y="124015"/>
                  </a:lnTo>
                  <a:cubicBezTo>
                    <a:pt x="105346" y="128873"/>
                    <a:pt x="98393" y="133160"/>
                    <a:pt x="89059" y="136779"/>
                  </a:cubicBezTo>
                  <a:cubicBezTo>
                    <a:pt x="79724" y="140398"/>
                    <a:pt x="70294" y="142208"/>
                    <a:pt x="60674" y="142208"/>
                  </a:cubicBezTo>
                  <a:cubicBezTo>
                    <a:pt x="40957" y="142113"/>
                    <a:pt x="25908" y="135636"/>
                    <a:pt x="15526" y="122777"/>
                  </a:cubicBezTo>
                  <a:close/>
                  <a:moveTo>
                    <a:pt x="85630" y="58388"/>
                  </a:moveTo>
                  <a:cubicBezTo>
                    <a:pt x="86106" y="54959"/>
                    <a:pt x="86392" y="51435"/>
                    <a:pt x="86392" y="47911"/>
                  </a:cubicBezTo>
                  <a:cubicBezTo>
                    <a:pt x="86201" y="37338"/>
                    <a:pt x="84010" y="28956"/>
                    <a:pt x="79629" y="22860"/>
                  </a:cubicBezTo>
                  <a:cubicBezTo>
                    <a:pt x="75342" y="16764"/>
                    <a:pt x="68484"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a:defRPr/>
              </a:pPr>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08" name="Date Placeholder 9">
            <a:extLst>
              <a:ext uri="{FF2B5EF4-FFF2-40B4-BE49-F238E27FC236}">
                <a16:creationId xmlns:a16="http://schemas.microsoft.com/office/drawing/2014/main" id="{6EC47C74-AF1B-A46F-533D-14BD0C60B6C5}"/>
              </a:ext>
            </a:extLst>
          </p:cNvPr>
          <p:cNvSpPr>
            <a:spLocks noGrp="1"/>
          </p:cNvSpPr>
          <p:nvPr>
            <p:ph type="dt" sz="half" idx="10"/>
          </p:nvPr>
        </p:nvSpPr>
        <p:spPr>
          <a:xfrm>
            <a:off x="1260475" y="12153900"/>
            <a:ext cx="4694238" cy="731838"/>
          </a:xfrm>
        </p:spPr>
        <p:txBody>
          <a:bodyPr/>
          <a:lstStyle>
            <a:lvl1pPr>
              <a:defRPr sz="2200">
                <a:solidFill>
                  <a:schemeClr val="bg1"/>
                </a:solidFill>
              </a:defRPr>
            </a:lvl1pPr>
          </a:lstStyle>
          <a:p>
            <a:pPr>
              <a:defRPr/>
            </a:pPr>
            <a:fld id="{0884C125-234E-4279-B170-E3A05DAB9114}" type="datetimeFigureOut">
              <a:rPr lang="ro-RO"/>
              <a:pPr>
                <a:defRPr/>
              </a:pPr>
              <a:t>17.02.2026</a:t>
            </a:fld>
            <a:endParaRPr lang="ro-RO"/>
          </a:p>
        </p:txBody>
      </p:sp>
    </p:spTree>
    <p:extLst>
      <p:ext uri="{BB962C8B-B14F-4D97-AF65-F5344CB8AC3E}">
        <p14:creationId xmlns:p14="http://schemas.microsoft.com/office/powerpoint/2010/main" val="3967524534"/>
      </p:ext>
    </p:extLst>
  </p:cSld>
  <p:clrMapOvr>
    <a:masterClrMapping/>
  </p:clrMapOvr>
  <p:hf sldNum="0" hdr="0" ftr="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DSBN Mulțumim">
    <p:bg>
      <p:bgPr>
        <a:solidFill>
          <a:schemeClr val="accent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70DF271-E88E-3BB1-00E1-33BEAE551088}"/>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3" name="TextBox 2">
            <a:extLst>
              <a:ext uri="{FF2B5EF4-FFF2-40B4-BE49-F238E27FC236}">
                <a16:creationId xmlns:a16="http://schemas.microsoft.com/office/drawing/2014/main" id="{12CFBB09-5BF0-5019-4ADD-8F5647E696C1}"/>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78243EA8-039A-491F-9E1F-8EA8BC7E9E0E}"/>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E03D0BFC-EA7D-FEEC-FBC1-5546E01BA583}"/>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F0089ECF-28BA-0D55-1411-0536DAB5B1AE}"/>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5FB68668-67C8-C4A8-3375-4768EE9E35CD}"/>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517A67D9-D554-FACF-81EA-0663427D6D08}"/>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B2C46A34-F21A-30E8-8772-7CCD2BC1F288}"/>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886A60D0-34CD-B8F5-7B6D-6A96B142B0FD}"/>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23B99ABD-E80C-59C3-FE23-DE8E7C2AE401}"/>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71EE34C1-EB01-5E64-AACE-FB1377D5F51E}"/>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055E1255-B192-9D5A-0952-5BD225BF1796}"/>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AE7E4803-B555-A7EC-7C92-77B73EFBB7D3}"/>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6DB68A12-F83E-93BC-46CB-975D933FEBC7}"/>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B582BA74-374C-55C2-8FFD-F9C04AF0C964}"/>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A2B890F0-EDA3-B0D2-D679-BEA3E94A466F}"/>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B7BA9AE0-5AED-8DFC-7B93-E85B95EEA72E}"/>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8A532D04-8382-A190-1403-945C426EEF37}"/>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3BC06AE9-EA0F-32B0-C8F1-51767085804C}"/>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8C13A85C-62C9-C9F1-75EF-DE6F1A7FD5E1}"/>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EB14F522-164F-0CE9-B88D-7C6EBD3CB3FA}"/>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8557B1E4-803F-0AC8-58C4-238363CBAFAF}"/>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78B95BE1-0206-3171-A399-88151CE49A2F}"/>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E9BA8F69-7816-FCFC-486F-7E0B74C00C0D}"/>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AE602BFB-3FDE-8489-1247-A1623DC9FA1C}"/>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FDA255BC-8322-E4E8-A4D9-94637AA4D097}"/>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F4BB75E8-727A-65B6-D5D0-864DA71BF65E}"/>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B78DA34E-7C30-21B4-AEC1-E5F87E7EAE39}"/>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661D26EC-40EE-9792-076D-2FD809DE0B29}"/>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FD64C2D7-7F0A-67A0-D520-BDAC7227A2EF}"/>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7E7C2CB4-AEAA-781B-7B8F-D2CEF17F88E2}"/>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4173E4D1-A08E-894D-28D8-F2B69D74A2A4}"/>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2E0F93BF-2FE4-DD92-B6B1-F07AC19EC173}"/>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921595A9-A323-4E36-ED24-10E3B8D7BA88}"/>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692C7F5F-CEE8-DF52-6797-552BE89331BB}"/>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E0E4A1F4-EC95-F1BC-BE3B-2547DDE26423}"/>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A0B461E5-4F18-88D8-5FED-C1CDCA2FEA3C}"/>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07309954-65A4-B06C-5F42-3A489F1A2C98}"/>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EA09A6DB-EDF1-A140-7D25-5278BCB5CC72}"/>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C92CE017-CDEB-5374-9595-9C0417CF371F}"/>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59444FD5-4890-BDDB-C85A-37F23B28A2E8}"/>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A09E2861-D877-6E8C-9009-FFEB07A8D39A}"/>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FA3ACB02-83E7-6ADA-D22E-96A2A50D7ED0}"/>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BE4741EC-1B36-BE4C-29A0-6BB8870BED32}"/>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977E341C-E8CC-FAC2-1F33-0527FC4CB34B}"/>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E8535646-FD39-460E-0FE0-FE92CDCC5B8D}"/>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44169AFB-48D2-49DE-12A2-66590A503520}"/>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13765237-9570-C6FF-ECA9-0F3BF92A083D}"/>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68">
            <a:extLst>
              <a:ext uri="{FF2B5EF4-FFF2-40B4-BE49-F238E27FC236}">
                <a16:creationId xmlns:a16="http://schemas.microsoft.com/office/drawing/2014/main" id="{1F7D7142-ADC7-D7C8-7CF5-B766F5359F3D}"/>
              </a:ext>
            </a:extLst>
          </p:cNvPr>
          <p:cNvGrpSpPr>
            <a:grpSpLocks noChangeAspect="1"/>
          </p:cNvGrpSpPr>
          <p:nvPr userDrawn="1"/>
        </p:nvGrpSpPr>
        <p:grpSpPr bwMode="auto">
          <a:xfrm>
            <a:off x="4110038" y="8694738"/>
            <a:ext cx="3689350" cy="3689350"/>
            <a:chOff x="10806112" y="5480844"/>
            <a:chExt cx="2769679" cy="2769584"/>
          </a:xfrm>
        </p:grpSpPr>
        <p:sp>
          <p:nvSpPr>
            <p:cNvPr id="51" name="Freeform: Shape 55">
              <a:extLst>
                <a:ext uri="{FF2B5EF4-FFF2-40B4-BE49-F238E27FC236}">
                  <a16:creationId xmlns:a16="http://schemas.microsoft.com/office/drawing/2014/main" id="{45E50788-BD53-5B0A-6E0C-1ABB38DEC163}"/>
                </a:ext>
              </a:extLst>
            </p:cNvPr>
            <p:cNvSpPr>
              <a:spLocks/>
            </p:cNvSpPr>
            <p:nvPr/>
          </p:nvSpPr>
          <p:spPr bwMode="auto">
            <a:xfrm>
              <a:off x="10806112" y="5480844"/>
              <a:ext cx="1384839" cy="2769584"/>
            </a:xfrm>
            <a:custGeom>
              <a:avLst/>
              <a:gdLst>
                <a:gd name="T0" fmla="*/ 1384840 w 1384839"/>
                <a:gd name="T1" fmla="*/ 2769584 h 2769584"/>
                <a:gd name="T2" fmla="*/ 0 w 1384839"/>
                <a:gd name="T3" fmla="*/ 1384840 h 2769584"/>
                <a:gd name="T4" fmla="*/ 1384840 w 1384839"/>
                <a:gd name="T5" fmla="*/ 0 h 2769584"/>
                <a:gd name="T6" fmla="*/ 138484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1384840" y="2769584"/>
                  </a:moveTo>
                  <a:cubicBezTo>
                    <a:pt x="619982" y="2769584"/>
                    <a:pt x="0" y="2149602"/>
                    <a:pt x="0" y="1384840"/>
                  </a:cubicBezTo>
                  <a:cubicBezTo>
                    <a:pt x="0" y="619982"/>
                    <a:pt x="619982" y="0"/>
                    <a:pt x="1384840" y="0"/>
                  </a:cubicBezTo>
                  <a:lnTo>
                    <a:pt x="1384840" y="2769584"/>
                  </a:ln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2" name="Freeform: Shape 56">
              <a:extLst>
                <a:ext uri="{FF2B5EF4-FFF2-40B4-BE49-F238E27FC236}">
                  <a16:creationId xmlns:a16="http://schemas.microsoft.com/office/drawing/2014/main" id="{FE60B924-1AE2-CC6D-9360-2122963DE227}"/>
                </a:ext>
              </a:extLst>
            </p:cNvPr>
            <p:cNvSpPr>
              <a:spLocks/>
            </p:cNvSpPr>
            <p:nvPr/>
          </p:nvSpPr>
          <p:spPr bwMode="auto">
            <a:xfrm>
              <a:off x="12190951" y="5480844"/>
              <a:ext cx="1384839" cy="2769584"/>
            </a:xfrm>
            <a:custGeom>
              <a:avLst/>
              <a:gdLst>
                <a:gd name="T0" fmla="*/ 0 w 1384839"/>
                <a:gd name="T1" fmla="*/ 2769584 h 2769584"/>
                <a:gd name="T2" fmla="*/ 1384840 w 1384839"/>
                <a:gd name="T3" fmla="*/ 1384745 h 2769584"/>
                <a:gd name="T4" fmla="*/ 0 w 1384839"/>
                <a:gd name="T5" fmla="*/ 0 h 2769584"/>
                <a:gd name="T6" fmla="*/ 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0" y="2769584"/>
                  </a:moveTo>
                  <a:cubicBezTo>
                    <a:pt x="764762" y="2769584"/>
                    <a:pt x="1384840" y="2149602"/>
                    <a:pt x="1384840" y="1384745"/>
                  </a:cubicBezTo>
                  <a:cubicBezTo>
                    <a:pt x="1384840" y="619887"/>
                    <a:pt x="764762" y="0"/>
                    <a:pt x="0" y="0"/>
                  </a:cubicBezTo>
                  <a:lnTo>
                    <a:pt x="0" y="2769584"/>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grpSp>
        <p:nvGrpSpPr>
          <p:cNvPr id="53" name="Graphic 100">
            <a:extLst>
              <a:ext uri="{FF2B5EF4-FFF2-40B4-BE49-F238E27FC236}">
                <a16:creationId xmlns:a16="http://schemas.microsoft.com/office/drawing/2014/main" id="{ECBE05DE-B894-7A82-24DD-A011E7DD74CB}"/>
              </a:ext>
            </a:extLst>
          </p:cNvPr>
          <p:cNvGrpSpPr>
            <a:grpSpLocks noChangeAspect="1"/>
          </p:cNvGrpSpPr>
          <p:nvPr userDrawn="1"/>
        </p:nvGrpSpPr>
        <p:grpSpPr>
          <a:xfrm>
            <a:off x="19238400" y="1393200"/>
            <a:ext cx="3733200" cy="1009522"/>
            <a:chOff x="10791825" y="6490494"/>
            <a:chExt cx="2800254" cy="757237"/>
          </a:xfrm>
          <a:solidFill>
            <a:srgbClr val="FFFFFF"/>
          </a:solidFill>
        </p:grpSpPr>
        <p:sp>
          <p:nvSpPr>
            <p:cNvPr id="54" name="Freeform: Shape 56">
              <a:extLst>
                <a:ext uri="{FF2B5EF4-FFF2-40B4-BE49-F238E27FC236}">
                  <a16:creationId xmlns:a16="http://schemas.microsoft.com/office/drawing/2014/main" id="{23CBDC1C-DD54-24F8-FAF9-69A4F96E4E2C}"/>
                </a:ext>
              </a:extLst>
            </p:cNvPr>
            <p:cNvSpPr/>
            <p:nvPr/>
          </p:nvSpPr>
          <p:spPr>
            <a:xfrm>
              <a:off x="10791825"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774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774"/>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204" y="16669"/>
                    <a:pt x="104584" y="15240"/>
                  </a:cubicBezTo>
                  <a:cubicBezTo>
                    <a:pt x="98965" y="13811"/>
                    <a:pt x="92012"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a:defRPr/>
              </a:pPr>
              <a:endParaRPr lang="ro-RO"/>
            </a:p>
          </p:txBody>
        </p:sp>
        <p:sp>
          <p:nvSpPr>
            <p:cNvPr id="55" name="Freeform: Shape 57">
              <a:extLst>
                <a:ext uri="{FF2B5EF4-FFF2-40B4-BE49-F238E27FC236}">
                  <a16:creationId xmlns:a16="http://schemas.microsoft.com/office/drawing/2014/main" id="{ECC242AC-7074-3040-0542-E5F2C71CF4E5}"/>
                </a:ext>
              </a:extLst>
            </p:cNvPr>
            <p:cNvSpPr/>
            <p:nvPr/>
          </p:nvSpPr>
          <p:spPr>
            <a:xfrm>
              <a:off x="10954131"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30"/>
                  </a:cubicBezTo>
                  <a:cubicBezTo>
                    <a:pt x="96012"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0" y="13716"/>
                    <a:pt x="42100" y="17145"/>
                    <a:pt x="36481" y="24003"/>
                  </a:cubicBezTo>
                  <a:cubicBezTo>
                    <a:pt x="30861" y="30861"/>
                    <a:pt x="27622" y="42386"/>
                    <a:pt x="26860"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56" name="Freeform: Shape 58">
              <a:extLst>
                <a:ext uri="{FF2B5EF4-FFF2-40B4-BE49-F238E27FC236}">
                  <a16:creationId xmlns:a16="http://schemas.microsoft.com/office/drawing/2014/main" id="{5AEDE41E-080D-D3DA-80EB-FF467A37B75D}"/>
                </a:ext>
              </a:extLst>
            </p:cNvPr>
            <p:cNvSpPr/>
            <p:nvPr/>
          </p:nvSpPr>
          <p:spPr>
            <a:xfrm>
              <a:off x="11084814"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7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6 w 147732"/>
                <a:gd name="connsiteY16" fmla="*/ 138970 h 138969"/>
                <a:gd name="connsiteX17" fmla="*/ 89726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5 w 147732"/>
                <a:gd name="connsiteY28" fmla="*/ 138970 h 138969"/>
                <a:gd name="connsiteX29" fmla="*/ 2095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6" y="138970"/>
                  </a:lnTo>
                  <a:lnTo>
                    <a:pt x="89726" y="126968"/>
                  </a:lnTo>
                  <a:lnTo>
                    <a:pt x="104870" y="124968"/>
                  </a:lnTo>
                  <a:lnTo>
                    <a:pt x="104870" y="56198"/>
                  </a:lnTo>
                  <a:cubicBezTo>
                    <a:pt x="104870" y="46577"/>
                    <a:pt x="104204" y="39053"/>
                    <a:pt x="102870" y="33528"/>
                  </a:cubicBezTo>
                  <a:cubicBezTo>
                    <a:pt x="101536"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57" name="Freeform: Shape 59">
              <a:extLst>
                <a:ext uri="{FF2B5EF4-FFF2-40B4-BE49-F238E27FC236}">
                  <a16:creationId xmlns:a16="http://schemas.microsoft.com/office/drawing/2014/main" id="{B7F449C3-FBBE-D0DD-E8A2-501F5C9E9517}"/>
                </a:ext>
              </a:extLst>
            </p:cNvPr>
            <p:cNvSpPr/>
            <p:nvPr/>
          </p:nvSpPr>
          <p:spPr>
            <a:xfrm>
              <a:off x="11246738" y="6519830"/>
              <a:ext cx="88106" cy="173640"/>
            </a:xfrm>
            <a:custGeom>
              <a:avLst/>
              <a:gdLst>
                <a:gd name="connsiteX0" fmla="*/ 24479 w 88106"/>
                <a:gd name="connsiteY0" fmla="*/ 167164 h 173640"/>
                <a:gd name="connsiteX1" fmla="*/ 17621 w 88106"/>
                <a:gd name="connsiteY1" fmla="*/ 145352 h 173640"/>
                <a:gd name="connsiteX2" fmla="*/ 17621 w 88106"/>
                <a:gd name="connsiteY2" fmla="*/ 51435 h 173640"/>
                <a:gd name="connsiteX3" fmla="*/ 0 w 88106"/>
                <a:gd name="connsiteY3" fmla="*/ 51435 h 173640"/>
                <a:gd name="connsiteX4" fmla="*/ 0 w 88106"/>
                <a:gd name="connsiteY4" fmla="*/ 40386 h 173640"/>
                <a:gd name="connsiteX5" fmla="*/ 6858 w 88106"/>
                <a:gd name="connsiteY5" fmla="*/ 38672 h 173640"/>
                <a:gd name="connsiteX6" fmla="*/ 14478 w 88106"/>
                <a:gd name="connsiteY6" fmla="*/ 36005 h 173640"/>
                <a:gd name="connsiteX7" fmla="*/ 20574 w 88106"/>
                <a:gd name="connsiteY7" fmla="*/ 27242 h 173640"/>
                <a:gd name="connsiteX8" fmla="*/ 25241 w 88106"/>
                <a:gd name="connsiteY8" fmla="*/ 12287 h 173640"/>
                <a:gd name="connsiteX9" fmla="*/ 28385 w 88106"/>
                <a:gd name="connsiteY9" fmla="*/ 0 h 173640"/>
                <a:gd name="connsiteX10" fmla="*/ 42863 w 88106"/>
                <a:gd name="connsiteY10" fmla="*/ 0 h 173640"/>
                <a:gd name="connsiteX11" fmla="*/ 43339 w 88106"/>
                <a:gd name="connsiteY11" fmla="*/ 35243 h 173640"/>
                <a:gd name="connsiteX12" fmla="*/ 84201 w 88106"/>
                <a:gd name="connsiteY12" fmla="*/ 35243 h 173640"/>
                <a:gd name="connsiteX13" fmla="*/ 84201 w 88106"/>
                <a:gd name="connsiteY13" fmla="*/ 51435 h 173640"/>
                <a:gd name="connsiteX14" fmla="*/ 43339 w 88106"/>
                <a:gd name="connsiteY14" fmla="*/ 51435 h 173640"/>
                <a:gd name="connsiteX15" fmla="*/ 43339 w 88106"/>
                <a:gd name="connsiteY15" fmla="*/ 126587 h 173640"/>
                <a:gd name="connsiteX16" fmla="*/ 44196 w 88106"/>
                <a:gd name="connsiteY16" fmla="*/ 146209 h 173640"/>
                <a:gd name="connsiteX17" fmla="*/ 47816 w 88106"/>
                <a:gd name="connsiteY17" fmla="*/ 153543 h 173640"/>
                <a:gd name="connsiteX18" fmla="*/ 57531 w 88106"/>
                <a:gd name="connsiteY18" fmla="*/ 155258 h 173640"/>
                <a:gd name="connsiteX19" fmla="*/ 72104 w 88106"/>
                <a:gd name="connsiteY19" fmla="*/ 153543 h 173640"/>
                <a:gd name="connsiteX20" fmla="*/ 84487 w 88106"/>
                <a:gd name="connsiteY20" fmla="*/ 149828 h 173640"/>
                <a:gd name="connsiteX21" fmla="*/ 88106 w 88106"/>
                <a:gd name="connsiteY21" fmla="*/ 160877 h 173640"/>
                <a:gd name="connsiteX22" fmla="*/ 69152 w 88106"/>
                <a:gd name="connsiteY22" fmla="*/ 169450 h 173640"/>
                <a:gd name="connsiteX23" fmla="*/ 45244 w 88106"/>
                <a:gd name="connsiteY23" fmla="*/ 173641 h 173640"/>
                <a:gd name="connsiteX24" fmla="*/ 24479 w 88106"/>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640">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5" y="36767"/>
                    <a:pt x="14478" y="36005"/>
                  </a:cubicBezTo>
                  <a:cubicBezTo>
                    <a:pt x="17050" y="34576"/>
                    <a:pt x="19145" y="31623"/>
                    <a:pt x="20574" y="27242"/>
                  </a:cubicBezTo>
                  <a:cubicBezTo>
                    <a:pt x="21908" y="24098"/>
                    <a:pt x="23432" y="19145"/>
                    <a:pt x="25241" y="12287"/>
                  </a:cubicBezTo>
                  <a:cubicBezTo>
                    <a:pt x="27051" y="5429"/>
                    <a:pt x="28099" y="1334"/>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625" y="154686"/>
                    <a:pt x="52959" y="155258"/>
                    <a:pt x="57531" y="155258"/>
                  </a:cubicBezTo>
                  <a:cubicBezTo>
                    <a:pt x="61913" y="155258"/>
                    <a:pt x="66770" y="154686"/>
                    <a:pt x="72104" y="153543"/>
                  </a:cubicBezTo>
                  <a:cubicBezTo>
                    <a:pt x="77438" y="152400"/>
                    <a:pt x="81534" y="151162"/>
                    <a:pt x="84487" y="149828"/>
                  </a:cubicBezTo>
                  <a:lnTo>
                    <a:pt x="88106" y="160877"/>
                  </a:lnTo>
                  <a:cubicBezTo>
                    <a:pt x="84201" y="163830"/>
                    <a:pt x="77915" y="166688"/>
                    <a:pt x="69152" y="169450"/>
                  </a:cubicBezTo>
                  <a:cubicBezTo>
                    <a:pt x="60389" y="172212"/>
                    <a:pt x="52483" y="173641"/>
                    <a:pt x="45244" y="173641"/>
                  </a:cubicBezTo>
                  <a:cubicBezTo>
                    <a:pt x="36005" y="173546"/>
                    <a:pt x="29051" y="171450"/>
                    <a:pt x="24479" y="167164"/>
                  </a:cubicBezTo>
                  <a:close/>
                </a:path>
              </a:pathLst>
            </a:custGeom>
            <a:solidFill>
              <a:srgbClr val="FFFFFF"/>
            </a:solidFill>
            <a:ln w="9525" cap="flat">
              <a:noFill/>
              <a:prstDash val="solid"/>
              <a:miter/>
            </a:ln>
          </p:spPr>
          <p:txBody>
            <a:bodyPr anchor="ctr"/>
            <a:lstStyle/>
            <a:p>
              <a:pPr>
                <a:defRPr/>
              </a:pPr>
              <a:endParaRPr lang="ro-RO"/>
            </a:p>
          </p:txBody>
        </p:sp>
        <p:sp>
          <p:nvSpPr>
            <p:cNvPr id="58" name="Freeform: Shape 60">
              <a:extLst>
                <a:ext uri="{FF2B5EF4-FFF2-40B4-BE49-F238E27FC236}">
                  <a16:creationId xmlns:a16="http://schemas.microsoft.com/office/drawing/2014/main" id="{9E38EB03-29C6-798B-080C-BE528D4A6915}"/>
                </a:ext>
              </a:extLst>
            </p:cNvPr>
            <p:cNvSpPr/>
            <p:nvPr/>
          </p:nvSpPr>
          <p:spPr>
            <a:xfrm>
              <a:off x="11350180" y="6551454"/>
              <a:ext cx="95535" cy="139446"/>
            </a:xfrm>
            <a:custGeom>
              <a:avLst/>
              <a:gdLst>
                <a:gd name="connsiteX0" fmla="*/ 95 w 95535"/>
                <a:gd name="connsiteY0" fmla="*/ 127445 h 139446"/>
                <a:gd name="connsiteX1" fmla="*/ 18479 w 95535"/>
                <a:gd name="connsiteY1" fmla="*/ 126016 h 139446"/>
                <a:gd name="connsiteX2" fmla="*/ 18479 w 95535"/>
                <a:gd name="connsiteY2" fmla="*/ 22479 h 139446"/>
                <a:gd name="connsiteX3" fmla="*/ 857 w 95535"/>
                <a:gd name="connsiteY3" fmla="*/ 18098 h 139446"/>
                <a:gd name="connsiteX4" fmla="*/ 857 w 95535"/>
                <a:gd name="connsiteY4" fmla="*/ 4858 h 139446"/>
                <a:gd name="connsiteX5" fmla="*/ 34671 w 95535"/>
                <a:gd name="connsiteY5" fmla="*/ 476 h 139446"/>
                <a:gd name="connsiteX6" fmla="*/ 35147 w 95535"/>
                <a:gd name="connsiteY6" fmla="*/ 476 h 139446"/>
                <a:gd name="connsiteX7" fmla="*/ 40577 w 95535"/>
                <a:gd name="connsiteY7" fmla="*/ 4858 h 139446"/>
                <a:gd name="connsiteX8" fmla="*/ 40577 w 95535"/>
                <a:gd name="connsiteY8" fmla="*/ 9239 h 139446"/>
                <a:gd name="connsiteX9" fmla="*/ 39815 w 95535"/>
                <a:gd name="connsiteY9" fmla="*/ 28289 h 139446"/>
                <a:gd name="connsiteX10" fmla="*/ 40577 w 95535"/>
                <a:gd name="connsiteY10" fmla="*/ 28289 h 139446"/>
                <a:gd name="connsiteX11" fmla="*/ 49340 w 95535"/>
                <a:gd name="connsiteY11" fmla="*/ 17526 h 139446"/>
                <a:gd name="connsiteX12" fmla="*/ 65722 w 95535"/>
                <a:gd name="connsiteY12" fmla="*/ 5429 h 139446"/>
                <a:gd name="connsiteX13" fmla="*/ 87440 w 95535"/>
                <a:gd name="connsiteY13" fmla="*/ 0 h 139446"/>
                <a:gd name="connsiteX14" fmla="*/ 95536 w 95535"/>
                <a:gd name="connsiteY14" fmla="*/ 1238 h 139446"/>
                <a:gd name="connsiteX15" fmla="*/ 95536 w 95535"/>
                <a:gd name="connsiteY15" fmla="*/ 28575 h 139446"/>
                <a:gd name="connsiteX16" fmla="*/ 90011 w 95535"/>
                <a:gd name="connsiteY16" fmla="*/ 26289 h 139446"/>
                <a:gd name="connsiteX17" fmla="*/ 81534 w 95535"/>
                <a:gd name="connsiteY17" fmla="*/ 25146 h 139446"/>
                <a:gd name="connsiteX18" fmla="*/ 43815 w 95535"/>
                <a:gd name="connsiteY18" fmla="*/ 37624 h 139446"/>
                <a:gd name="connsiteX19" fmla="*/ 43815 w 95535"/>
                <a:gd name="connsiteY19" fmla="*/ 125730 h 139446"/>
                <a:gd name="connsiteX20" fmla="*/ 74867 w 95535"/>
                <a:gd name="connsiteY20" fmla="*/ 127730 h 139446"/>
                <a:gd name="connsiteX21" fmla="*/ 74867 w 95535"/>
                <a:gd name="connsiteY21" fmla="*/ 139446 h 139446"/>
                <a:gd name="connsiteX22" fmla="*/ 0 w 95535"/>
                <a:gd name="connsiteY22" fmla="*/ 139446 h 139446"/>
                <a:gd name="connsiteX23" fmla="*/ 0 w 95535"/>
                <a:gd name="connsiteY23" fmla="*/ 127445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446">
                  <a:moveTo>
                    <a:pt x="95" y="127445"/>
                  </a:moveTo>
                  <a:lnTo>
                    <a:pt x="18479" y="126016"/>
                  </a:lnTo>
                  <a:lnTo>
                    <a:pt x="18479" y="22479"/>
                  </a:lnTo>
                  <a:lnTo>
                    <a:pt x="857" y="18098"/>
                  </a:lnTo>
                  <a:lnTo>
                    <a:pt x="857" y="4858"/>
                  </a:lnTo>
                  <a:lnTo>
                    <a:pt x="34671" y="476"/>
                  </a:lnTo>
                  <a:lnTo>
                    <a:pt x="35147" y="476"/>
                  </a:lnTo>
                  <a:lnTo>
                    <a:pt x="40577" y="4858"/>
                  </a:lnTo>
                  <a:lnTo>
                    <a:pt x="40577" y="9239"/>
                  </a:lnTo>
                  <a:lnTo>
                    <a:pt x="39815" y="28289"/>
                  </a:lnTo>
                  <a:lnTo>
                    <a:pt x="40577" y="28289"/>
                  </a:lnTo>
                  <a:cubicBezTo>
                    <a:pt x="42196" y="25527"/>
                    <a:pt x="45149" y="21907"/>
                    <a:pt x="49340" y="17526"/>
                  </a:cubicBezTo>
                  <a:cubicBezTo>
                    <a:pt x="53626" y="13145"/>
                    <a:pt x="59055" y="9049"/>
                    <a:pt x="65722" y="5429"/>
                  </a:cubicBezTo>
                  <a:cubicBezTo>
                    <a:pt x="72390" y="1810"/>
                    <a:pt x="79629" y="0"/>
                    <a:pt x="87440" y="0"/>
                  </a:cubicBezTo>
                  <a:cubicBezTo>
                    <a:pt x="90678" y="0"/>
                    <a:pt x="93345" y="381"/>
                    <a:pt x="95536" y="1238"/>
                  </a:cubicBezTo>
                  <a:lnTo>
                    <a:pt x="95536" y="28575"/>
                  </a:lnTo>
                  <a:cubicBezTo>
                    <a:pt x="94393" y="27813"/>
                    <a:pt x="92583" y="26956"/>
                    <a:pt x="90011" y="26289"/>
                  </a:cubicBezTo>
                  <a:cubicBezTo>
                    <a:pt x="87440" y="25527"/>
                    <a:pt x="84677" y="25146"/>
                    <a:pt x="81534" y="25146"/>
                  </a:cubicBezTo>
                  <a:cubicBezTo>
                    <a:pt x="68009" y="25146"/>
                    <a:pt x="55436" y="29337"/>
                    <a:pt x="43815" y="37624"/>
                  </a:cubicBezTo>
                  <a:lnTo>
                    <a:pt x="43815" y="125730"/>
                  </a:lnTo>
                  <a:lnTo>
                    <a:pt x="74867" y="127730"/>
                  </a:lnTo>
                  <a:lnTo>
                    <a:pt x="74867" y="139446"/>
                  </a:lnTo>
                  <a:lnTo>
                    <a:pt x="0" y="139446"/>
                  </a:lnTo>
                  <a:lnTo>
                    <a:pt x="0" y="127445"/>
                  </a:lnTo>
                  <a:close/>
                </a:path>
              </a:pathLst>
            </a:custGeom>
            <a:solidFill>
              <a:srgbClr val="FFFFFF"/>
            </a:solidFill>
            <a:ln w="9525" cap="flat">
              <a:noFill/>
              <a:prstDash val="solid"/>
              <a:miter/>
            </a:ln>
          </p:spPr>
          <p:txBody>
            <a:bodyPr anchor="ctr"/>
            <a:lstStyle/>
            <a:p>
              <a:pPr>
                <a:defRPr/>
              </a:pPr>
              <a:endParaRPr lang="ro-RO"/>
            </a:p>
          </p:txBody>
        </p:sp>
        <p:sp>
          <p:nvSpPr>
            <p:cNvPr id="59" name="Freeform: Shape 61">
              <a:extLst>
                <a:ext uri="{FF2B5EF4-FFF2-40B4-BE49-F238E27FC236}">
                  <a16:creationId xmlns:a16="http://schemas.microsoft.com/office/drawing/2014/main" id="{AC1DDDBD-4B6C-4D86-9DC0-DA95D4402FBA}"/>
                </a:ext>
              </a:extLst>
            </p:cNvPr>
            <p:cNvSpPr/>
            <p:nvPr/>
          </p:nvSpPr>
          <p:spPr>
            <a:xfrm>
              <a:off x="11459622"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492"/>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778"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a:defRPr/>
              </a:pPr>
              <a:endParaRPr lang="ro-RO"/>
            </a:p>
          </p:txBody>
        </p:sp>
        <p:sp>
          <p:nvSpPr>
            <p:cNvPr id="60" name="Freeform: Shape 62">
              <a:extLst>
                <a:ext uri="{FF2B5EF4-FFF2-40B4-BE49-F238E27FC236}">
                  <a16:creationId xmlns:a16="http://schemas.microsoft.com/office/drawing/2014/main" id="{BB14495B-2245-167B-81EA-DD462EE2A2F0}"/>
                </a:ext>
              </a:extLst>
            </p:cNvPr>
            <p:cNvSpPr/>
            <p:nvPr/>
          </p:nvSpPr>
          <p:spPr>
            <a:xfrm>
              <a:off x="11614499" y="6490494"/>
              <a:ext cx="66103" cy="200406"/>
            </a:xfrm>
            <a:custGeom>
              <a:avLst/>
              <a:gdLst>
                <a:gd name="connsiteX0" fmla="*/ 19907 w 66103"/>
                <a:gd name="connsiteY0" fmla="*/ 17907 h 200406"/>
                <a:gd name="connsiteX1" fmla="*/ 95 w 66103"/>
                <a:gd name="connsiteY1" fmla="*/ 15240 h 200406"/>
                <a:gd name="connsiteX2" fmla="*/ 95 w 66103"/>
                <a:gd name="connsiteY2" fmla="*/ 4763 h 200406"/>
                <a:gd name="connsiteX3" fmla="*/ 39529 w 66103"/>
                <a:gd name="connsiteY3" fmla="*/ 0 h 200406"/>
                <a:gd name="connsiteX4" fmla="*/ 40005 w 66103"/>
                <a:gd name="connsiteY4" fmla="*/ 0 h 200406"/>
                <a:gd name="connsiteX5" fmla="*/ 45339 w 66103"/>
                <a:gd name="connsiteY5" fmla="*/ 3620 h 200406"/>
                <a:gd name="connsiteX6" fmla="*/ 45339 w 66103"/>
                <a:gd name="connsiteY6" fmla="*/ 186404 h 200406"/>
                <a:gd name="connsiteX7" fmla="*/ 66103 w 66103"/>
                <a:gd name="connsiteY7" fmla="*/ 188405 h 200406"/>
                <a:gd name="connsiteX8" fmla="*/ 66103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907" y="17907"/>
                  </a:moveTo>
                  <a:lnTo>
                    <a:pt x="95" y="15240"/>
                  </a:lnTo>
                  <a:lnTo>
                    <a:pt x="95" y="4763"/>
                  </a:lnTo>
                  <a:lnTo>
                    <a:pt x="39529" y="0"/>
                  </a:lnTo>
                  <a:lnTo>
                    <a:pt x="40005" y="0"/>
                  </a:lnTo>
                  <a:lnTo>
                    <a:pt x="45339" y="3620"/>
                  </a:lnTo>
                  <a:lnTo>
                    <a:pt x="45339" y="186404"/>
                  </a:lnTo>
                  <a:lnTo>
                    <a:pt x="66103" y="188405"/>
                  </a:lnTo>
                  <a:lnTo>
                    <a:pt x="66103"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1" name="Freeform: Shape 1023">
              <a:extLst>
                <a:ext uri="{FF2B5EF4-FFF2-40B4-BE49-F238E27FC236}">
                  <a16:creationId xmlns:a16="http://schemas.microsoft.com/office/drawing/2014/main" id="{2BD6876E-BE6D-B668-2D6C-0CFA0D6CB9C3}"/>
                </a:ext>
              </a:extLst>
            </p:cNvPr>
            <p:cNvSpPr/>
            <p:nvPr/>
          </p:nvSpPr>
          <p:spPr>
            <a:xfrm>
              <a:off x="11757279" y="6509067"/>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1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8 h 182022"/>
                <a:gd name="connsiteX13" fmla="*/ 138303 w 177260"/>
                <a:gd name="connsiteY13" fmla="*/ 181928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1"/>
                  </a:lnTo>
                  <a:lnTo>
                    <a:pt x="140779" y="15240"/>
                  </a:lnTo>
                  <a:lnTo>
                    <a:pt x="119539" y="12287"/>
                  </a:lnTo>
                  <a:lnTo>
                    <a:pt x="119539" y="0"/>
                  </a:lnTo>
                  <a:lnTo>
                    <a:pt x="177260" y="0"/>
                  </a:lnTo>
                  <a:lnTo>
                    <a:pt x="177260" y="12287"/>
                  </a:lnTo>
                  <a:lnTo>
                    <a:pt x="157639" y="15240"/>
                  </a:lnTo>
                  <a:lnTo>
                    <a:pt x="157639" y="181928"/>
                  </a:lnTo>
                  <a:lnTo>
                    <a:pt x="138303" y="181928"/>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62" name="Freeform: Shape 1024">
              <a:extLst>
                <a:ext uri="{FF2B5EF4-FFF2-40B4-BE49-F238E27FC236}">
                  <a16:creationId xmlns:a16="http://schemas.microsoft.com/office/drawing/2014/main" id="{967C2759-DB50-A4C2-0A39-7E4BAD1DF101}"/>
                </a:ext>
              </a:extLst>
            </p:cNvPr>
            <p:cNvSpPr/>
            <p:nvPr/>
          </p:nvSpPr>
          <p:spPr>
            <a:xfrm>
              <a:off x="11951493"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2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3" name="Freeform: Shape 1027">
              <a:extLst>
                <a:ext uri="{FF2B5EF4-FFF2-40B4-BE49-F238E27FC236}">
                  <a16:creationId xmlns:a16="http://schemas.microsoft.com/office/drawing/2014/main" id="{BA8B96D7-0A7A-1458-FBD1-E6483E6763D9}"/>
                </a:ext>
              </a:extLst>
            </p:cNvPr>
            <p:cNvSpPr/>
            <p:nvPr/>
          </p:nvSpPr>
          <p:spPr>
            <a:xfrm>
              <a:off x="12085510" y="6519830"/>
              <a:ext cx="88106" cy="237744"/>
            </a:xfrm>
            <a:custGeom>
              <a:avLst/>
              <a:gdLst>
                <a:gd name="connsiteX0" fmla="*/ 24479 w 88106"/>
                <a:gd name="connsiteY0" fmla="*/ 167164 h 237744"/>
                <a:gd name="connsiteX1" fmla="*/ 17621 w 88106"/>
                <a:gd name="connsiteY1" fmla="*/ 145352 h 237744"/>
                <a:gd name="connsiteX2" fmla="*/ 17621 w 88106"/>
                <a:gd name="connsiteY2" fmla="*/ 51435 h 237744"/>
                <a:gd name="connsiteX3" fmla="*/ 0 w 88106"/>
                <a:gd name="connsiteY3" fmla="*/ 51435 h 237744"/>
                <a:gd name="connsiteX4" fmla="*/ 0 w 88106"/>
                <a:gd name="connsiteY4" fmla="*/ 40386 h 237744"/>
                <a:gd name="connsiteX5" fmla="*/ 6858 w 88106"/>
                <a:gd name="connsiteY5" fmla="*/ 38672 h 237744"/>
                <a:gd name="connsiteX6" fmla="*/ 14478 w 88106"/>
                <a:gd name="connsiteY6" fmla="*/ 36005 h 237744"/>
                <a:gd name="connsiteX7" fmla="*/ 20574 w 88106"/>
                <a:gd name="connsiteY7" fmla="*/ 27242 h 237744"/>
                <a:gd name="connsiteX8" fmla="*/ 25241 w 88106"/>
                <a:gd name="connsiteY8" fmla="*/ 12287 h 237744"/>
                <a:gd name="connsiteX9" fmla="*/ 28384 w 88106"/>
                <a:gd name="connsiteY9" fmla="*/ 0 h 237744"/>
                <a:gd name="connsiteX10" fmla="*/ 42863 w 88106"/>
                <a:gd name="connsiteY10" fmla="*/ 0 h 237744"/>
                <a:gd name="connsiteX11" fmla="*/ 43339 w 88106"/>
                <a:gd name="connsiteY11" fmla="*/ 35243 h 237744"/>
                <a:gd name="connsiteX12" fmla="*/ 84201 w 88106"/>
                <a:gd name="connsiteY12" fmla="*/ 35243 h 237744"/>
                <a:gd name="connsiteX13" fmla="*/ 84201 w 88106"/>
                <a:gd name="connsiteY13" fmla="*/ 51435 h 237744"/>
                <a:gd name="connsiteX14" fmla="*/ 43339 w 88106"/>
                <a:gd name="connsiteY14" fmla="*/ 51435 h 237744"/>
                <a:gd name="connsiteX15" fmla="*/ 43339 w 88106"/>
                <a:gd name="connsiteY15" fmla="*/ 126587 h 237744"/>
                <a:gd name="connsiteX16" fmla="*/ 44196 w 88106"/>
                <a:gd name="connsiteY16" fmla="*/ 146209 h 237744"/>
                <a:gd name="connsiteX17" fmla="*/ 47911 w 88106"/>
                <a:gd name="connsiteY17" fmla="*/ 153543 h 237744"/>
                <a:gd name="connsiteX18" fmla="*/ 57531 w 88106"/>
                <a:gd name="connsiteY18" fmla="*/ 155258 h 237744"/>
                <a:gd name="connsiteX19" fmla="*/ 72104 w 88106"/>
                <a:gd name="connsiteY19" fmla="*/ 153543 h 237744"/>
                <a:gd name="connsiteX20" fmla="*/ 84487 w 88106"/>
                <a:gd name="connsiteY20" fmla="*/ 149828 h 237744"/>
                <a:gd name="connsiteX21" fmla="*/ 88106 w 88106"/>
                <a:gd name="connsiteY21" fmla="*/ 160877 h 237744"/>
                <a:gd name="connsiteX22" fmla="*/ 69151 w 88106"/>
                <a:gd name="connsiteY22" fmla="*/ 169450 h 237744"/>
                <a:gd name="connsiteX23" fmla="*/ 45339 w 88106"/>
                <a:gd name="connsiteY23" fmla="*/ 173641 h 237744"/>
                <a:gd name="connsiteX24" fmla="*/ 24479 w 88106"/>
                <a:gd name="connsiteY24" fmla="*/ 167164 h 237744"/>
                <a:gd name="connsiteX25" fmla="*/ 62103 w 88106"/>
                <a:gd name="connsiteY25" fmla="*/ 220313 h 237744"/>
                <a:gd name="connsiteX26" fmla="*/ 53816 w 88106"/>
                <a:gd name="connsiteY26" fmla="*/ 232315 h 237744"/>
                <a:gd name="connsiteX27" fmla="*/ 46768 w 88106"/>
                <a:gd name="connsiteY27" fmla="*/ 237744 h 237744"/>
                <a:gd name="connsiteX28" fmla="*/ 46482 w 88106"/>
                <a:gd name="connsiteY28" fmla="*/ 237744 h 237744"/>
                <a:gd name="connsiteX29" fmla="*/ 38195 w 88106"/>
                <a:gd name="connsiteY29" fmla="*/ 233363 h 237744"/>
                <a:gd name="connsiteX30" fmla="*/ 37909 w 88106"/>
                <a:gd name="connsiteY30" fmla="*/ 231934 h 237744"/>
                <a:gd name="connsiteX31" fmla="*/ 43529 w 88106"/>
                <a:gd name="connsiteY31" fmla="*/ 225362 h 237744"/>
                <a:gd name="connsiteX32" fmla="*/ 45720 w 88106"/>
                <a:gd name="connsiteY32" fmla="*/ 215075 h 237744"/>
                <a:gd name="connsiteX33" fmla="*/ 44386 w 88106"/>
                <a:gd name="connsiteY33" fmla="*/ 209931 h 237744"/>
                <a:gd name="connsiteX34" fmla="*/ 40576 w 88106"/>
                <a:gd name="connsiteY34" fmla="*/ 206312 h 237744"/>
                <a:gd name="connsiteX35" fmla="*/ 35719 w 88106"/>
                <a:gd name="connsiteY35" fmla="*/ 196501 h 237744"/>
                <a:gd name="connsiteX36" fmla="*/ 39910 w 88106"/>
                <a:gd name="connsiteY36" fmla="*/ 187452 h 237744"/>
                <a:gd name="connsiteX37" fmla="*/ 48673 w 88106"/>
                <a:gd name="connsiteY37" fmla="*/ 184785 h 237744"/>
                <a:gd name="connsiteX38" fmla="*/ 49625 w 88106"/>
                <a:gd name="connsiteY38" fmla="*/ 184785 h 237744"/>
                <a:gd name="connsiteX39" fmla="*/ 61341 w 88106"/>
                <a:gd name="connsiteY39" fmla="*/ 189929 h 237744"/>
                <a:gd name="connsiteX40" fmla="*/ 65722 w 88106"/>
                <a:gd name="connsiteY40" fmla="*/ 204407 h 237744"/>
                <a:gd name="connsiteX41" fmla="*/ 62103 w 88106"/>
                <a:gd name="connsiteY41" fmla="*/ 220313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106" h="237744">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4" y="36767"/>
                    <a:pt x="14478" y="36005"/>
                  </a:cubicBezTo>
                  <a:cubicBezTo>
                    <a:pt x="17050" y="34576"/>
                    <a:pt x="19145" y="31623"/>
                    <a:pt x="20574" y="27242"/>
                  </a:cubicBezTo>
                  <a:cubicBezTo>
                    <a:pt x="21907" y="24098"/>
                    <a:pt x="23431" y="19145"/>
                    <a:pt x="25241" y="12287"/>
                  </a:cubicBezTo>
                  <a:cubicBezTo>
                    <a:pt x="27051" y="5429"/>
                    <a:pt x="28099" y="1334"/>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106" y="160877"/>
                  </a:lnTo>
                  <a:cubicBezTo>
                    <a:pt x="84201" y="163830"/>
                    <a:pt x="77819" y="166688"/>
                    <a:pt x="69151" y="169450"/>
                  </a:cubicBezTo>
                  <a:cubicBezTo>
                    <a:pt x="60388" y="172212"/>
                    <a:pt x="52483" y="173641"/>
                    <a:pt x="45339" y="173641"/>
                  </a:cubicBezTo>
                  <a:cubicBezTo>
                    <a:pt x="35909" y="173546"/>
                    <a:pt x="29051" y="171450"/>
                    <a:pt x="24479" y="167164"/>
                  </a:cubicBezTo>
                  <a:close/>
                  <a:moveTo>
                    <a:pt x="62103" y="220313"/>
                  </a:moveTo>
                  <a:cubicBezTo>
                    <a:pt x="59626" y="225171"/>
                    <a:pt x="56864" y="229172"/>
                    <a:pt x="53816" y="232315"/>
                  </a:cubicBezTo>
                  <a:cubicBezTo>
                    <a:pt x="50673" y="235458"/>
                    <a:pt x="48387" y="237173"/>
                    <a:pt x="46768" y="237744"/>
                  </a:cubicBezTo>
                  <a:lnTo>
                    <a:pt x="46482" y="237744"/>
                  </a:lnTo>
                  <a:lnTo>
                    <a:pt x="38195" y="233363"/>
                  </a:lnTo>
                  <a:lnTo>
                    <a:pt x="37909" y="231934"/>
                  </a:lnTo>
                  <a:cubicBezTo>
                    <a:pt x="40195" y="230791"/>
                    <a:pt x="42100" y="228600"/>
                    <a:pt x="43529" y="225362"/>
                  </a:cubicBezTo>
                  <a:cubicBezTo>
                    <a:pt x="44958" y="222123"/>
                    <a:pt x="45720" y="218694"/>
                    <a:pt x="45720" y="215075"/>
                  </a:cubicBezTo>
                  <a:cubicBezTo>
                    <a:pt x="45720" y="212979"/>
                    <a:pt x="45244" y="211265"/>
                    <a:pt x="44386" y="209931"/>
                  </a:cubicBezTo>
                  <a:cubicBezTo>
                    <a:pt x="43529" y="208598"/>
                    <a:pt x="42196" y="207359"/>
                    <a:pt x="40576"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9"/>
                  </a:cubicBezTo>
                  <a:cubicBezTo>
                    <a:pt x="64294" y="193358"/>
                    <a:pt x="65722" y="198120"/>
                    <a:pt x="65722" y="204407"/>
                  </a:cubicBezTo>
                  <a:cubicBezTo>
                    <a:pt x="65818" y="210026"/>
                    <a:pt x="64579" y="215360"/>
                    <a:pt x="62103" y="220313"/>
                  </a:cubicBezTo>
                  <a:close/>
                </a:path>
              </a:pathLst>
            </a:custGeom>
            <a:solidFill>
              <a:srgbClr val="FFFFFF"/>
            </a:solidFill>
            <a:ln w="9525" cap="flat">
              <a:noFill/>
              <a:prstDash val="solid"/>
              <a:miter/>
            </a:ln>
          </p:spPr>
          <p:txBody>
            <a:bodyPr anchor="ctr"/>
            <a:lstStyle/>
            <a:p>
              <a:pPr>
                <a:defRPr/>
              </a:pPr>
              <a:endParaRPr lang="ro-RO"/>
            </a:p>
          </p:txBody>
        </p:sp>
        <p:sp>
          <p:nvSpPr>
            <p:cNvPr id="64" name="Freeform: Shape 1028">
              <a:extLst>
                <a:ext uri="{FF2B5EF4-FFF2-40B4-BE49-F238E27FC236}">
                  <a16:creationId xmlns:a16="http://schemas.microsoft.com/office/drawing/2014/main" id="{74A6D068-B298-7F38-D423-C59945E14895}"/>
                </a:ext>
              </a:extLst>
            </p:cNvPr>
            <p:cNvSpPr/>
            <p:nvPr/>
          </p:nvSpPr>
          <p:spPr>
            <a:xfrm>
              <a:off x="12187713" y="6496875"/>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8 h 194119"/>
                <a:gd name="connsiteX15" fmla="*/ 18764 w 64865"/>
                <a:gd name="connsiteY15" fmla="*/ 5144 h 194119"/>
                <a:gd name="connsiteX16" fmla="*/ 31813 w 64865"/>
                <a:gd name="connsiteY16" fmla="*/ 0 h 194119"/>
                <a:gd name="connsiteX17" fmla="*/ 44101 w 64865"/>
                <a:gd name="connsiteY17" fmla="*/ 4382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8"/>
                  </a:cubicBezTo>
                  <a:cubicBezTo>
                    <a:pt x="14002" y="12859"/>
                    <a:pt x="15621" y="8573"/>
                    <a:pt x="18764" y="5144"/>
                  </a:cubicBezTo>
                  <a:cubicBezTo>
                    <a:pt x="21908" y="1715"/>
                    <a:pt x="26289" y="0"/>
                    <a:pt x="31813" y="0"/>
                  </a:cubicBezTo>
                  <a:cubicBezTo>
                    <a:pt x="37338" y="0"/>
                    <a:pt x="41434" y="1429"/>
                    <a:pt x="44101" y="4382"/>
                  </a:cubicBezTo>
                  <a:cubicBezTo>
                    <a:pt x="46672" y="7334"/>
                    <a:pt x="48006" y="11049"/>
                    <a:pt x="48006" y="15621"/>
                  </a:cubicBezTo>
                  <a:cubicBezTo>
                    <a:pt x="48006" y="21146"/>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65" name="Freeform: Shape 1029">
              <a:extLst>
                <a:ext uri="{FF2B5EF4-FFF2-40B4-BE49-F238E27FC236}">
                  <a16:creationId xmlns:a16="http://schemas.microsoft.com/office/drawing/2014/main" id="{8BE25CB5-90A9-CE59-C91B-FC22991E5F09}"/>
                </a:ext>
              </a:extLst>
            </p:cNvPr>
            <p:cNvSpPr/>
            <p:nvPr/>
          </p:nvSpPr>
          <p:spPr>
            <a:xfrm>
              <a:off x="12270009" y="6551454"/>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8 w 126587"/>
                <a:gd name="connsiteY5" fmla="*/ 109442 h 142208"/>
                <a:gd name="connsiteX6" fmla="*/ 93631 w 126587"/>
                <a:gd name="connsiteY6" fmla="*/ 133921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7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50" y="22288"/>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8" y="109442"/>
                  </a:cubicBezTo>
                  <a:cubicBezTo>
                    <a:pt x="111538" y="120206"/>
                    <a:pt x="103537" y="128397"/>
                    <a:pt x="93631" y="133921"/>
                  </a:cubicBezTo>
                  <a:cubicBezTo>
                    <a:pt x="83725" y="139446"/>
                    <a:pt x="73247" y="142208"/>
                    <a:pt x="61913" y="142208"/>
                  </a:cubicBezTo>
                  <a:cubicBezTo>
                    <a:pt x="41338" y="142208"/>
                    <a:pt x="25908" y="135636"/>
                    <a:pt x="15526" y="122587"/>
                  </a:cubicBezTo>
                  <a:cubicBezTo>
                    <a:pt x="5143" y="109537"/>
                    <a:pt x="0" y="92393"/>
                    <a:pt x="0" y="71152"/>
                  </a:cubicBezTo>
                  <a:cubicBezTo>
                    <a:pt x="0" y="56483"/>
                    <a:pt x="3048" y="43815"/>
                    <a:pt x="9049" y="33052"/>
                  </a:cubicBezTo>
                  <a:close/>
                  <a:moveTo>
                    <a:pt x="89345" y="114300"/>
                  </a:moveTo>
                  <a:cubicBezTo>
                    <a:pt x="95345" y="104966"/>
                    <a:pt x="98393" y="91249"/>
                    <a:pt x="98393" y="72962"/>
                  </a:cubicBezTo>
                  <a:cubicBezTo>
                    <a:pt x="98393" y="54864"/>
                    <a:pt x="95631" y="40481"/>
                    <a:pt x="90106"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2"/>
                    <a:pt x="51340" y="128207"/>
                    <a:pt x="63437" y="128207"/>
                  </a:cubicBezTo>
                  <a:cubicBezTo>
                    <a:pt x="74676" y="128207"/>
                    <a:pt x="83248"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66" name="Freeform: Shape 1030">
              <a:extLst>
                <a:ext uri="{FF2B5EF4-FFF2-40B4-BE49-F238E27FC236}">
                  <a16:creationId xmlns:a16="http://schemas.microsoft.com/office/drawing/2014/main" id="{FC47647A-AEFB-ABA3-5425-1722EB58888B}"/>
                </a:ext>
              </a:extLst>
            </p:cNvPr>
            <p:cNvSpPr/>
            <p:nvPr/>
          </p:nvSpPr>
          <p:spPr>
            <a:xfrm>
              <a:off x="12415837"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3"/>
                    <a:pt x="102870" y="33528"/>
                  </a:cubicBezTo>
                  <a:cubicBezTo>
                    <a:pt x="101537"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67" name="Freeform: Shape 1031">
              <a:extLst>
                <a:ext uri="{FF2B5EF4-FFF2-40B4-BE49-F238E27FC236}">
                  <a16:creationId xmlns:a16="http://schemas.microsoft.com/office/drawing/2014/main" id="{0576C809-3504-88E4-C125-751A1632D616}"/>
                </a:ext>
              </a:extLst>
            </p:cNvPr>
            <p:cNvSpPr/>
            <p:nvPr/>
          </p:nvSpPr>
          <p:spPr>
            <a:xfrm>
              <a:off x="12581191"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5" y="24003"/>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4"/>
                    <a:pt x="11239" y="14192"/>
                    <a:pt x="16954" y="11240"/>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912" y="139446"/>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8" name="Freeform: Shape 1032">
              <a:extLst>
                <a:ext uri="{FF2B5EF4-FFF2-40B4-BE49-F238E27FC236}">
                  <a16:creationId xmlns:a16="http://schemas.microsoft.com/office/drawing/2014/main" id="{F3E8BA1A-AA82-C67E-B721-CADE89A699E6}"/>
                </a:ext>
              </a:extLst>
            </p:cNvPr>
            <p:cNvSpPr/>
            <p:nvPr/>
          </p:nvSpPr>
          <p:spPr>
            <a:xfrm>
              <a:off x="12716637"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9" name="Freeform: Shape 1033">
              <a:extLst>
                <a:ext uri="{FF2B5EF4-FFF2-40B4-BE49-F238E27FC236}">
                  <a16:creationId xmlns:a16="http://schemas.microsoft.com/office/drawing/2014/main" id="{8E2E7D3B-D2FB-09F7-D74F-ABE8BF948F29}"/>
                </a:ext>
              </a:extLst>
            </p:cNvPr>
            <p:cNvSpPr/>
            <p:nvPr/>
          </p:nvSpPr>
          <p:spPr>
            <a:xfrm>
              <a:off x="12857416"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382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153 w 133064"/>
                <a:gd name="connsiteY24" fmla="*/ 181451 h 202987"/>
                <a:gd name="connsiteX25" fmla="*/ 93631 w 133064"/>
                <a:gd name="connsiteY25" fmla="*/ 171545 h 202987"/>
                <a:gd name="connsiteX26" fmla="*/ 93631 w 133064"/>
                <a:gd name="connsiteY26" fmla="*/ 82010 h 202987"/>
                <a:gd name="connsiteX27" fmla="*/ 84487 w 133064"/>
                <a:gd name="connsiteY27" fmla="*/ 76772 h 202987"/>
                <a:gd name="connsiteX28" fmla="*/ 69151 w 133064"/>
                <a:gd name="connsiteY28" fmla="*/ 74486 h 202987"/>
                <a:gd name="connsiteX29" fmla="*/ 38671 w 133064"/>
                <a:gd name="connsiteY29" fmla="*/ 89059 h 202987"/>
                <a:gd name="connsiteX30" fmla="*/ 27242 w 133064"/>
                <a:gd name="connsiteY30" fmla="*/ 133922 h 202987"/>
                <a:gd name="connsiteX31" fmla="*/ 37243 w 133064"/>
                <a:gd name="connsiteY31" fmla="*/ 173069 h 202987"/>
                <a:gd name="connsiteX32" fmla="*/ 63151 w 133064"/>
                <a:gd name="connsiteY32" fmla="*/ 185833 h 202987"/>
                <a:gd name="connsiteX33" fmla="*/ 81153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382"/>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538"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153" y="181451"/>
                  </a:moveTo>
                  <a:cubicBezTo>
                    <a:pt x="86678" y="178594"/>
                    <a:pt x="90868" y="175260"/>
                    <a:pt x="93631" y="171545"/>
                  </a:cubicBezTo>
                  <a:lnTo>
                    <a:pt x="93631" y="82010"/>
                  </a:lnTo>
                  <a:cubicBezTo>
                    <a:pt x="92297" y="80010"/>
                    <a:pt x="89249" y="78296"/>
                    <a:pt x="84487" y="76772"/>
                  </a:cubicBezTo>
                  <a:cubicBezTo>
                    <a:pt x="79629" y="75248"/>
                    <a:pt x="74581" y="74486"/>
                    <a:pt x="69151" y="74486"/>
                  </a:cubicBezTo>
                  <a:cubicBezTo>
                    <a:pt x="56388" y="74486"/>
                    <a:pt x="46292" y="79343"/>
                    <a:pt x="38671" y="89059"/>
                  </a:cubicBezTo>
                  <a:cubicBezTo>
                    <a:pt x="31051" y="98774"/>
                    <a:pt x="27242" y="113728"/>
                    <a:pt x="27242" y="133922"/>
                  </a:cubicBezTo>
                  <a:cubicBezTo>
                    <a:pt x="27242" y="151543"/>
                    <a:pt x="30575" y="164592"/>
                    <a:pt x="37243" y="173069"/>
                  </a:cubicBezTo>
                  <a:cubicBezTo>
                    <a:pt x="43910" y="181547"/>
                    <a:pt x="52578" y="185833"/>
                    <a:pt x="63151" y="185833"/>
                  </a:cubicBezTo>
                  <a:cubicBezTo>
                    <a:pt x="69723" y="185738"/>
                    <a:pt x="75629" y="184309"/>
                    <a:pt x="81153" y="181451"/>
                  </a:cubicBezTo>
                  <a:close/>
                </a:path>
              </a:pathLst>
            </a:custGeom>
            <a:solidFill>
              <a:srgbClr val="FFFFFF"/>
            </a:solidFill>
            <a:ln w="9525" cap="flat">
              <a:noFill/>
              <a:prstDash val="solid"/>
              <a:miter/>
            </a:ln>
          </p:spPr>
          <p:txBody>
            <a:bodyPr anchor="ctr"/>
            <a:lstStyle/>
            <a:p>
              <a:pPr>
                <a:defRPr/>
              </a:pPr>
              <a:endParaRPr lang="ro-RO"/>
            </a:p>
          </p:txBody>
        </p:sp>
        <p:sp>
          <p:nvSpPr>
            <p:cNvPr id="70" name="Freeform: Shape 1034">
              <a:extLst>
                <a:ext uri="{FF2B5EF4-FFF2-40B4-BE49-F238E27FC236}">
                  <a16:creationId xmlns:a16="http://schemas.microsoft.com/office/drawing/2014/main" id="{73280A68-68A3-EDCB-2272-1C90536A600C}"/>
                </a:ext>
              </a:extLst>
            </p:cNvPr>
            <p:cNvSpPr/>
            <p:nvPr/>
          </p:nvSpPr>
          <p:spPr>
            <a:xfrm>
              <a:off x="13009625"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71" name="Freeform: Shape 1035">
              <a:extLst>
                <a:ext uri="{FF2B5EF4-FFF2-40B4-BE49-F238E27FC236}">
                  <a16:creationId xmlns:a16="http://schemas.microsoft.com/office/drawing/2014/main" id="{20665E97-1329-2BC6-643C-7C9D9D4E1855}"/>
                </a:ext>
              </a:extLst>
            </p:cNvPr>
            <p:cNvSpPr/>
            <p:nvPr/>
          </p:nvSpPr>
          <p:spPr>
            <a:xfrm>
              <a:off x="10794015" y="6767576"/>
              <a:ext cx="133159" cy="202980"/>
            </a:xfrm>
            <a:custGeom>
              <a:avLst/>
              <a:gdLst>
                <a:gd name="connsiteX0" fmla="*/ 26670 w 133159"/>
                <a:gd name="connsiteY0" fmla="*/ 195644 h 202980"/>
                <a:gd name="connsiteX1" fmla="*/ 7239 w 133159"/>
                <a:gd name="connsiteY1" fmla="*/ 173165 h 202980"/>
                <a:gd name="connsiteX2" fmla="*/ 0 w 133159"/>
                <a:gd name="connsiteY2" fmla="*/ 135731 h 202980"/>
                <a:gd name="connsiteX3" fmla="*/ 8573 w 133159"/>
                <a:gd name="connsiteY3" fmla="*/ 97822 h 202980"/>
                <a:gd name="connsiteX4" fmla="*/ 33147 w 133159"/>
                <a:gd name="connsiteY4" fmla="*/ 70771 h 202980"/>
                <a:gd name="connsiteX5" fmla="*/ 70961 w 133159"/>
                <a:gd name="connsiteY5" fmla="*/ 60865 h 202980"/>
                <a:gd name="connsiteX6" fmla="*/ 93726 w 133159"/>
                <a:gd name="connsiteY6" fmla="*/ 63532 h 202980"/>
                <a:gd name="connsiteX7" fmla="*/ 93726 w 133159"/>
                <a:gd name="connsiteY7" fmla="*/ 17812 h 202980"/>
                <a:gd name="connsiteX8" fmla="*/ 68771 w 133159"/>
                <a:gd name="connsiteY8" fmla="*/ 14859 h 202980"/>
                <a:gd name="connsiteX9" fmla="*/ 68771 w 133159"/>
                <a:gd name="connsiteY9" fmla="*/ 4381 h 202980"/>
                <a:gd name="connsiteX10" fmla="*/ 112776 w 133159"/>
                <a:gd name="connsiteY10" fmla="*/ 0 h 202980"/>
                <a:gd name="connsiteX11" fmla="*/ 113538 w 133159"/>
                <a:gd name="connsiteY11" fmla="*/ 0 h 202980"/>
                <a:gd name="connsiteX12" fmla="*/ 118967 w 133159"/>
                <a:gd name="connsiteY12" fmla="*/ 3905 h 202980"/>
                <a:gd name="connsiteX13" fmla="*/ 118967 w 133159"/>
                <a:gd name="connsiteY13" fmla="*/ 187928 h 202980"/>
                <a:gd name="connsiteX14" fmla="*/ 133160 w 133159"/>
                <a:gd name="connsiteY14" fmla="*/ 187928 h 202980"/>
                <a:gd name="connsiteX15" fmla="*/ 133160 w 133159"/>
                <a:gd name="connsiteY15" fmla="*/ 199168 h 202980"/>
                <a:gd name="connsiteX16" fmla="*/ 119539 w 133159"/>
                <a:gd name="connsiteY16" fmla="*/ 201835 h 202980"/>
                <a:gd name="connsiteX17" fmla="*/ 107442 w 133159"/>
                <a:gd name="connsiteY17" fmla="*/ 202787 h 202980"/>
                <a:gd name="connsiteX18" fmla="*/ 98393 w 133159"/>
                <a:gd name="connsiteY18" fmla="*/ 200597 h 202980"/>
                <a:gd name="connsiteX19" fmla="*/ 95726 w 133159"/>
                <a:gd name="connsiteY19" fmla="*/ 191262 h 202980"/>
                <a:gd name="connsiteX20" fmla="*/ 95726 w 133159"/>
                <a:gd name="connsiteY20" fmla="*/ 183451 h 202980"/>
                <a:gd name="connsiteX21" fmla="*/ 77724 w 133159"/>
                <a:gd name="connsiteY21" fmla="*/ 197358 h 202980"/>
                <a:gd name="connsiteX22" fmla="*/ 53626 w 133159"/>
                <a:gd name="connsiteY22" fmla="*/ 202978 h 202980"/>
                <a:gd name="connsiteX23" fmla="*/ 26670 w 133159"/>
                <a:gd name="connsiteY23" fmla="*/ 195644 h 202980"/>
                <a:gd name="connsiteX24" fmla="*/ 81248 w 133159"/>
                <a:gd name="connsiteY24" fmla="*/ 181356 h 202980"/>
                <a:gd name="connsiteX25" fmla="*/ 93726 w 133159"/>
                <a:gd name="connsiteY25" fmla="*/ 171450 h 202980"/>
                <a:gd name="connsiteX26" fmla="*/ 93726 w 133159"/>
                <a:gd name="connsiteY26" fmla="*/ 81915 h 202980"/>
                <a:gd name="connsiteX27" fmla="*/ 84582 w 133159"/>
                <a:gd name="connsiteY27" fmla="*/ 76676 h 202980"/>
                <a:gd name="connsiteX28" fmla="*/ 69247 w 133159"/>
                <a:gd name="connsiteY28" fmla="*/ 74390 h 202980"/>
                <a:gd name="connsiteX29" fmla="*/ 38767 w 133159"/>
                <a:gd name="connsiteY29" fmla="*/ 88964 h 202980"/>
                <a:gd name="connsiteX30" fmla="*/ 27432 w 133159"/>
                <a:gd name="connsiteY30" fmla="*/ 133826 h 202980"/>
                <a:gd name="connsiteX31" fmla="*/ 37433 w 133159"/>
                <a:gd name="connsiteY31" fmla="*/ 172974 h 202980"/>
                <a:gd name="connsiteX32" fmla="*/ 63341 w 133159"/>
                <a:gd name="connsiteY32" fmla="*/ 185738 h 202980"/>
                <a:gd name="connsiteX33" fmla="*/ 81248 w 133159"/>
                <a:gd name="connsiteY33" fmla="*/ 181356 h 20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159" h="202980">
                  <a:moveTo>
                    <a:pt x="26670" y="195644"/>
                  </a:moveTo>
                  <a:cubicBezTo>
                    <a:pt x="18479" y="190786"/>
                    <a:pt x="12002" y="183261"/>
                    <a:pt x="7239" y="173165"/>
                  </a:cubicBezTo>
                  <a:cubicBezTo>
                    <a:pt x="2381" y="163068"/>
                    <a:pt x="0" y="150590"/>
                    <a:pt x="0" y="135731"/>
                  </a:cubicBezTo>
                  <a:cubicBezTo>
                    <a:pt x="0" y="121825"/>
                    <a:pt x="2857" y="109252"/>
                    <a:pt x="8573" y="97822"/>
                  </a:cubicBezTo>
                  <a:cubicBezTo>
                    <a:pt x="14288" y="86392"/>
                    <a:pt x="22479" y="77343"/>
                    <a:pt x="33147" y="70771"/>
                  </a:cubicBezTo>
                  <a:cubicBezTo>
                    <a:pt x="43815" y="64199"/>
                    <a:pt x="56483" y="60865"/>
                    <a:pt x="70961" y="60865"/>
                  </a:cubicBezTo>
                  <a:cubicBezTo>
                    <a:pt x="79248" y="60865"/>
                    <a:pt x="86868" y="61722"/>
                    <a:pt x="93726" y="63532"/>
                  </a:cubicBezTo>
                  <a:lnTo>
                    <a:pt x="93726" y="17812"/>
                  </a:lnTo>
                  <a:lnTo>
                    <a:pt x="68771" y="14859"/>
                  </a:lnTo>
                  <a:lnTo>
                    <a:pt x="68771" y="4381"/>
                  </a:lnTo>
                  <a:lnTo>
                    <a:pt x="112776" y="0"/>
                  </a:lnTo>
                  <a:lnTo>
                    <a:pt x="113538" y="0"/>
                  </a:lnTo>
                  <a:lnTo>
                    <a:pt x="118967" y="3905"/>
                  </a:lnTo>
                  <a:lnTo>
                    <a:pt x="118967" y="187928"/>
                  </a:lnTo>
                  <a:lnTo>
                    <a:pt x="133160" y="187928"/>
                  </a:lnTo>
                  <a:lnTo>
                    <a:pt x="133160" y="199168"/>
                  </a:lnTo>
                  <a:cubicBezTo>
                    <a:pt x="127921" y="200311"/>
                    <a:pt x="123444" y="201168"/>
                    <a:pt x="119539" y="201835"/>
                  </a:cubicBezTo>
                  <a:cubicBezTo>
                    <a:pt x="115729" y="202501"/>
                    <a:pt x="111633" y="202787"/>
                    <a:pt x="107442" y="202787"/>
                  </a:cubicBezTo>
                  <a:cubicBezTo>
                    <a:pt x="103251" y="202787"/>
                    <a:pt x="100203" y="202025"/>
                    <a:pt x="98393" y="200597"/>
                  </a:cubicBezTo>
                  <a:cubicBezTo>
                    <a:pt x="96584" y="199168"/>
                    <a:pt x="95726" y="196024"/>
                    <a:pt x="95726" y="191262"/>
                  </a:cubicBezTo>
                  <a:lnTo>
                    <a:pt x="95726" y="183451"/>
                  </a:lnTo>
                  <a:cubicBezTo>
                    <a:pt x="91154" y="188976"/>
                    <a:pt x="85154" y="193643"/>
                    <a:pt x="77724" y="197358"/>
                  </a:cubicBezTo>
                  <a:cubicBezTo>
                    <a:pt x="70295" y="201073"/>
                    <a:pt x="62294" y="202978"/>
                    <a:pt x="53626" y="202978"/>
                  </a:cubicBezTo>
                  <a:cubicBezTo>
                    <a:pt x="43815" y="203073"/>
                    <a:pt x="34862" y="200597"/>
                    <a:pt x="26670" y="195644"/>
                  </a:cubicBezTo>
                  <a:close/>
                  <a:moveTo>
                    <a:pt x="81248" y="181356"/>
                  </a:moveTo>
                  <a:cubicBezTo>
                    <a:pt x="86773" y="178499"/>
                    <a:pt x="90964" y="175165"/>
                    <a:pt x="93726" y="171450"/>
                  </a:cubicBezTo>
                  <a:lnTo>
                    <a:pt x="93726" y="81915"/>
                  </a:lnTo>
                  <a:cubicBezTo>
                    <a:pt x="92393" y="79915"/>
                    <a:pt x="89345" y="78200"/>
                    <a:pt x="84582" y="76676"/>
                  </a:cubicBezTo>
                  <a:cubicBezTo>
                    <a:pt x="79820" y="75152"/>
                    <a:pt x="74676" y="74390"/>
                    <a:pt x="69247" y="74390"/>
                  </a:cubicBezTo>
                  <a:cubicBezTo>
                    <a:pt x="56483" y="74390"/>
                    <a:pt x="46387" y="79248"/>
                    <a:pt x="38767" y="88964"/>
                  </a:cubicBezTo>
                  <a:cubicBezTo>
                    <a:pt x="31147" y="98679"/>
                    <a:pt x="27432" y="113633"/>
                    <a:pt x="27432" y="133826"/>
                  </a:cubicBezTo>
                  <a:cubicBezTo>
                    <a:pt x="27432" y="151448"/>
                    <a:pt x="30766" y="164497"/>
                    <a:pt x="37433" y="172974"/>
                  </a:cubicBezTo>
                  <a:cubicBezTo>
                    <a:pt x="44101" y="181451"/>
                    <a:pt x="52769" y="185738"/>
                    <a:pt x="63341" y="185738"/>
                  </a:cubicBezTo>
                  <a:cubicBezTo>
                    <a:pt x="69723" y="185642"/>
                    <a:pt x="75724" y="184214"/>
                    <a:pt x="81248" y="181356"/>
                  </a:cubicBezTo>
                  <a:close/>
                </a:path>
              </a:pathLst>
            </a:custGeom>
            <a:solidFill>
              <a:srgbClr val="FFFFFF"/>
            </a:solidFill>
            <a:ln w="9525" cap="flat">
              <a:noFill/>
              <a:prstDash val="solid"/>
              <a:miter/>
            </a:ln>
          </p:spPr>
          <p:txBody>
            <a:bodyPr anchor="ctr"/>
            <a:lstStyle/>
            <a:p>
              <a:pPr>
                <a:defRPr/>
              </a:pPr>
              <a:endParaRPr lang="ro-RO"/>
            </a:p>
          </p:txBody>
        </p:sp>
        <p:sp>
          <p:nvSpPr>
            <p:cNvPr id="72" name="Freeform: Shape 1036">
              <a:extLst>
                <a:ext uri="{FF2B5EF4-FFF2-40B4-BE49-F238E27FC236}">
                  <a16:creationId xmlns:a16="http://schemas.microsoft.com/office/drawing/2014/main" id="{EBED2121-D11A-46F1-83F1-7BB877610D90}"/>
                </a:ext>
              </a:extLst>
            </p:cNvPr>
            <p:cNvSpPr/>
            <p:nvPr/>
          </p:nvSpPr>
          <p:spPr>
            <a:xfrm>
              <a:off x="10946225"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1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725 w 112585"/>
                <a:gd name="connsiteY17" fmla="*/ 58388 h 142208"/>
                <a:gd name="connsiteX18" fmla="*/ 86487 w 112585"/>
                <a:gd name="connsiteY18" fmla="*/ 47911 h 142208"/>
                <a:gd name="connsiteX19" fmla="*/ 79724 w 112585"/>
                <a:gd name="connsiteY19" fmla="*/ 22860 h 142208"/>
                <a:gd name="connsiteX20" fmla="*/ 59246 w 112585"/>
                <a:gd name="connsiteY20" fmla="*/ 13716 h 142208"/>
                <a:gd name="connsiteX21" fmla="*/ 36576 w 112585"/>
                <a:gd name="connsiteY21" fmla="*/ 24003 h 142208"/>
                <a:gd name="connsiteX22" fmla="*/ 26956 w 112585"/>
                <a:gd name="connsiteY22" fmla="*/ 58483 h 142208"/>
                <a:gd name="connsiteX23" fmla="*/ 85725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6" y="22955"/>
                    <a:pt x="21050" y="14668"/>
                    <a:pt x="30766" y="8763"/>
                  </a:cubicBezTo>
                  <a:cubicBezTo>
                    <a:pt x="40481" y="2857"/>
                    <a:pt x="51530" y="0"/>
                    <a:pt x="63913" y="0"/>
                  </a:cubicBezTo>
                  <a:cubicBezTo>
                    <a:pt x="79058" y="0"/>
                    <a:pt x="90869" y="4191"/>
                    <a:pt x="99251" y="12573"/>
                  </a:cubicBezTo>
                  <a:cubicBezTo>
                    <a:pt x="107633" y="20955"/>
                    <a:pt x="112109" y="33052"/>
                    <a:pt x="112586" y="48673"/>
                  </a:cubicBezTo>
                  <a:cubicBezTo>
                    <a:pt x="112586" y="58674"/>
                    <a:pt x="112014" y="66199"/>
                    <a:pt x="110871" y="71438"/>
                  </a:cubicBezTo>
                  <a:lnTo>
                    <a:pt x="26670" y="71438"/>
                  </a:lnTo>
                  <a:cubicBezTo>
                    <a:pt x="27051"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725" y="58388"/>
                  </a:moveTo>
                  <a:cubicBezTo>
                    <a:pt x="86201" y="54959"/>
                    <a:pt x="86487" y="51435"/>
                    <a:pt x="86487" y="47911"/>
                  </a:cubicBezTo>
                  <a:cubicBezTo>
                    <a:pt x="86297" y="37338"/>
                    <a:pt x="84106" y="28956"/>
                    <a:pt x="79724" y="22860"/>
                  </a:cubicBezTo>
                  <a:cubicBezTo>
                    <a:pt x="75438" y="16764"/>
                    <a:pt x="68580" y="13716"/>
                    <a:pt x="59246" y="13716"/>
                  </a:cubicBezTo>
                  <a:cubicBezTo>
                    <a:pt x="49816" y="13716"/>
                    <a:pt x="42196" y="17145"/>
                    <a:pt x="36576" y="24003"/>
                  </a:cubicBezTo>
                  <a:cubicBezTo>
                    <a:pt x="30956" y="30861"/>
                    <a:pt x="27718" y="42386"/>
                    <a:pt x="26956" y="58483"/>
                  </a:cubicBezTo>
                  <a:lnTo>
                    <a:pt x="85725" y="58483"/>
                  </a:lnTo>
                  <a:close/>
                </a:path>
              </a:pathLst>
            </a:custGeom>
            <a:solidFill>
              <a:srgbClr val="FFFFFF"/>
            </a:solidFill>
            <a:ln w="9525" cap="flat">
              <a:noFill/>
              <a:prstDash val="solid"/>
              <a:miter/>
            </a:ln>
          </p:spPr>
          <p:txBody>
            <a:bodyPr anchor="ctr"/>
            <a:lstStyle/>
            <a:p>
              <a:pPr>
                <a:defRPr/>
              </a:pPr>
              <a:endParaRPr lang="ro-RO"/>
            </a:p>
          </p:txBody>
        </p:sp>
        <p:sp>
          <p:nvSpPr>
            <p:cNvPr id="73" name="Freeform: Shape 1037">
              <a:extLst>
                <a:ext uri="{FF2B5EF4-FFF2-40B4-BE49-F238E27FC236}">
                  <a16:creationId xmlns:a16="http://schemas.microsoft.com/office/drawing/2014/main" id="{C355910F-1CF8-819A-9E75-8D11CCFE977A}"/>
                </a:ext>
              </a:extLst>
            </p:cNvPr>
            <p:cNvSpPr/>
            <p:nvPr/>
          </p:nvSpPr>
          <p:spPr>
            <a:xfrm>
              <a:off x="11142059"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6 w 120872"/>
                <a:gd name="connsiteY15" fmla="*/ 46958 h 186594"/>
                <a:gd name="connsiteX16" fmla="*/ 9334 w 120872"/>
                <a:gd name="connsiteY16" fmla="*/ 22860 h 186594"/>
                <a:gd name="connsiteX17" fmla="*/ 30099 w 120872"/>
                <a:gd name="connsiteY17" fmla="*/ 6096 h 186594"/>
                <a:gd name="connsiteX18" fmla="*/ 61817 w 120872"/>
                <a:gd name="connsiteY18" fmla="*/ 0 h 186594"/>
                <a:gd name="connsiteX19" fmla="*/ 81724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1 w 120872"/>
                <a:gd name="connsiteY26" fmla="*/ 12764 h 186594"/>
                <a:gd name="connsiteX27" fmla="*/ 35909 w 120872"/>
                <a:gd name="connsiteY27" fmla="*/ 19907 h 186594"/>
                <a:gd name="connsiteX28" fmla="*/ 27242 w 120872"/>
                <a:gd name="connsiteY28" fmla="*/ 40481 h 186594"/>
                <a:gd name="connsiteX29" fmla="*/ 32480 w 120872"/>
                <a:gd name="connsiteY29" fmla="*/ 56864 h 186594"/>
                <a:gd name="connsiteX30" fmla="*/ 45529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0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6" y="175641"/>
                    <a:pt x="0" y="175451"/>
                  </a:cubicBezTo>
                  <a:lnTo>
                    <a:pt x="2000" y="131159"/>
                  </a:lnTo>
                  <a:lnTo>
                    <a:pt x="17621" y="131159"/>
                  </a:lnTo>
                  <a:lnTo>
                    <a:pt x="21812" y="162973"/>
                  </a:lnTo>
                  <a:cubicBezTo>
                    <a:pt x="24574" y="165545"/>
                    <a:pt x="29147" y="167926"/>
                    <a:pt x="35433" y="169926"/>
                  </a:cubicBezTo>
                  <a:cubicBezTo>
                    <a:pt x="41720" y="171926"/>
                    <a:pt x="48577"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1" y="116777"/>
                    <a:pt x="74867" y="113538"/>
                  </a:cubicBezTo>
                  <a:cubicBezTo>
                    <a:pt x="69151" y="110300"/>
                    <a:pt x="61150" y="106394"/>
                    <a:pt x="51054" y="102013"/>
                  </a:cubicBezTo>
                  <a:cubicBezTo>
                    <a:pt x="41910" y="97917"/>
                    <a:pt x="34004" y="93726"/>
                    <a:pt x="27146" y="89535"/>
                  </a:cubicBezTo>
                  <a:cubicBezTo>
                    <a:pt x="20288" y="85344"/>
                    <a:pt x="14478" y="79629"/>
                    <a:pt x="9525" y="72485"/>
                  </a:cubicBezTo>
                  <a:cubicBezTo>
                    <a:pt x="4572" y="65342"/>
                    <a:pt x="2096" y="56864"/>
                    <a:pt x="2096" y="46958"/>
                  </a:cubicBezTo>
                  <a:cubicBezTo>
                    <a:pt x="2096" y="38005"/>
                    <a:pt x="4477" y="29908"/>
                    <a:pt x="9334" y="22860"/>
                  </a:cubicBezTo>
                  <a:cubicBezTo>
                    <a:pt x="14097" y="15716"/>
                    <a:pt x="21050" y="10192"/>
                    <a:pt x="30099" y="6096"/>
                  </a:cubicBezTo>
                  <a:cubicBezTo>
                    <a:pt x="39148" y="2000"/>
                    <a:pt x="49721" y="0"/>
                    <a:pt x="61817" y="0"/>
                  </a:cubicBezTo>
                  <a:cubicBezTo>
                    <a:pt x="69342" y="0"/>
                    <a:pt x="76009" y="571"/>
                    <a:pt x="81724"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526"/>
                    <a:pt x="67532" y="12764"/>
                    <a:pt x="61531" y="12764"/>
                  </a:cubicBezTo>
                  <a:cubicBezTo>
                    <a:pt x="50292" y="12764"/>
                    <a:pt x="41720" y="15145"/>
                    <a:pt x="35909" y="19907"/>
                  </a:cubicBezTo>
                  <a:cubicBezTo>
                    <a:pt x="30099" y="24670"/>
                    <a:pt x="27242" y="31528"/>
                    <a:pt x="27242" y="40481"/>
                  </a:cubicBezTo>
                  <a:cubicBezTo>
                    <a:pt x="27242" y="46958"/>
                    <a:pt x="28956" y="52483"/>
                    <a:pt x="32480" y="56864"/>
                  </a:cubicBezTo>
                  <a:cubicBezTo>
                    <a:pt x="36004" y="61246"/>
                    <a:pt x="40386" y="65056"/>
                    <a:pt x="45529" y="68104"/>
                  </a:cubicBezTo>
                  <a:cubicBezTo>
                    <a:pt x="50673" y="71152"/>
                    <a:pt x="59055" y="75438"/>
                    <a:pt x="70485" y="80867"/>
                  </a:cubicBezTo>
                  <a:cubicBezTo>
                    <a:pt x="81058" y="85916"/>
                    <a:pt x="89725"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871" y="167164"/>
                    <a:pt x="101441" y="173736"/>
                    <a:pt x="91630" y="178879"/>
                  </a:cubicBezTo>
                  <a:cubicBezTo>
                    <a:pt x="81724" y="184023"/>
                    <a:pt x="69818" y="186595"/>
                    <a:pt x="55817" y="186595"/>
                  </a:cubicBezTo>
                  <a:cubicBezTo>
                    <a:pt x="47244" y="186595"/>
                    <a:pt x="39719" y="185833"/>
                    <a:pt x="33052" y="184309"/>
                  </a:cubicBezTo>
                  <a:close/>
                </a:path>
              </a:pathLst>
            </a:custGeom>
            <a:solidFill>
              <a:srgbClr val="FFFFFF"/>
            </a:solidFill>
            <a:ln w="9525" cap="flat">
              <a:noFill/>
              <a:prstDash val="solid"/>
              <a:miter/>
            </a:ln>
          </p:spPr>
          <p:txBody>
            <a:bodyPr anchor="ctr"/>
            <a:lstStyle/>
            <a:p>
              <a:pPr>
                <a:defRPr/>
              </a:pPr>
              <a:endParaRPr lang="ro-RO"/>
            </a:p>
          </p:txBody>
        </p:sp>
        <p:sp>
          <p:nvSpPr>
            <p:cNvPr id="74" name="Freeform: Shape 1038">
              <a:extLst>
                <a:ext uri="{FF2B5EF4-FFF2-40B4-BE49-F238E27FC236}">
                  <a16:creationId xmlns:a16="http://schemas.microsoft.com/office/drawing/2014/main" id="{6C17EE89-2DE3-F657-2E20-C6EAE1178E4B}"/>
                </a:ext>
              </a:extLst>
            </p:cNvPr>
            <p:cNvSpPr/>
            <p:nvPr/>
          </p:nvSpPr>
          <p:spPr>
            <a:xfrm>
              <a:off x="11281029" y="6829298"/>
              <a:ext cx="137541" cy="141351"/>
            </a:xfrm>
            <a:custGeom>
              <a:avLst/>
              <a:gdLst>
                <a:gd name="connsiteX0" fmla="*/ 103442 w 137541"/>
                <a:gd name="connsiteY0" fmla="*/ 138113 h 141351"/>
                <a:gd name="connsiteX1" fmla="*/ 100108 w 137541"/>
                <a:gd name="connsiteY1" fmla="*/ 129350 h 141351"/>
                <a:gd name="connsiteX2" fmla="*/ 100108 w 137541"/>
                <a:gd name="connsiteY2" fmla="*/ 121063 h 141351"/>
                <a:gd name="connsiteX3" fmla="*/ 79915 w 137541"/>
                <a:gd name="connsiteY3" fmla="*/ 135255 h 141351"/>
                <a:gd name="connsiteX4" fmla="*/ 55531 w 137541"/>
                <a:gd name="connsiteY4" fmla="*/ 141351 h 141351"/>
                <a:gd name="connsiteX5" fmla="*/ 23241 w 137541"/>
                <a:gd name="connsiteY5" fmla="*/ 129159 h 141351"/>
                <a:gd name="connsiteX6" fmla="*/ 13716 w 137541"/>
                <a:gd name="connsiteY6" fmla="*/ 88773 h 141351"/>
                <a:gd name="connsiteX7" fmla="*/ 13716 w 137541"/>
                <a:gd name="connsiteY7" fmla="*/ 17812 h 141351"/>
                <a:gd name="connsiteX8" fmla="*/ 0 w 137541"/>
                <a:gd name="connsiteY8" fmla="*/ 13906 h 141351"/>
                <a:gd name="connsiteX9" fmla="*/ 0 w 137541"/>
                <a:gd name="connsiteY9" fmla="*/ 3143 h 141351"/>
                <a:gd name="connsiteX10" fmla="*/ 34290 w 137541"/>
                <a:gd name="connsiteY10" fmla="*/ 0 h 141351"/>
                <a:gd name="connsiteX11" fmla="*/ 34576 w 137541"/>
                <a:gd name="connsiteY11" fmla="*/ 0 h 141351"/>
                <a:gd name="connsiteX12" fmla="*/ 39243 w 137541"/>
                <a:gd name="connsiteY12" fmla="*/ 2953 h 141351"/>
                <a:gd name="connsiteX13" fmla="*/ 39243 w 137541"/>
                <a:gd name="connsiteY13" fmla="*/ 86868 h 141351"/>
                <a:gd name="connsiteX14" fmla="*/ 41339 w 137541"/>
                <a:gd name="connsiteY14" fmla="*/ 109061 h 141351"/>
                <a:gd name="connsiteX15" fmla="*/ 48673 w 137541"/>
                <a:gd name="connsiteY15" fmla="*/ 120777 h 141351"/>
                <a:gd name="connsiteX16" fmla="*/ 64008 w 137541"/>
                <a:gd name="connsiteY16" fmla="*/ 124587 h 141351"/>
                <a:gd name="connsiteX17" fmla="*/ 82391 w 137541"/>
                <a:gd name="connsiteY17" fmla="*/ 120396 h 141351"/>
                <a:gd name="connsiteX18" fmla="*/ 97346 w 137541"/>
                <a:gd name="connsiteY18" fmla="*/ 110585 h 141351"/>
                <a:gd name="connsiteX19" fmla="*/ 97346 w 137541"/>
                <a:gd name="connsiteY19" fmla="*/ 17812 h 141351"/>
                <a:gd name="connsiteX20" fmla="*/ 79724 w 137541"/>
                <a:gd name="connsiteY20" fmla="*/ 13906 h 141351"/>
                <a:gd name="connsiteX21" fmla="*/ 79724 w 137541"/>
                <a:gd name="connsiteY21" fmla="*/ 3143 h 141351"/>
                <a:gd name="connsiteX22" fmla="*/ 116967 w 137541"/>
                <a:gd name="connsiteY22" fmla="*/ 0 h 141351"/>
                <a:gd name="connsiteX23" fmla="*/ 117253 w 137541"/>
                <a:gd name="connsiteY23" fmla="*/ 0 h 141351"/>
                <a:gd name="connsiteX24" fmla="*/ 122873 w 137541"/>
                <a:gd name="connsiteY24" fmla="*/ 2953 h 141351"/>
                <a:gd name="connsiteX25" fmla="*/ 122873 w 137541"/>
                <a:gd name="connsiteY25" fmla="*/ 126302 h 141351"/>
                <a:gd name="connsiteX26" fmla="*/ 137541 w 137541"/>
                <a:gd name="connsiteY26" fmla="*/ 126302 h 141351"/>
                <a:gd name="connsiteX27" fmla="*/ 137255 w 137541"/>
                <a:gd name="connsiteY27" fmla="*/ 137351 h 141351"/>
                <a:gd name="connsiteX28" fmla="*/ 125349 w 137541"/>
                <a:gd name="connsiteY28" fmla="*/ 140018 h 141351"/>
                <a:gd name="connsiteX29" fmla="*/ 113728 w 137541"/>
                <a:gd name="connsiteY29" fmla="*/ 140970 h 141351"/>
                <a:gd name="connsiteX30" fmla="*/ 103442 w 137541"/>
                <a:gd name="connsiteY30" fmla="*/ 138113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1">
                  <a:moveTo>
                    <a:pt x="103442" y="138113"/>
                  </a:moveTo>
                  <a:cubicBezTo>
                    <a:pt x="101251" y="136303"/>
                    <a:pt x="100108" y="133350"/>
                    <a:pt x="100108" y="129350"/>
                  </a:cubicBezTo>
                  <a:lnTo>
                    <a:pt x="100108" y="121063"/>
                  </a:lnTo>
                  <a:cubicBezTo>
                    <a:pt x="94678" y="126492"/>
                    <a:pt x="88011" y="131159"/>
                    <a:pt x="79915" y="135255"/>
                  </a:cubicBezTo>
                  <a:cubicBezTo>
                    <a:pt x="71819" y="139351"/>
                    <a:pt x="63722" y="141351"/>
                    <a:pt x="55531" y="141351"/>
                  </a:cubicBezTo>
                  <a:cubicBezTo>
                    <a:pt x="40386" y="141351"/>
                    <a:pt x="29623" y="137255"/>
                    <a:pt x="23241" y="129159"/>
                  </a:cubicBezTo>
                  <a:cubicBezTo>
                    <a:pt x="16859" y="120968"/>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8" y="140970"/>
                  </a:cubicBezTo>
                  <a:cubicBezTo>
                    <a:pt x="108966" y="140779"/>
                    <a:pt x="105632" y="139922"/>
                    <a:pt x="103442" y="138113"/>
                  </a:cubicBezTo>
                  <a:close/>
                </a:path>
              </a:pathLst>
            </a:custGeom>
            <a:solidFill>
              <a:srgbClr val="FFFFFF"/>
            </a:solidFill>
            <a:ln w="9525" cap="flat">
              <a:noFill/>
              <a:prstDash val="solid"/>
              <a:miter/>
            </a:ln>
          </p:spPr>
          <p:txBody>
            <a:bodyPr anchor="ctr"/>
            <a:lstStyle/>
            <a:p>
              <a:pPr>
                <a:defRPr/>
              </a:pPr>
              <a:endParaRPr lang="ro-RO"/>
            </a:p>
          </p:txBody>
        </p:sp>
        <p:sp>
          <p:nvSpPr>
            <p:cNvPr id="75" name="Freeform: Shape 1039">
              <a:extLst>
                <a:ext uri="{FF2B5EF4-FFF2-40B4-BE49-F238E27FC236}">
                  <a16:creationId xmlns:a16="http://schemas.microsoft.com/office/drawing/2014/main" id="{BB3BD153-3AB8-510B-C90B-C3F8A36475BD}"/>
                </a:ext>
              </a:extLst>
            </p:cNvPr>
            <p:cNvSpPr/>
            <p:nvPr/>
          </p:nvSpPr>
          <p:spPr>
            <a:xfrm>
              <a:off x="11433905" y="6828440"/>
              <a:ext cx="136305" cy="198596"/>
            </a:xfrm>
            <a:custGeom>
              <a:avLst/>
              <a:gdLst>
                <a:gd name="connsiteX0" fmla="*/ 127825 w 136305"/>
                <a:gd name="connsiteY0" fmla="*/ 104870 h 198596"/>
                <a:gd name="connsiteX1" fmla="*/ 103346 w 136305"/>
                <a:gd name="connsiteY1" fmla="*/ 132112 h 198596"/>
                <a:gd name="connsiteX2" fmla="*/ 66199 w 136305"/>
                <a:gd name="connsiteY2" fmla="*/ 142113 h 198596"/>
                <a:gd name="connsiteX3" fmla="*/ 53435 w 136305"/>
                <a:gd name="connsiteY3" fmla="*/ 141161 h 198596"/>
                <a:gd name="connsiteX4" fmla="*/ 42386 w 136305"/>
                <a:gd name="connsiteY4" fmla="*/ 138684 h 198596"/>
                <a:gd name="connsiteX5" fmla="*/ 43148 w 136305"/>
                <a:gd name="connsiteY5" fmla="*/ 159258 h 198596"/>
                <a:gd name="connsiteX6" fmla="*/ 43148 w 136305"/>
                <a:gd name="connsiteY6" fmla="*/ 183928 h 198596"/>
                <a:gd name="connsiteX7" fmla="*/ 68580 w 136305"/>
                <a:gd name="connsiteY7" fmla="*/ 186595 h 198596"/>
                <a:gd name="connsiteX8" fmla="*/ 68580 w 136305"/>
                <a:gd name="connsiteY8" fmla="*/ 198596 h 198596"/>
                <a:gd name="connsiteX9" fmla="*/ 286 w 136305"/>
                <a:gd name="connsiteY9" fmla="*/ 198596 h 198596"/>
                <a:gd name="connsiteX10" fmla="*/ 286 w 136305"/>
                <a:gd name="connsiteY10" fmla="*/ 186595 h 198596"/>
                <a:gd name="connsiteX11" fmla="*/ 17907 w 136305"/>
                <a:gd name="connsiteY11" fmla="*/ 183928 h 198596"/>
                <a:gd name="connsiteX12" fmla="*/ 17907 w 136305"/>
                <a:gd name="connsiteY12" fmla="*/ 22479 h 198596"/>
                <a:gd name="connsiteX13" fmla="*/ 0 w 136305"/>
                <a:gd name="connsiteY13" fmla="*/ 18098 h 198596"/>
                <a:gd name="connsiteX14" fmla="*/ 0 w 136305"/>
                <a:gd name="connsiteY14" fmla="*/ 4858 h 198596"/>
                <a:gd name="connsiteX15" fmla="*/ 34766 w 136305"/>
                <a:gd name="connsiteY15" fmla="*/ 476 h 198596"/>
                <a:gd name="connsiteX16" fmla="*/ 35242 w 136305"/>
                <a:gd name="connsiteY16" fmla="*/ 476 h 198596"/>
                <a:gd name="connsiteX17" fmla="*/ 40386 w 136305"/>
                <a:gd name="connsiteY17" fmla="*/ 4858 h 198596"/>
                <a:gd name="connsiteX18" fmla="*/ 40386 w 136305"/>
                <a:gd name="connsiteY18" fmla="*/ 19336 h 198596"/>
                <a:gd name="connsiteX19" fmla="*/ 58579 w 136305"/>
                <a:gd name="connsiteY19" fmla="*/ 5620 h 198596"/>
                <a:gd name="connsiteX20" fmla="*/ 82963 w 136305"/>
                <a:gd name="connsiteY20" fmla="*/ 0 h 198596"/>
                <a:gd name="connsiteX21" fmla="*/ 109538 w 136305"/>
                <a:gd name="connsiteY21" fmla="*/ 7144 h 198596"/>
                <a:gd name="connsiteX22" fmla="*/ 128968 w 136305"/>
                <a:gd name="connsiteY22" fmla="*/ 29147 h 198596"/>
                <a:gd name="connsiteX23" fmla="*/ 136303 w 136305"/>
                <a:gd name="connsiteY23" fmla="*/ 66866 h 198596"/>
                <a:gd name="connsiteX24" fmla="*/ 127825 w 136305"/>
                <a:gd name="connsiteY24" fmla="*/ 104870 h 198596"/>
                <a:gd name="connsiteX25" fmla="*/ 55626 w 136305"/>
                <a:gd name="connsiteY25" fmla="*/ 21050 h 198596"/>
                <a:gd name="connsiteX26" fmla="*/ 43148 w 136305"/>
                <a:gd name="connsiteY26" fmla="*/ 29623 h 198596"/>
                <a:gd name="connsiteX27" fmla="*/ 43148 w 136305"/>
                <a:gd name="connsiteY27" fmla="*/ 121920 h 198596"/>
                <a:gd name="connsiteX28" fmla="*/ 51816 w 136305"/>
                <a:gd name="connsiteY28" fmla="*/ 127159 h 198596"/>
                <a:gd name="connsiteX29" fmla="*/ 67151 w 136305"/>
                <a:gd name="connsiteY29" fmla="*/ 129445 h 198596"/>
                <a:gd name="connsiteX30" fmla="*/ 97631 w 136305"/>
                <a:gd name="connsiteY30" fmla="*/ 114491 h 198596"/>
                <a:gd name="connsiteX31" fmla="*/ 109252 w 136305"/>
                <a:gd name="connsiteY31" fmla="*/ 69437 h 198596"/>
                <a:gd name="connsiteX32" fmla="*/ 99060 w 136305"/>
                <a:gd name="connsiteY32" fmla="*/ 30004 h 198596"/>
                <a:gd name="connsiteX33" fmla="*/ 72961 w 136305"/>
                <a:gd name="connsiteY33" fmla="*/ 17050 h 198596"/>
                <a:gd name="connsiteX34" fmla="*/ 55626 w 136305"/>
                <a:gd name="connsiteY34" fmla="*/ 21050 h 19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305" h="198596">
                  <a:moveTo>
                    <a:pt x="127825" y="104870"/>
                  </a:moveTo>
                  <a:cubicBezTo>
                    <a:pt x="122111" y="116396"/>
                    <a:pt x="113919" y="125444"/>
                    <a:pt x="103346" y="132112"/>
                  </a:cubicBezTo>
                  <a:cubicBezTo>
                    <a:pt x="92773" y="138779"/>
                    <a:pt x="80391" y="142113"/>
                    <a:pt x="66199" y="142113"/>
                  </a:cubicBezTo>
                  <a:cubicBezTo>
                    <a:pt x="62293" y="142113"/>
                    <a:pt x="58007" y="141827"/>
                    <a:pt x="53435" y="141161"/>
                  </a:cubicBezTo>
                  <a:cubicBezTo>
                    <a:pt x="48863" y="140494"/>
                    <a:pt x="45148" y="139732"/>
                    <a:pt x="42386" y="138684"/>
                  </a:cubicBezTo>
                  <a:lnTo>
                    <a:pt x="43148" y="159258"/>
                  </a:lnTo>
                  <a:lnTo>
                    <a:pt x="43148" y="183928"/>
                  </a:lnTo>
                  <a:lnTo>
                    <a:pt x="68580" y="186595"/>
                  </a:lnTo>
                  <a:lnTo>
                    <a:pt x="68580" y="198596"/>
                  </a:lnTo>
                  <a:lnTo>
                    <a:pt x="286" y="198596"/>
                  </a:lnTo>
                  <a:lnTo>
                    <a:pt x="286" y="186595"/>
                  </a:lnTo>
                  <a:lnTo>
                    <a:pt x="17907" y="183928"/>
                  </a:lnTo>
                  <a:lnTo>
                    <a:pt x="17907" y="22479"/>
                  </a:lnTo>
                  <a:lnTo>
                    <a:pt x="0" y="18098"/>
                  </a:lnTo>
                  <a:lnTo>
                    <a:pt x="0" y="4858"/>
                  </a:lnTo>
                  <a:lnTo>
                    <a:pt x="34766" y="476"/>
                  </a:lnTo>
                  <a:lnTo>
                    <a:pt x="35242" y="476"/>
                  </a:lnTo>
                  <a:lnTo>
                    <a:pt x="40386" y="4858"/>
                  </a:lnTo>
                  <a:lnTo>
                    <a:pt x="40386" y="19336"/>
                  </a:lnTo>
                  <a:cubicBezTo>
                    <a:pt x="45244" y="13906"/>
                    <a:pt x="51340" y="9430"/>
                    <a:pt x="58579" y="5620"/>
                  </a:cubicBezTo>
                  <a:cubicBezTo>
                    <a:pt x="65818" y="1905"/>
                    <a:pt x="73914" y="0"/>
                    <a:pt x="82963" y="0"/>
                  </a:cubicBezTo>
                  <a:cubicBezTo>
                    <a:pt x="92583" y="0"/>
                    <a:pt x="101441" y="2381"/>
                    <a:pt x="109538" y="7144"/>
                  </a:cubicBezTo>
                  <a:cubicBezTo>
                    <a:pt x="117634" y="11906"/>
                    <a:pt x="124111" y="19241"/>
                    <a:pt x="128968" y="29147"/>
                  </a:cubicBezTo>
                  <a:cubicBezTo>
                    <a:pt x="133826" y="39053"/>
                    <a:pt x="136303" y="51626"/>
                    <a:pt x="136303" y="66866"/>
                  </a:cubicBezTo>
                  <a:cubicBezTo>
                    <a:pt x="136398" y="80677"/>
                    <a:pt x="133540" y="93345"/>
                    <a:pt x="127825" y="104870"/>
                  </a:cubicBezTo>
                  <a:close/>
                  <a:moveTo>
                    <a:pt x="55626" y="21050"/>
                  </a:moveTo>
                  <a:cubicBezTo>
                    <a:pt x="50197" y="23622"/>
                    <a:pt x="46101" y="26479"/>
                    <a:pt x="43148" y="29623"/>
                  </a:cubicBezTo>
                  <a:lnTo>
                    <a:pt x="43148" y="121920"/>
                  </a:lnTo>
                  <a:cubicBezTo>
                    <a:pt x="44291" y="123920"/>
                    <a:pt x="47149" y="125635"/>
                    <a:pt x="51816" y="127159"/>
                  </a:cubicBezTo>
                  <a:cubicBezTo>
                    <a:pt x="56483" y="128683"/>
                    <a:pt x="61531" y="129445"/>
                    <a:pt x="67151" y="129445"/>
                  </a:cubicBezTo>
                  <a:cubicBezTo>
                    <a:pt x="79724" y="129445"/>
                    <a:pt x="89916" y="124492"/>
                    <a:pt x="97631" y="114491"/>
                  </a:cubicBezTo>
                  <a:cubicBezTo>
                    <a:pt x="105346" y="104584"/>
                    <a:pt x="109252" y="89535"/>
                    <a:pt x="109252" y="69437"/>
                  </a:cubicBezTo>
                  <a:cubicBezTo>
                    <a:pt x="109252" y="51816"/>
                    <a:pt x="105823" y="38672"/>
                    <a:pt x="99060" y="30004"/>
                  </a:cubicBezTo>
                  <a:cubicBezTo>
                    <a:pt x="92297" y="21336"/>
                    <a:pt x="83629" y="17050"/>
                    <a:pt x="72961" y="17050"/>
                  </a:cubicBezTo>
                  <a:cubicBezTo>
                    <a:pt x="66865" y="17145"/>
                    <a:pt x="61055" y="18383"/>
                    <a:pt x="55626" y="21050"/>
                  </a:cubicBezTo>
                  <a:close/>
                </a:path>
              </a:pathLst>
            </a:custGeom>
            <a:solidFill>
              <a:srgbClr val="FFFFFF"/>
            </a:solidFill>
            <a:ln w="9525" cap="flat">
              <a:noFill/>
              <a:prstDash val="solid"/>
              <a:miter/>
            </a:ln>
          </p:spPr>
          <p:txBody>
            <a:bodyPr anchor="ctr"/>
            <a:lstStyle/>
            <a:p>
              <a:pPr>
                <a:defRPr/>
              </a:pPr>
              <a:endParaRPr lang="ro-RO"/>
            </a:p>
          </p:txBody>
        </p:sp>
        <p:sp>
          <p:nvSpPr>
            <p:cNvPr id="76" name="Freeform: Shape 1040">
              <a:extLst>
                <a:ext uri="{FF2B5EF4-FFF2-40B4-BE49-F238E27FC236}">
                  <a16:creationId xmlns:a16="http://schemas.microsoft.com/office/drawing/2014/main" id="{574E5840-40AD-8051-DD5A-0A26C4C64B8F}"/>
                </a:ext>
              </a:extLst>
            </p:cNvPr>
            <p:cNvSpPr/>
            <p:nvPr/>
          </p:nvSpPr>
          <p:spPr>
            <a:xfrm>
              <a:off x="11592115"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9"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77" name="Freeform: Shape 1041">
              <a:extLst>
                <a:ext uri="{FF2B5EF4-FFF2-40B4-BE49-F238E27FC236}">
                  <a16:creationId xmlns:a16="http://schemas.microsoft.com/office/drawing/2014/main" id="{7B2DE316-B367-66A7-34B8-82F33036B22A}"/>
                </a:ext>
              </a:extLst>
            </p:cNvPr>
            <p:cNvSpPr/>
            <p:nvPr/>
          </p:nvSpPr>
          <p:spPr>
            <a:xfrm>
              <a:off x="11703462"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1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960" y="18955"/>
                    <a:pt x="53531"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154" y="140684"/>
                    <a:pt x="85439" y="139255"/>
                  </a:cubicBezTo>
                  <a:cubicBezTo>
                    <a:pt x="83820" y="137827"/>
                    <a:pt x="82963" y="134779"/>
                    <a:pt x="82963" y="130112"/>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1"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1" y="122872"/>
                    <a:pt x="44196" y="124968"/>
                    <a:pt x="51530" y="124968"/>
                  </a:cubicBezTo>
                  <a:cubicBezTo>
                    <a:pt x="55912" y="124968"/>
                    <a:pt x="60769" y="123634"/>
                    <a:pt x="66294" y="121063"/>
                  </a:cubicBezTo>
                  <a:close/>
                </a:path>
              </a:pathLst>
            </a:custGeom>
            <a:solidFill>
              <a:srgbClr val="FFFFFF"/>
            </a:solidFill>
            <a:ln w="9525" cap="flat">
              <a:noFill/>
              <a:prstDash val="solid"/>
              <a:miter/>
            </a:ln>
          </p:spPr>
          <p:txBody>
            <a:bodyPr anchor="ctr"/>
            <a:lstStyle/>
            <a:p>
              <a:pPr>
                <a:defRPr/>
              </a:pPr>
              <a:endParaRPr lang="ro-RO"/>
            </a:p>
          </p:txBody>
        </p:sp>
        <p:sp>
          <p:nvSpPr>
            <p:cNvPr id="78" name="Freeform: Shape 1042">
              <a:extLst>
                <a:ext uri="{FF2B5EF4-FFF2-40B4-BE49-F238E27FC236}">
                  <a16:creationId xmlns:a16="http://schemas.microsoft.com/office/drawing/2014/main" id="{2212385A-8C76-F7D6-E61B-950CD92AEB7D}"/>
                </a:ext>
              </a:extLst>
            </p:cNvPr>
            <p:cNvSpPr/>
            <p:nvPr/>
          </p:nvSpPr>
          <p:spPr>
            <a:xfrm>
              <a:off x="11829668" y="6832060"/>
              <a:ext cx="140970" cy="137731"/>
            </a:xfrm>
            <a:custGeom>
              <a:avLst/>
              <a:gdLst>
                <a:gd name="connsiteX0" fmla="*/ 95 w 140970"/>
                <a:gd name="connsiteY0" fmla="*/ 0 h 137731"/>
                <a:gd name="connsiteX1" fmla="*/ 56864 w 140970"/>
                <a:gd name="connsiteY1" fmla="*/ 0 h 137731"/>
                <a:gd name="connsiteX2" fmla="*/ 56864 w 140970"/>
                <a:gd name="connsiteY2" fmla="*/ 11525 h 137731"/>
                <a:gd name="connsiteX3" fmla="*/ 39529 w 140970"/>
                <a:gd name="connsiteY3" fmla="*/ 14669 h 137731"/>
                <a:gd name="connsiteX4" fmla="*/ 64198 w 140970"/>
                <a:gd name="connsiteY4" fmla="*/ 85153 h 137731"/>
                <a:gd name="connsiteX5" fmla="*/ 74486 w 140970"/>
                <a:gd name="connsiteY5" fmla="*/ 116205 h 137731"/>
                <a:gd name="connsiteX6" fmla="*/ 83344 w 140970"/>
                <a:gd name="connsiteY6" fmla="*/ 86106 h 137731"/>
                <a:gd name="connsiteX7" fmla="*/ 108014 w 140970"/>
                <a:gd name="connsiteY7" fmla="*/ 14669 h 137731"/>
                <a:gd name="connsiteX8" fmla="*/ 91345 w 140970"/>
                <a:gd name="connsiteY8" fmla="*/ 11525 h 137731"/>
                <a:gd name="connsiteX9" fmla="*/ 91345 w 140970"/>
                <a:gd name="connsiteY9" fmla="*/ 0 h 137731"/>
                <a:gd name="connsiteX10" fmla="*/ 140970 w 140970"/>
                <a:gd name="connsiteY10" fmla="*/ 0 h 137731"/>
                <a:gd name="connsiteX11" fmla="*/ 140970 w 140970"/>
                <a:gd name="connsiteY11" fmla="*/ 11525 h 137731"/>
                <a:gd name="connsiteX12" fmla="*/ 128206 w 140970"/>
                <a:gd name="connsiteY12" fmla="*/ 14669 h 137731"/>
                <a:gd name="connsiteX13" fmla="*/ 80963 w 140970"/>
                <a:gd name="connsiteY13" fmla="*/ 137731 h 137731"/>
                <a:gd name="connsiteX14" fmla="*/ 60198 w 140970"/>
                <a:gd name="connsiteY14" fmla="*/ 137731 h 137731"/>
                <a:gd name="connsiteX15" fmla="*/ 11049 w 140970"/>
                <a:gd name="connsiteY15" fmla="*/ 14669 h 137731"/>
                <a:gd name="connsiteX16" fmla="*/ 0 w 140970"/>
                <a:gd name="connsiteY16" fmla="*/ 11525 h 137731"/>
                <a:gd name="connsiteX17" fmla="*/ 0 w 140970"/>
                <a:gd name="connsiteY17" fmla="*/ 0 h 13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970" h="137731">
                  <a:moveTo>
                    <a:pt x="95" y="0"/>
                  </a:moveTo>
                  <a:lnTo>
                    <a:pt x="56864" y="0"/>
                  </a:lnTo>
                  <a:lnTo>
                    <a:pt x="56864" y="11525"/>
                  </a:lnTo>
                  <a:lnTo>
                    <a:pt x="39529" y="14669"/>
                  </a:lnTo>
                  <a:lnTo>
                    <a:pt x="64198" y="85153"/>
                  </a:lnTo>
                  <a:lnTo>
                    <a:pt x="74486" y="116205"/>
                  </a:lnTo>
                  <a:lnTo>
                    <a:pt x="83344" y="86106"/>
                  </a:lnTo>
                  <a:lnTo>
                    <a:pt x="108014" y="14669"/>
                  </a:lnTo>
                  <a:lnTo>
                    <a:pt x="91345" y="11525"/>
                  </a:lnTo>
                  <a:lnTo>
                    <a:pt x="91345" y="0"/>
                  </a:lnTo>
                  <a:lnTo>
                    <a:pt x="140970" y="0"/>
                  </a:lnTo>
                  <a:lnTo>
                    <a:pt x="140970" y="11525"/>
                  </a:lnTo>
                  <a:lnTo>
                    <a:pt x="128206" y="14669"/>
                  </a:lnTo>
                  <a:lnTo>
                    <a:pt x="80963" y="137731"/>
                  </a:lnTo>
                  <a:lnTo>
                    <a:pt x="60198" y="137731"/>
                  </a:lnTo>
                  <a:lnTo>
                    <a:pt x="11049" y="14669"/>
                  </a:lnTo>
                  <a:lnTo>
                    <a:pt x="0" y="11525"/>
                  </a:lnTo>
                  <a:lnTo>
                    <a:pt x="0" y="0"/>
                  </a:lnTo>
                  <a:close/>
                </a:path>
              </a:pathLst>
            </a:custGeom>
            <a:solidFill>
              <a:srgbClr val="FFFFFF"/>
            </a:solidFill>
            <a:ln w="9525" cap="flat">
              <a:noFill/>
              <a:prstDash val="solid"/>
              <a:miter/>
            </a:ln>
          </p:spPr>
          <p:txBody>
            <a:bodyPr anchor="ctr"/>
            <a:lstStyle/>
            <a:p>
              <a:pPr>
                <a:defRPr/>
              </a:pPr>
              <a:endParaRPr lang="ro-RO"/>
            </a:p>
          </p:txBody>
        </p:sp>
        <p:sp>
          <p:nvSpPr>
            <p:cNvPr id="79" name="Freeform: Shape 1043">
              <a:extLst>
                <a:ext uri="{FF2B5EF4-FFF2-40B4-BE49-F238E27FC236}">
                  <a16:creationId xmlns:a16="http://schemas.microsoft.com/office/drawing/2014/main" id="{19190934-6F32-391E-73D1-FC7B618AD708}"/>
                </a:ext>
              </a:extLst>
            </p:cNvPr>
            <p:cNvSpPr/>
            <p:nvPr/>
          </p:nvSpPr>
          <p:spPr>
            <a:xfrm>
              <a:off x="11979497"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247" y="16764"/>
                    <a:pt x="68485" y="13716"/>
                    <a:pt x="59150" y="13716"/>
                  </a:cubicBezTo>
                  <a:cubicBezTo>
                    <a:pt x="49721" y="13716"/>
                    <a:pt x="42100" y="17145"/>
                    <a:pt x="36481" y="24003"/>
                  </a:cubicBezTo>
                  <a:cubicBezTo>
                    <a:pt x="30861" y="30861"/>
                    <a:pt x="27622"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0" name="Freeform: Shape 1044">
              <a:extLst>
                <a:ext uri="{FF2B5EF4-FFF2-40B4-BE49-F238E27FC236}">
                  <a16:creationId xmlns:a16="http://schemas.microsoft.com/office/drawing/2014/main" id="{5261CC5B-AB12-E603-DB58-337DE5AC96C2}"/>
                </a:ext>
              </a:extLst>
            </p:cNvPr>
            <p:cNvSpPr/>
            <p:nvPr/>
          </p:nvSpPr>
          <p:spPr>
            <a:xfrm>
              <a:off x="12112085" y="6827964"/>
              <a:ext cx="136016" cy="206025"/>
            </a:xfrm>
            <a:custGeom>
              <a:avLst/>
              <a:gdLst>
                <a:gd name="connsiteX0" fmla="*/ 14097 w 136016"/>
                <a:gd name="connsiteY0" fmla="*/ 196120 h 206025"/>
                <a:gd name="connsiteX1" fmla="*/ 0 w 136016"/>
                <a:gd name="connsiteY1" fmla="*/ 168783 h 206025"/>
                <a:gd name="connsiteX2" fmla="*/ 6763 w 136016"/>
                <a:gd name="connsiteY2" fmla="*/ 148971 h 206025"/>
                <a:gd name="connsiteX3" fmla="*/ 22765 w 136016"/>
                <a:gd name="connsiteY3" fmla="*/ 135255 h 206025"/>
                <a:gd name="connsiteX4" fmla="*/ 11525 w 136016"/>
                <a:gd name="connsiteY4" fmla="*/ 114681 h 206025"/>
                <a:gd name="connsiteX5" fmla="*/ 16669 w 136016"/>
                <a:gd name="connsiteY5" fmla="*/ 98012 h 206025"/>
                <a:gd name="connsiteX6" fmla="*/ 30099 w 136016"/>
                <a:gd name="connsiteY6" fmla="*/ 86011 h 206025"/>
                <a:gd name="connsiteX7" fmla="*/ 11335 w 136016"/>
                <a:gd name="connsiteY7" fmla="*/ 70580 h 206025"/>
                <a:gd name="connsiteX8" fmla="*/ 4858 w 136016"/>
                <a:gd name="connsiteY8" fmla="*/ 46863 h 206025"/>
                <a:gd name="connsiteX9" fmla="*/ 12763 w 136016"/>
                <a:gd name="connsiteY9" fmla="*/ 22098 h 206025"/>
                <a:gd name="connsiteX10" fmla="*/ 33814 w 136016"/>
                <a:gd name="connsiteY10" fmla="*/ 5905 h 206025"/>
                <a:gd name="connsiteX11" fmla="*/ 61627 w 136016"/>
                <a:gd name="connsiteY11" fmla="*/ 286 h 206025"/>
                <a:gd name="connsiteX12" fmla="*/ 100298 w 136016"/>
                <a:gd name="connsiteY12" fmla="*/ 10573 h 206025"/>
                <a:gd name="connsiteX13" fmla="*/ 111538 w 136016"/>
                <a:gd name="connsiteY13" fmla="*/ 3429 h 206025"/>
                <a:gd name="connsiteX14" fmla="*/ 127730 w 136016"/>
                <a:gd name="connsiteY14" fmla="*/ 0 h 206025"/>
                <a:gd name="connsiteX15" fmla="*/ 136017 w 136016"/>
                <a:gd name="connsiteY15" fmla="*/ 0 h 206025"/>
                <a:gd name="connsiteX16" fmla="*/ 136017 w 136016"/>
                <a:gd name="connsiteY16" fmla="*/ 21526 h 206025"/>
                <a:gd name="connsiteX17" fmla="*/ 109061 w 136016"/>
                <a:gd name="connsiteY17" fmla="*/ 21526 h 206025"/>
                <a:gd name="connsiteX18" fmla="*/ 114967 w 136016"/>
                <a:gd name="connsiteY18" fmla="*/ 42577 h 206025"/>
                <a:gd name="connsiteX19" fmla="*/ 107728 w 136016"/>
                <a:gd name="connsiteY19" fmla="*/ 68199 h 206025"/>
                <a:gd name="connsiteX20" fmla="*/ 87630 w 136016"/>
                <a:gd name="connsiteY20" fmla="*/ 85439 h 206025"/>
                <a:gd name="connsiteX21" fmla="*/ 58674 w 136016"/>
                <a:gd name="connsiteY21" fmla="*/ 91535 h 206025"/>
                <a:gd name="connsiteX22" fmla="*/ 39814 w 136016"/>
                <a:gd name="connsiteY22" fmla="*/ 89345 h 206025"/>
                <a:gd name="connsiteX23" fmla="*/ 34195 w 136016"/>
                <a:gd name="connsiteY23" fmla="*/ 96965 h 206025"/>
                <a:gd name="connsiteX24" fmla="*/ 32004 w 136016"/>
                <a:gd name="connsiteY24" fmla="*/ 105061 h 206025"/>
                <a:gd name="connsiteX25" fmla="*/ 37909 w 136016"/>
                <a:gd name="connsiteY25" fmla="*/ 117157 h 206025"/>
                <a:gd name="connsiteX26" fmla="*/ 58960 w 136016"/>
                <a:gd name="connsiteY26" fmla="*/ 120491 h 206025"/>
                <a:gd name="connsiteX27" fmla="*/ 86582 w 136016"/>
                <a:gd name="connsiteY27" fmla="*/ 120491 h 206025"/>
                <a:gd name="connsiteX28" fmla="*/ 121825 w 136016"/>
                <a:gd name="connsiteY28" fmla="*/ 129540 h 206025"/>
                <a:gd name="connsiteX29" fmla="*/ 133350 w 136016"/>
                <a:gd name="connsiteY29" fmla="*/ 155258 h 206025"/>
                <a:gd name="connsiteX30" fmla="*/ 123349 w 136016"/>
                <a:gd name="connsiteY30" fmla="*/ 180880 h 206025"/>
                <a:gd name="connsiteX31" fmla="*/ 96298 w 136016"/>
                <a:gd name="connsiteY31" fmla="*/ 199263 h 206025"/>
                <a:gd name="connsiteX32" fmla="*/ 59436 w 136016"/>
                <a:gd name="connsiteY32" fmla="*/ 206026 h 206025"/>
                <a:gd name="connsiteX33" fmla="*/ 14097 w 136016"/>
                <a:gd name="connsiteY33" fmla="*/ 196120 h 206025"/>
                <a:gd name="connsiteX34" fmla="*/ 84392 w 136016"/>
                <a:gd name="connsiteY34" fmla="*/ 188309 h 206025"/>
                <a:gd name="connsiteX35" fmla="*/ 101632 w 136016"/>
                <a:gd name="connsiteY35" fmla="*/ 177832 h 206025"/>
                <a:gd name="connsiteX36" fmla="*/ 108204 w 136016"/>
                <a:gd name="connsiteY36" fmla="*/ 161544 h 206025"/>
                <a:gd name="connsiteX37" fmla="*/ 102299 w 136016"/>
                <a:gd name="connsiteY37" fmla="*/ 145542 h 206025"/>
                <a:gd name="connsiteX38" fmla="*/ 79534 w 136016"/>
                <a:gd name="connsiteY38" fmla="*/ 140494 h 206025"/>
                <a:gd name="connsiteX39" fmla="*/ 50673 w 136016"/>
                <a:gd name="connsiteY39" fmla="*/ 140494 h 206025"/>
                <a:gd name="connsiteX40" fmla="*/ 35242 w 136016"/>
                <a:gd name="connsiteY40" fmla="*/ 139255 h 206025"/>
                <a:gd name="connsiteX41" fmla="*/ 25241 w 136016"/>
                <a:gd name="connsiteY41" fmla="*/ 163925 h 206025"/>
                <a:gd name="connsiteX42" fmla="*/ 33528 w 136016"/>
                <a:gd name="connsiteY42" fmla="*/ 184690 h 206025"/>
                <a:gd name="connsiteX43" fmla="*/ 61722 w 136016"/>
                <a:gd name="connsiteY43" fmla="*/ 191834 h 206025"/>
                <a:gd name="connsiteX44" fmla="*/ 84392 w 136016"/>
                <a:gd name="connsiteY44" fmla="*/ 188309 h 206025"/>
                <a:gd name="connsiteX45" fmla="*/ 89154 w 136016"/>
                <a:gd name="connsiteY45" fmla="*/ 45244 h 206025"/>
                <a:gd name="connsiteX46" fmla="*/ 81915 w 136016"/>
                <a:gd name="connsiteY46" fmla="*/ 21146 h 206025"/>
                <a:gd name="connsiteX47" fmla="*/ 60293 w 136016"/>
                <a:gd name="connsiteY47" fmla="*/ 13430 h 206025"/>
                <a:gd name="connsiteX48" fmla="*/ 38957 w 136016"/>
                <a:gd name="connsiteY48" fmla="*/ 20860 h 206025"/>
                <a:gd name="connsiteX49" fmla="*/ 31147 w 136016"/>
                <a:gd name="connsiteY49" fmla="*/ 44672 h 206025"/>
                <a:gd name="connsiteX50" fmla="*/ 38576 w 136016"/>
                <a:gd name="connsiteY50" fmla="*/ 69151 h 206025"/>
                <a:gd name="connsiteX51" fmla="*/ 61246 w 136016"/>
                <a:gd name="connsiteY51" fmla="*/ 78200 h 206025"/>
                <a:gd name="connsiteX52" fmla="*/ 89154 w 136016"/>
                <a:gd name="connsiteY52" fmla="*/ 45244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6016" h="206025">
                  <a:moveTo>
                    <a:pt x="14097" y="196120"/>
                  </a:moveTo>
                  <a:cubicBezTo>
                    <a:pt x="4763" y="189548"/>
                    <a:pt x="0" y="180403"/>
                    <a:pt x="0" y="168783"/>
                  </a:cubicBezTo>
                  <a:cubicBezTo>
                    <a:pt x="0" y="161639"/>
                    <a:pt x="2191" y="154972"/>
                    <a:pt x="6763" y="148971"/>
                  </a:cubicBezTo>
                  <a:cubicBezTo>
                    <a:pt x="11239" y="142970"/>
                    <a:pt x="16574" y="138398"/>
                    <a:pt x="22765" y="135255"/>
                  </a:cubicBezTo>
                  <a:cubicBezTo>
                    <a:pt x="15240" y="130969"/>
                    <a:pt x="11525" y="124111"/>
                    <a:pt x="11525" y="114681"/>
                  </a:cubicBezTo>
                  <a:cubicBezTo>
                    <a:pt x="11525" y="108775"/>
                    <a:pt x="13240" y="103251"/>
                    <a:pt x="16669" y="98012"/>
                  </a:cubicBezTo>
                  <a:cubicBezTo>
                    <a:pt x="20098" y="92773"/>
                    <a:pt x="24575" y="88773"/>
                    <a:pt x="30099" y="86011"/>
                  </a:cubicBezTo>
                  <a:cubicBezTo>
                    <a:pt x="21908" y="82391"/>
                    <a:pt x="15716" y="77248"/>
                    <a:pt x="11335" y="70580"/>
                  </a:cubicBezTo>
                  <a:cubicBezTo>
                    <a:pt x="6953" y="63913"/>
                    <a:pt x="4858" y="56007"/>
                    <a:pt x="4858" y="46863"/>
                  </a:cubicBezTo>
                  <a:cubicBezTo>
                    <a:pt x="4858" y="37433"/>
                    <a:pt x="7525" y="29147"/>
                    <a:pt x="12763" y="22098"/>
                  </a:cubicBezTo>
                  <a:cubicBezTo>
                    <a:pt x="18097" y="15049"/>
                    <a:pt x="25051" y="9716"/>
                    <a:pt x="33814" y="5905"/>
                  </a:cubicBezTo>
                  <a:cubicBezTo>
                    <a:pt x="42577" y="2191"/>
                    <a:pt x="51816" y="286"/>
                    <a:pt x="61627" y="286"/>
                  </a:cubicBezTo>
                  <a:cubicBezTo>
                    <a:pt x="78105" y="286"/>
                    <a:pt x="90964" y="3715"/>
                    <a:pt x="100298" y="10573"/>
                  </a:cubicBezTo>
                  <a:cubicBezTo>
                    <a:pt x="102775" y="8096"/>
                    <a:pt x="106489" y="5715"/>
                    <a:pt x="111538" y="3429"/>
                  </a:cubicBezTo>
                  <a:cubicBezTo>
                    <a:pt x="116586" y="1143"/>
                    <a:pt x="122015" y="0"/>
                    <a:pt x="127730" y="0"/>
                  </a:cubicBezTo>
                  <a:lnTo>
                    <a:pt x="136017" y="0"/>
                  </a:lnTo>
                  <a:lnTo>
                    <a:pt x="136017" y="21526"/>
                  </a:lnTo>
                  <a:lnTo>
                    <a:pt x="109061" y="21526"/>
                  </a:lnTo>
                  <a:cubicBezTo>
                    <a:pt x="112967" y="27527"/>
                    <a:pt x="114967" y="34576"/>
                    <a:pt x="114967" y="42577"/>
                  </a:cubicBezTo>
                  <a:cubicBezTo>
                    <a:pt x="114967" y="52197"/>
                    <a:pt x="112585" y="60770"/>
                    <a:pt x="107728" y="68199"/>
                  </a:cubicBezTo>
                  <a:cubicBezTo>
                    <a:pt x="102870" y="75628"/>
                    <a:pt x="96203" y="81344"/>
                    <a:pt x="87630" y="85439"/>
                  </a:cubicBezTo>
                  <a:cubicBezTo>
                    <a:pt x="79058" y="89535"/>
                    <a:pt x="69437" y="91535"/>
                    <a:pt x="58674" y="91535"/>
                  </a:cubicBezTo>
                  <a:cubicBezTo>
                    <a:pt x="51625" y="91535"/>
                    <a:pt x="45339" y="90773"/>
                    <a:pt x="39814" y="89345"/>
                  </a:cubicBezTo>
                  <a:cubicBezTo>
                    <a:pt x="37529" y="91630"/>
                    <a:pt x="35624" y="94107"/>
                    <a:pt x="34195" y="96965"/>
                  </a:cubicBezTo>
                  <a:cubicBezTo>
                    <a:pt x="32766" y="99727"/>
                    <a:pt x="32004" y="102394"/>
                    <a:pt x="32004" y="105061"/>
                  </a:cubicBezTo>
                  <a:cubicBezTo>
                    <a:pt x="32004" y="110966"/>
                    <a:pt x="34004" y="114967"/>
                    <a:pt x="37909" y="117157"/>
                  </a:cubicBezTo>
                  <a:cubicBezTo>
                    <a:pt x="41815" y="119348"/>
                    <a:pt x="48863" y="120491"/>
                    <a:pt x="58960" y="120491"/>
                  </a:cubicBezTo>
                  <a:lnTo>
                    <a:pt x="86582" y="120491"/>
                  </a:lnTo>
                  <a:cubicBezTo>
                    <a:pt x="102394" y="120491"/>
                    <a:pt x="114109" y="123539"/>
                    <a:pt x="121825" y="129540"/>
                  </a:cubicBezTo>
                  <a:cubicBezTo>
                    <a:pt x="129540" y="135541"/>
                    <a:pt x="133350" y="144113"/>
                    <a:pt x="133350" y="155258"/>
                  </a:cubicBezTo>
                  <a:cubicBezTo>
                    <a:pt x="133350" y="164592"/>
                    <a:pt x="130016" y="173069"/>
                    <a:pt x="123349" y="180880"/>
                  </a:cubicBezTo>
                  <a:cubicBezTo>
                    <a:pt x="116681" y="188595"/>
                    <a:pt x="107633" y="194786"/>
                    <a:pt x="96298" y="199263"/>
                  </a:cubicBezTo>
                  <a:cubicBezTo>
                    <a:pt x="84963" y="203740"/>
                    <a:pt x="72676" y="206026"/>
                    <a:pt x="59436" y="206026"/>
                  </a:cubicBezTo>
                  <a:cubicBezTo>
                    <a:pt x="38671" y="206026"/>
                    <a:pt x="23527" y="202692"/>
                    <a:pt x="14097" y="196120"/>
                  </a:cubicBezTo>
                  <a:close/>
                  <a:moveTo>
                    <a:pt x="84392" y="188309"/>
                  </a:moveTo>
                  <a:cubicBezTo>
                    <a:pt x="91535" y="185928"/>
                    <a:pt x="97250" y="182404"/>
                    <a:pt x="101632" y="177832"/>
                  </a:cubicBezTo>
                  <a:cubicBezTo>
                    <a:pt x="106013" y="173165"/>
                    <a:pt x="108204" y="167735"/>
                    <a:pt x="108204" y="161544"/>
                  </a:cubicBezTo>
                  <a:cubicBezTo>
                    <a:pt x="108204" y="154210"/>
                    <a:pt x="106204" y="148876"/>
                    <a:pt x="102299" y="145542"/>
                  </a:cubicBezTo>
                  <a:cubicBezTo>
                    <a:pt x="98393" y="142208"/>
                    <a:pt x="90773" y="140494"/>
                    <a:pt x="79534" y="140494"/>
                  </a:cubicBezTo>
                  <a:lnTo>
                    <a:pt x="50673" y="140494"/>
                  </a:lnTo>
                  <a:cubicBezTo>
                    <a:pt x="44101" y="140494"/>
                    <a:pt x="39053" y="140113"/>
                    <a:pt x="35242" y="139255"/>
                  </a:cubicBezTo>
                  <a:cubicBezTo>
                    <a:pt x="28575" y="146590"/>
                    <a:pt x="25241" y="154876"/>
                    <a:pt x="25241" y="163925"/>
                  </a:cubicBezTo>
                  <a:cubicBezTo>
                    <a:pt x="25241" y="172974"/>
                    <a:pt x="28004" y="180023"/>
                    <a:pt x="33528" y="184690"/>
                  </a:cubicBezTo>
                  <a:cubicBezTo>
                    <a:pt x="39053" y="189452"/>
                    <a:pt x="48482" y="191834"/>
                    <a:pt x="61722" y="191834"/>
                  </a:cubicBezTo>
                  <a:cubicBezTo>
                    <a:pt x="69723" y="191834"/>
                    <a:pt x="77248" y="190691"/>
                    <a:pt x="84392" y="188309"/>
                  </a:cubicBezTo>
                  <a:close/>
                  <a:moveTo>
                    <a:pt x="89154" y="45244"/>
                  </a:moveTo>
                  <a:cubicBezTo>
                    <a:pt x="89154" y="34290"/>
                    <a:pt x="86773" y="26289"/>
                    <a:pt x="81915" y="21146"/>
                  </a:cubicBezTo>
                  <a:cubicBezTo>
                    <a:pt x="77153" y="16002"/>
                    <a:pt x="69913" y="13430"/>
                    <a:pt x="60293" y="13430"/>
                  </a:cubicBezTo>
                  <a:cubicBezTo>
                    <a:pt x="51340" y="13430"/>
                    <a:pt x="44196" y="15907"/>
                    <a:pt x="38957" y="20860"/>
                  </a:cubicBezTo>
                  <a:cubicBezTo>
                    <a:pt x="33718" y="25813"/>
                    <a:pt x="31147" y="33814"/>
                    <a:pt x="31147" y="44672"/>
                  </a:cubicBezTo>
                  <a:cubicBezTo>
                    <a:pt x="31147" y="54959"/>
                    <a:pt x="33623" y="63151"/>
                    <a:pt x="38576" y="69151"/>
                  </a:cubicBezTo>
                  <a:cubicBezTo>
                    <a:pt x="43529" y="75152"/>
                    <a:pt x="51054" y="78200"/>
                    <a:pt x="61246" y="78200"/>
                  </a:cubicBezTo>
                  <a:cubicBezTo>
                    <a:pt x="79820" y="78296"/>
                    <a:pt x="89154" y="67247"/>
                    <a:pt x="89154" y="45244"/>
                  </a:cubicBezTo>
                  <a:close/>
                </a:path>
              </a:pathLst>
            </a:custGeom>
            <a:solidFill>
              <a:srgbClr val="FFFFFF"/>
            </a:solidFill>
            <a:ln w="9525" cap="flat">
              <a:noFill/>
              <a:prstDash val="solid"/>
              <a:miter/>
            </a:ln>
          </p:spPr>
          <p:txBody>
            <a:bodyPr anchor="ctr"/>
            <a:lstStyle/>
            <a:p>
              <a:pPr>
                <a:defRPr/>
              </a:pPr>
              <a:endParaRPr lang="ro-RO"/>
            </a:p>
          </p:txBody>
        </p:sp>
        <p:sp>
          <p:nvSpPr>
            <p:cNvPr id="81" name="Freeform: Shape 1045">
              <a:extLst>
                <a:ext uri="{FF2B5EF4-FFF2-40B4-BE49-F238E27FC236}">
                  <a16:creationId xmlns:a16="http://schemas.microsoft.com/office/drawing/2014/main" id="{A8AD7E7E-65FB-CBD9-9EE2-15141E83996D}"/>
                </a:ext>
              </a:extLst>
            </p:cNvPr>
            <p:cNvSpPr/>
            <p:nvPr/>
          </p:nvSpPr>
          <p:spPr>
            <a:xfrm>
              <a:off x="12254293" y="6767576"/>
              <a:ext cx="150495" cy="200501"/>
            </a:xfrm>
            <a:custGeom>
              <a:avLst/>
              <a:gdLst>
                <a:gd name="connsiteX0" fmla="*/ 20574 w 150495"/>
                <a:gd name="connsiteY0" fmla="*/ 17812 h 200501"/>
                <a:gd name="connsiteX1" fmla="*/ 0 w 150495"/>
                <a:gd name="connsiteY1" fmla="*/ 15145 h 200501"/>
                <a:gd name="connsiteX2" fmla="*/ 0 w 150495"/>
                <a:gd name="connsiteY2" fmla="*/ 4667 h 200501"/>
                <a:gd name="connsiteX3" fmla="*/ 39910 w 150495"/>
                <a:gd name="connsiteY3" fmla="*/ 0 h 200501"/>
                <a:gd name="connsiteX4" fmla="*/ 40386 w 150495"/>
                <a:gd name="connsiteY4" fmla="*/ 0 h 200501"/>
                <a:gd name="connsiteX5" fmla="*/ 45720 w 150495"/>
                <a:gd name="connsiteY5" fmla="*/ 3715 h 200501"/>
                <a:gd name="connsiteX6" fmla="*/ 45720 w 150495"/>
                <a:gd name="connsiteY6" fmla="*/ 60484 h 200501"/>
                <a:gd name="connsiteX7" fmla="*/ 44768 w 150495"/>
                <a:gd name="connsiteY7" fmla="*/ 81248 h 200501"/>
                <a:gd name="connsiteX8" fmla="*/ 66294 w 150495"/>
                <a:gd name="connsiteY8" fmla="*/ 67818 h 200501"/>
                <a:gd name="connsiteX9" fmla="*/ 93917 w 150495"/>
                <a:gd name="connsiteY9" fmla="*/ 61436 h 200501"/>
                <a:gd name="connsiteX10" fmla="*/ 117920 w 150495"/>
                <a:gd name="connsiteY10" fmla="*/ 67342 h 200501"/>
                <a:gd name="connsiteX11" fmla="*/ 129921 w 150495"/>
                <a:gd name="connsiteY11" fmla="*/ 85344 h 200501"/>
                <a:gd name="connsiteX12" fmla="*/ 133350 w 150495"/>
                <a:gd name="connsiteY12" fmla="*/ 118015 h 200501"/>
                <a:gd name="connsiteX13" fmla="*/ 133350 w 150495"/>
                <a:gd name="connsiteY13" fmla="*/ 186309 h 200501"/>
                <a:gd name="connsiteX14" fmla="*/ 150495 w 150495"/>
                <a:gd name="connsiteY14" fmla="*/ 188500 h 200501"/>
                <a:gd name="connsiteX15" fmla="*/ 150495 w 150495"/>
                <a:gd name="connsiteY15" fmla="*/ 200501 h 200501"/>
                <a:gd name="connsiteX16" fmla="*/ 92012 w 150495"/>
                <a:gd name="connsiteY16" fmla="*/ 200501 h 200501"/>
                <a:gd name="connsiteX17" fmla="*/ 92012 w 150495"/>
                <a:gd name="connsiteY17" fmla="*/ 188500 h 200501"/>
                <a:gd name="connsiteX18" fmla="*/ 107918 w 150495"/>
                <a:gd name="connsiteY18" fmla="*/ 186309 h 200501"/>
                <a:gd name="connsiteX19" fmla="*/ 107918 w 150495"/>
                <a:gd name="connsiteY19" fmla="*/ 117824 h 200501"/>
                <a:gd name="connsiteX20" fmla="*/ 105918 w 150495"/>
                <a:gd name="connsiteY20" fmla="*/ 95155 h 200501"/>
                <a:gd name="connsiteX21" fmla="*/ 98584 w 150495"/>
                <a:gd name="connsiteY21" fmla="*/ 82868 h 200501"/>
                <a:gd name="connsiteX22" fmla="*/ 82391 w 150495"/>
                <a:gd name="connsiteY22" fmla="*/ 78867 h 200501"/>
                <a:gd name="connsiteX23" fmla="*/ 63532 w 150495"/>
                <a:gd name="connsiteY23" fmla="*/ 83249 h 200501"/>
                <a:gd name="connsiteX24" fmla="*/ 45911 w 150495"/>
                <a:gd name="connsiteY24" fmla="*/ 93536 h 200501"/>
                <a:gd name="connsiteX25" fmla="*/ 45911 w 150495"/>
                <a:gd name="connsiteY25" fmla="*/ 186309 h 200501"/>
                <a:gd name="connsiteX26" fmla="*/ 62770 w 150495"/>
                <a:gd name="connsiteY26" fmla="*/ 188500 h 200501"/>
                <a:gd name="connsiteX27" fmla="*/ 62770 w 150495"/>
                <a:gd name="connsiteY27" fmla="*/ 200501 h 200501"/>
                <a:gd name="connsiteX28" fmla="*/ 5715 w 150495"/>
                <a:gd name="connsiteY28" fmla="*/ 200501 h 200501"/>
                <a:gd name="connsiteX29" fmla="*/ 5715 w 150495"/>
                <a:gd name="connsiteY29" fmla="*/ 188500 h 200501"/>
                <a:gd name="connsiteX30" fmla="*/ 20383 w 150495"/>
                <a:gd name="connsiteY30" fmla="*/ 186499 h 200501"/>
                <a:gd name="connsiteX31" fmla="*/ 20383 w 150495"/>
                <a:gd name="connsiteY31"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495" h="200501">
                  <a:moveTo>
                    <a:pt x="20574" y="17812"/>
                  </a:moveTo>
                  <a:lnTo>
                    <a:pt x="0" y="15145"/>
                  </a:lnTo>
                  <a:lnTo>
                    <a:pt x="0" y="4667"/>
                  </a:lnTo>
                  <a:lnTo>
                    <a:pt x="39910" y="0"/>
                  </a:lnTo>
                  <a:lnTo>
                    <a:pt x="40386" y="0"/>
                  </a:lnTo>
                  <a:lnTo>
                    <a:pt x="45720" y="3715"/>
                  </a:lnTo>
                  <a:lnTo>
                    <a:pt x="45720" y="60484"/>
                  </a:lnTo>
                  <a:lnTo>
                    <a:pt x="44768" y="81248"/>
                  </a:lnTo>
                  <a:cubicBezTo>
                    <a:pt x="50006" y="76486"/>
                    <a:pt x="57150" y="72009"/>
                    <a:pt x="66294" y="67818"/>
                  </a:cubicBezTo>
                  <a:cubicBezTo>
                    <a:pt x="75438" y="63532"/>
                    <a:pt x="84677" y="61436"/>
                    <a:pt x="93917" y="61436"/>
                  </a:cubicBezTo>
                  <a:cubicBezTo>
                    <a:pt x="104204" y="61436"/>
                    <a:pt x="112205" y="63437"/>
                    <a:pt x="117920" y="67342"/>
                  </a:cubicBezTo>
                  <a:cubicBezTo>
                    <a:pt x="123635" y="71247"/>
                    <a:pt x="127635" y="77248"/>
                    <a:pt x="129921" y="85344"/>
                  </a:cubicBezTo>
                  <a:cubicBezTo>
                    <a:pt x="132207" y="93440"/>
                    <a:pt x="133350" y="104299"/>
                    <a:pt x="133350" y="118015"/>
                  </a:cubicBezTo>
                  <a:lnTo>
                    <a:pt x="133350" y="186309"/>
                  </a:lnTo>
                  <a:lnTo>
                    <a:pt x="150495" y="188500"/>
                  </a:lnTo>
                  <a:lnTo>
                    <a:pt x="150495" y="200501"/>
                  </a:lnTo>
                  <a:lnTo>
                    <a:pt x="92012" y="200501"/>
                  </a:lnTo>
                  <a:lnTo>
                    <a:pt x="92012" y="188500"/>
                  </a:lnTo>
                  <a:lnTo>
                    <a:pt x="107918" y="186309"/>
                  </a:lnTo>
                  <a:lnTo>
                    <a:pt x="107918" y="117824"/>
                  </a:lnTo>
                  <a:cubicBezTo>
                    <a:pt x="107918" y="108204"/>
                    <a:pt x="107252" y="100679"/>
                    <a:pt x="105918" y="95155"/>
                  </a:cubicBezTo>
                  <a:cubicBezTo>
                    <a:pt x="104585" y="89725"/>
                    <a:pt x="102203" y="85630"/>
                    <a:pt x="98584" y="82868"/>
                  </a:cubicBezTo>
                  <a:cubicBezTo>
                    <a:pt x="94964" y="80200"/>
                    <a:pt x="89630" y="78867"/>
                    <a:pt x="82391" y="78867"/>
                  </a:cubicBezTo>
                  <a:cubicBezTo>
                    <a:pt x="76486" y="78867"/>
                    <a:pt x="70199" y="80296"/>
                    <a:pt x="63532" y="83249"/>
                  </a:cubicBezTo>
                  <a:cubicBezTo>
                    <a:pt x="56864" y="86201"/>
                    <a:pt x="50959" y="89630"/>
                    <a:pt x="45911" y="93536"/>
                  </a:cubicBezTo>
                  <a:lnTo>
                    <a:pt x="45911" y="186309"/>
                  </a:lnTo>
                  <a:lnTo>
                    <a:pt x="62770" y="188500"/>
                  </a:lnTo>
                  <a:lnTo>
                    <a:pt x="62770" y="200501"/>
                  </a:lnTo>
                  <a:lnTo>
                    <a:pt x="5715" y="200501"/>
                  </a:lnTo>
                  <a:lnTo>
                    <a:pt x="5715" y="188500"/>
                  </a:lnTo>
                  <a:lnTo>
                    <a:pt x="20383" y="186499"/>
                  </a:lnTo>
                  <a:lnTo>
                    <a:pt x="20383" y="17812"/>
                  </a:lnTo>
                  <a:close/>
                </a:path>
              </a:pathLst>
            </a:custGeom>
            <a:solidFill>
              <a:srgbClr val="FFFFFF"/>
            </a:solidFill>
            <a:ln w="9525" cap="flat">
              <a:noFill/>
              <a:prstDash val="solid"/>
              <a:miter/>
            </a:ln>
          </p:spPr>
          <p:txBody>
            <a:bodyPr anchor="ctr"/>
            <a:lstStyle/>
            <a:p>
              <a:pPr>
                <a:defRPr/>
              </a:pPr>
              <a:endParaRPr lang="ro-RO"/>
            </a:p>
          </p:txBody>
        </p:sp>
        <p:sp>
          <p:nvSpPr>
            <p:cNvPr id="82" name="Freeform: Shape 1046">
              <a:extLst>
                <a:ext uri="{FF2B5EF4-FFF2-40B4-BE49-F238E27FC236}">
                  <a16:creationId xmlns:a16="http://schemas.microsoft.com/office/drawing/2014/main" id="{BE081B4F-BED4-4CA0-73E8-A2E317F18F7D}"/>
                </a:ext>
              </a:extLst>
            </p:cNvPr>
            <p:cNvSpPr/>
            <p:nvPr/>
          </p:nvSpPr>
          <p:spPr>
            <a:xfrm>
              <a:off x="12422504"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1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623" y="42386"/>
                    <a:pt x="26861"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3" name="Freeform: Shape 1047">
              <a:extLst>
                <a:ext uri="{FF2B5EF4-FFF2-40B4-BE49-F238E27FC236}">
                  <a16:creationId xmlns:a16="http://schemas.microsoft.com/office/drawing/2014/main" id="{678206C2-E734-DA2B-1C64-4E06B3D39EED}"/>
                </a:ext>
              </a:extLst>
            </p:cNvPr>
            <p:cNvSpPr/>
            <p:nvPr/>
          </p:nvSpPr>
          <p:spPr>
            <a:xfrm>
              <a:off x="12556616"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8"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84" name="Freeform: Shape 1048">
              <a:extLst>
                <a:ext uri="{FF2B5EF4-FFF2-40B4-BE49-F238E27FC236}">
                  <a16:creationId xmlns:a16="http://schemas.microsoft.com/office/drawing/2014/main" id="{29E34667-D13F-C424-BB43-0D67823A43FE}"/>
                </a:ext>
              </a:extLst>
            </p:cNvPr>
            <p:cNvSpPr/>
            <p:nvPr/>
          </p:nvSpPr>
          <p:spPr>
            <a:xfrm>
              <a:off x="12667678"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6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343" y="16764"/>
                    <a:pt x="68485" y="13716"/>
                    <a:pt x="59246"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5" name="Freeform: Shape 1049">
              <a:extLst>
                <a:ext uri="{FF2B5EF4-FFF2-40B4-BE49-F238E27FC236}">
                  <a16:creationId xmlns:a16="http://schemas.microsoft.com/office/drawing/2014/main" id="{BCC0B8A2-EF69-3848-D9F6-B8EF4EB43D7D}"/>
                </a:ext>
              </a:extLst>
            </p:cNvPr>
            <p:cNvSpPr/>
            <p:nvPr/>
          </p:nvSpPr>
          <p:spPr>
            <a:xfrm>
              <a:off x="12859035"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1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389 w 120300"/>
                <a:gd name="connsiteY28" fmla="*/ 121063 h 141541"/>
                <a:gd name="connsiteX29" fmla="*/ 81534 w 120300"/>
                <a:gd name="connsiteY29" fmla="*/ 111728 h 141541"/>
                <a:gd name="connsiteX30" fmla="*/ 81534 w 120300"/>
                <a:gd name="connsiteY30" fmla="*/ 69628 h 141541"/>
                <a:gd name="connsiteX31" fmla="*/ 41243 w 120300"/>
                <a:gd name="connsiteY31" fmla="*/ 77819 h 141541"/>
                <a:gd name="connsiteX32" fmla="*/ 27622 w 120300"/>
                <a:gd name="connsiteY32" fmla="*/ 99250 h 141541"/>
                <a:gd name="connsiteX33" fmla="*/ 34100 w 120300"/>
                <a:gd name="connsiteY33" fmla="*/ 118681 h 141541"/>
                <a:gd name="connsiteX34" fmla="*/ 51625 w 120300"/>
                <a:gd name="connsiteY34" fmla="*/ 124968 h 141541"/>
                <a:gd name="connsiteX35" fmla="*/ 66389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865" y="18955"/>
                    <a:pt x="53530"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1" y="135445"/>
                  </a:cubicBezTo>
                  <a:cubicBezTo>
                    <a:pt x="57817" y="139541"/>
                    <a:pt x="49816" y="141542"/>
                    <a:pt x="40862" y="141542"/>
                  </a:cubicBezTo>
                  <a:cubicBezTo>
                    <a:pt x="29146" y="141542"/>
                    <a:pt x="19336" y="138113"/>
                    <a:pt x="11621" y="131350"/>
                  </a:cubicBezTo>
                  <a:cubicBezTo>
                    <a:pt x="3905" y="124587"/>
                    <a:pt x="0" y="114871"/>
                    <a:pt x="0" y="102108"/>
                  </a:cubicBezTo>
                  <a:cubicBezTo>
                    <a:pt x="286" y="86868"/>
                    <a:pt x="8001" y="75533"/>
                    <a:pt x="23241" y="68294"/>
                  </a:cubicBezTo>
                  <a:close/>
                  <a:moveTo>
                    <a:pt x="66389" y="121063"/>
                  </a:moveTo>
                  <a:cubicBezTo>
                    <a:pt x="71914" y="118491"/>
                    <a:pt x="76962" y="115348"/>
                    <a:pt x="81534" y="111728"/>
                  </a:cubicBezTo>
                  <a:lnTo>
                    <a:pt x="81534" y="69628"/>
                  </a:lnTo>
                  <a:cubicBezTo>
                    <a:pt x="63722" y="69628"/>
                    <a:pt x="50292" y="72390"/>
                    <a:pt x="41243" y="77819"/>
                  </a:cubicBezTo>
                  <a:cubicBezTo>
                    <a:pt x="32195" y="83248"/>
                    <a:pt x="27622" y="90392"/>
                    <a:pt x="27622" y="99250"/>
                  </a:cubicBezTo>
                  <a:cubicBezTo>
                    <a:pt x="27622" y="108109"/>
                    <a:pt x="29813" y="114586"/>
                    <a:pt x="34100" y="118681"/>
                  </a:cubicBezTo>
                  <a:cubicBezTo>
                    <a:pt x="38386" y="122872"/>
                    <a:pt x="44291" y="124968"/>
                    <a:pt x="51625" y="124968"/>
                  </a:cubicBezTo>
                  <a:cubicBezTo>
                    <a:pt x="55912" y="124968"/>
                    <a:pt x="60865" y="123634"/>
                    <a:pt x="66389" y="121063"/>
                  </a:cubicBezTo>
                  <a:close/>
                </a:path>
              </a:pathLst>
            </a:custGeom>
            <a:solidFill>
              <a:srgbClr val="FFFFFF"/>
            </a:solidFill>
            <a:ln w="9525" cap="flat">
              <a:noFill/>
              <a:prstDash val="solid"/>
              <a:miter/>
            </a:ln>
          </p:spPr>
          <p:txBody>
            <a:bodyPr anchor="ctr"/>
            <a:lstStyle/>
            <a:p>
              <a:pPr>
                <a:defRPr/>
              </a:pPr>
              <a:endParaRPr lang="ro-RO"/>
            </a:p>
          </p:txBody>
        </p:sp>
        <p:sp>
          <p:nvSpPr>
            <p:cNvPr id="86" name="Freeform: Shape 1050">
              <a:extLst>
                <a:ext uri="{FF2B5EF4-FFF2-40B4-BE49-F238E27FC236}">
                  <a16:creationId xmlns:a16="http://schemas.microsoft.com/office/drawing/2014/main" id="{E6B9D55C-A9C6-BA9F-2607-3EBCCC151B57}"/>
                </a:ext>
              </a:extLst>
            </p:cNvPr>
            <p:cNvSpPr/>
            <p:nvPr/>
          </p:nvSpPr>
          <p:spPr>
            <a:xfrm>
              <a:off x="10794968" y="7061136"/>
              <a:ext cx="147542" cy="185165"/>
            </a:xfrm>
            <a:custGeom>
              <a:avLst/>
              <a:gdLst>
                <a:gd name="connsiteX0" fmla="*/ 20384 w 147542"/>
                <a:gd name="connsiteY0" fmla="*/ 17145 h 185165"/>
                <a:gd name="connsiteX1" fmla="*/ 286 w 147542"/>
                <a:gd name="connsiteY1" fmla="*/ 14192 h 185165"/>
                <a:gd name="connsiteX2" fmla="*/ 286 w 147542"/>
                <a:gd name="connsiteY2" fmla="*/ 1905 h 185165"/>
                <a:gd name="connsiteX3" fmla="*/ 33338 w 147542"/>
                <a:gd name="connsiteY3" fmla="*/ 1905 h 185165"/>
                <a:gd name="connsiteX4" fmla="*/ 54388 w 147542"/>
                <a:gd name="connsiteY4" fmla="*/ 952 h 185165"/>
                <a:gd name="connsiteX5" fmla="*/ 71723 w 147542"/>
                <a:gd name="connsiteY5" fmla="*/ 0 h 185165"/>
                <a:gd name="connsiteX6" fmla="*/ 120015 w 147542"/>
                <a:gd name="connsiteY6" fmla="*/ 10477 h 185165"/>
                <a:gd name="connsiteX7" fmla="*/ 134588 w 147542"/>
                <a:gd name="connsiteY7" fmla="*/ 41339 h 185165"/>
                <a:gd name="connsiteX8" fmla="*/ 124587 w 147542"/>
                <a:gd name="connsiteY8" fmla="*/ 71152 h 185165"/>
                <a:gd name="connsiteX9" fmla="*/ 97155 w 147542"/>
                <a:gd name="connsiteY9" fmla="*/ 86773 h 185165"/>
                <a:gd name="connsiteX10" fmla="*/ 134112 w 147542"/>
                <a:gd name="connsiteY10" fmla="*/ 97822 h 185165"/>
                <a:gd name="connsiteX11" fmla="*/ 147542 w 147542"/>
                <a:gd name="connsiteY11" fmla="*/ 129159 h 185165"/>
                <a:gd name="connsiteX12" fmla="*/ 130016 w 147542"/>
                <a:gd name="connsiteY12" fmla="*/ 169545 h 185165"/>
                <a:gd name="connsiteX13" fmla="*/ 72104 w 147542"/>
                <a:gd name="connsiteY13" fmla="*/ 185166 h 185165"/>
                <a:gd name="connsiteX14" fmla="*/ 55245 w 147542"/>
                <a:gd name="connsiteY14" fmla="*/ 184404 h 185165"/>
                <a:gd name="connsiteX15" fmla="*/ 32576 w 147542"/>
                <a:gd name="connsiteY15" fmla="*/ 183737 h 185165"/>
                <a:gd name="connsiteX16" fmla="*/ 0 w 147542"/>
                <a:gd name="connsiteY16" fmla="*/ 183737 h 185165"/>
                <a:gd name="connsiteX17" fmla="*/ 0 w 147542"/>
                <a:gd name="connsiteY17" fmla="*/ 171736 h 185165"/>
                <a:gd name="connsiteX18" fmla="*/ 20288 w 147542"/>
                <a:gd name="connsiteY18" fmla="*/ 169259 h 185165"/>
                <a:gd name="connsiteX19" fmla="*/ 20288 w 147542"/>
                <a:gd name="connsiteY19" fmla="*/ 17145 h 185165"/>
                <a:gd name="connsiteX20" fmla="*/ 60198 w 147542"/>
                <a:gd name="connsiteY20" fmla="*/ 82487 h 185165"/>
                <a:gd name="connsiteX21" fmla="*/ 73628 w 147542"/>
                <a:gd name="connsiteY21" fmla="*/ 82487 h 185165"/>
                <a:gd name="connsiteX22" fmla="*/ 99536 w 147542"/>
                <a:gd name="connsiteY22" fmla="*/ 72962 h 185165"/>
                <a:gd name="connsiteX23" fmla="*/ 108299 w 147542"/>
                <a:gd name="connsiteY23" fmla="*/ 45815 h 185165"/>
                <a:gd name="connsiteX24" fmla="*/ 99536 w 147542"/>
                <a:gd name="connsiteY24" fmla="*/ 20765 h 185165"/>
                <a:gd name="connsiteX25" fmla="*/ 69437 w 147542"/>
                <a:gd name="connsiteY25" fmla="*/ 12859 h 185165"/>
                <a:gd name="connsiteX26" fmla="*/ 51340 w 147542"/>
                <a:gd name="connsiteY26" fmla="*/ 13811 h 185165"/>
                <a:gd name="connsiteX27" fmla="*/ 46292 w 147542"/>
                <a:gd name="connsiteY27" fmla="*/ 14192 h 185165"/>
                <a:gd name="connsiteX28" fmla="*/ 46292 w 147542"/>
                <a:gd name="connsiteY28" fmla="*/ 82201 h 185165"/>
                <a:gd name="connsiteX29" fmla="*/ 60198 w 147542"/>
                <a:gd name="connsiteY29" fmla="*/ 82487 h 185165"/>
                <a:gd name="connsiteX30" fmla="*/ 71723 w 147542"/>
                <a:gd name="connsiteY30" fmla="*/ 172022 h 185165"/>
                <a:gd name="connsiteX31" fmla="*/ 107537 w 147542"/>
                <a:gd name="connsiteY31" fmla="*/ 161830 h 185165"/>
                <a:gd name="connsiteX32" fmla="*/ 118682 w 147542"/>
                <a:gd name="connsiteY32" fmla="*/ 132588 h 185165"/>
                <a:gd name="connsiteX33" fmla="*/ 109061 w 147542"/>
                <a:gd name="connsiteY33" fmla="*/ 105156 h 185165"/>
                <a:gd name="connsiteX34" fmla="*/ 77819 w 147542"/>
                <a:gd name="connsiteY34" fmla="*/ 96584 h 185165"/>
                <a:gd name="connsiteX35" fmla="*/ 46292 w 147542"/>
                <a:gd name="connsiteY35" fmla="*/ 97060 h 185165"/>
                <a:gd name="connsiteX36" fmla="*/ 46292 w 147542"/>
                <a:gd name="connsiteY36" fmla="*/ 170021 h 185165"/>
                <a:gd name="connsiteX37" fmla="*/ 71723 w 147542"/>
                <a:gd name="connsiteY37" fmla="*/ 172022 h 18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542" h="185165">
                  <a:moveTo>
                    <a:pt x="20384" y="17145"/>
                  </a:moveTo>
                  <a:lnTo>
                    <a:pt x="286" y="14192"/>
                  </a:lnTo>
                  <a:lnTo>
                    <a:pt x="286" y="1905"/>
                  </a:lnTo>
                  <a:lnTo>
                    <a:pt x="33338" y="1905"/>
                  </a:lnTo>
                  <a:cubicBezTo>
                    <a:pt x="38862" y="1905"/>
                    <a:pt x="45911" y="1619"/>
                    <a:pt x="54388" y="952"/>
                  </a:cubicBezTo>
                  <a:cubicBezTo>
                    <a:pt x="62198" y="286"/>
                    <a:pt x="68009" y="0"/>
                    <a:pt x="71723" y="0"/>
                  </a:cubicBezTo>
                  <a:cubicBezTo>
                    <a:pt x="94202" y="0"/>
                    <a:pt x="110395" y="3524"/>
                    <a:pt x="120015" y="10477"/>
                  </a:cubicBezTo>
                  <a:cubicBezTo>
                    <a:pt x="129731" y="17526"/>
                    <a:pt x="134588" y="27813"/>
                    <a:pt x="134588" y="41339"/>
                  </a:cubicBezTo>
                  <a:cubicBezTo>
                    <a:pt x="134588" y="52959"/>
                    <a:pt x="131255" y="62865"/>
                    <a:pt x="124587" y="71152"/>
                  </a:cubicBezTo>
                  <a:cubicBezTo>
                    <a:pt x="117920" y="79439"/>
                    <a:pt x="108776" y="84677"/>
                    <a:pt x="97155" y="86773"/>
                  </a:cubicBezTo>
                  <a:cubicBezTo>
                    <a:pt x="112776" y="86487"/>
                    <a:pt x="125159" y="90107"/>
                    <a:pt x="134112" y="97822"/>
                  </a:cubicBezTo>
                  <a:cubicBezTo>
                    <a:pt x="143066" y="105537"/>
                    <a:pt x="147542" y="115919"/>
                    <a:pt x="147542" y="129159"/>
                  </a:cubicBezTo>
                  <a:cubicBezTo>
                    <a:pt x="147542" y="145637"/>
                    <a:pt x="141732" y="159068"/>
                    <a:pt x="130016" y="169545"/>
                  </a:cubicBezTo>
                  <a:cubicBezTo>
                    <a:pt x="118301" y="180022"/>
                    <a:pt x="99060" y="185166"/>
                    <a:pt x="72104" y="185166"/>
                  </a:cubicBezTo>
                  <a:cubicBezTo>
                    <a:pt x="66199" y="185166"/>
                    <a:pt x="60579" y="184880"/>
                    <a:pt x="55245" y="184404"/>
                  </a:cubicBezTo>
                  <a:cubicBezTo>
                    <a:pt x="42577" y="184023"/>
                    <a:pt x="35052" y="183737"/>
                    <a:pt x="32576" y="183737"/>
                  </a:cubicBezTo>
                  <a:lnTo>
                    <a:pt x="0" y="183737"/>
                  </a:lnTo>
                  <a:lnTo>
                    <a:pt x="0" y="171736"/>
                  </a:lnTo>
                  <a:lnTo>
                    <a:pt x="20288" y="169259"/>
                  </a:lnTo>
                  <a:lnTo>
                    <a:pt x="20288" y="17145"/>
                  </a:lnTo>
                  <a:close/>
                  <a:moveTo>
                    <a:pt x="60198" y="82487"/>
                  </a:moveTo>
                  <a:lnTo>
                    <a:pt x="73628" y="82487"/>
                  </a:lnTo>
                  <a:cubicBezTo>
                    <a:pt x="85058" y="82487"/>
                    <a:pt x="93726" y="79343"/>
                    <a:pt x="99536" y="72962"/>
                  </a:cubicBezTo>
                  <a:cubicBezTo>
                    <a:pt x="105442" y="66580"/>
                    <a:pt x="108299" y="57531"/>
                    <a:pt x="108299" y="45815"/>
                  </a:cubicBezTo>
                  <a:cubicBezTo>
                    <a:pt x="108299" y="34385"/>
                    <a:pt x="105347" y="26003"/>
                    <a:pt x="99536" y="20765"/>
                  </a:cubicBezTo>
                  <a:cubicBezTo>
                    <a:pt x="93631" y="15430"/>
                    <a:pt x="83630" y="12859"/>
                    <a:pt x="69437" y="12859"/>
                  </a:cubicBezTo>
                  <a:cubicBezTo>
                    <a:pt x="63532" y="12859"/>
                    <a:pt x="57531" y="13145"/>
                    <a:pt x="51340" y="13811"/>
                  </a:cubicBezTo>
                  <a:lnTo>
                    <a:pt x="46292" y="14192"/>
                  </a:lnTo>
                  <a:lnTo>
                    <a:pt x="46292" y="82201"/>
                  </a:lnTo>
                  <a:cubicBezTo>
                    <a:pt x="48578" y="82391"/>
                    <a:pt x="53245" y="82487"/>
                    <a:pt x="60198" y="82487"/>
                  </a:cubicBezTo>
                  <a:close/>
                  <a:moveTo>
                    <a:pt x="71723" y="172022"/>
                  </a:moveTo>
                  <a:cubicBezTo>
                    <a:pt x="88202" y="172022"/>
                    <a:pt x="100108" y="168688"/>
                    <a:pt x="107537" y="161830"/>
                  </a:cubicBezTo>
                  <a:cubicBezTo>
                    <a:pt x="114967" y="155067"/>
                    <a:pt x="118682" y="145351"/>
                    <a:pt x="118682" y="132588"/>
                  </a:cubicBezTo>
                  <a:cubicBezTo>
                    <a:pt x="118682" y="120015"/>
                    <a:pt x="115443" y="110871"/>
                    <a:pt x="109061" y="105156"/>
                  </a:cubicBezTo>
                  <a:cubicBezTo>
                    <a:pt x="102584" y="99441"/>
                    <a:pt x="92202" y="96584"/>
                    <a:pt x="77819" y="96584"/>
                  </a:cubicBezTo>
                  <a:cubicBezTo>
                    <a:pt x="61151" y="96584"/>
                    <a:pt x="50673" y="96774"/>
                    <a:pt x="46292" y="97060"/>
                  </a:cubicBezTo>
                  <a:lnTo>
                    <a:pt x="46292" y="170021"/>
                  </a:lnTo>
                  <a:cubicBezTo>
                    <a:pt x="50006" y="171355"/>
                    <a:pt x="58483" y="172022"/>
                    <a:pt x="71723" y="172022"/>
                  </a:cubicBezTo>
                  <a:close/>
                </a:path>
              </a:pathLst>
            </a:custGeom>
            <a:solidFill>
              <a:srgbClr val="FFFFFF"/>
            </a:solidFill>
            <a:ln w="9525" cap="flat">
              <a:noFill/>
              <a:prstDash val="solid"/>
              <a:miter/>
            </a:ln>
          </p:spPr>
          <p:txBody>
            <a:bodyPr anchor="ctr"/>
            <a:lstStyle/>
            <a:p>
              <a:pPr>
                <a:defRPr/>
              </a:pPr>
              <a:endParaRPr lang="ro-RO"/>
            </a:p>
          </p:txBody>
        </p:sp>
        <p:sp>
          <p:nvSpPr>
            <p:cNvPr id="87" name="Freeform: Shape 1051">
              <a:extLst>
                <a:ext uri="{FF2B5EF4-FFF2-40B4-BE49-F238E27FC236}">
                  <a16:creationId xmlns:a16="http://schemas.microsoft.com/office/drawing/2014/main" id="{35DDC299-6DF2-2048-0D22-44FAA57CEE82}"/>
                </a:ext>
              </a:extLst>
            </p:cNvPr>
            <p:cNvSpPr/>
            <p:nvPr/>
          </p:nvSpPr>
          <p:spPr>
            <a:xfrm>
              <a:off x="10962417" y="7105427"/>
              <a:ext cx="126492" cy="142208"/>
            </a:xfrm>
            <a:custGeom>
              <a:avLst/>
              <a:gdLst>
                <a:gd name="connsiteX0" fmla="*/ 9049 w 126492"/>
                <a:gd name="connsiteY0" fmla="*/ 33052 h 142208"/>
                <a:gd name="connsiteX1" fmla="*/ 32861 w 126492"/>
                <a:gd name="connsiteY1" fmla="*/ 8477 h 142208"/>
                <a:gd name="connsiteX2" fmla="*/ 64580 w 126492"/>
                <a:gd name="connsiteY2" fmla="*/ 0 h 142208"/>
                <a:gd name="connsiteX3" fmla="*/ 110966 w 126492"/>
                <a:gd name="connsiteY3" fmla="*/ 19622 h 142208"/>
                <a:gd name="connsiteX4" fmla="*/ 126492 w 126492"/>
                <a:gd name="connsiteY4" fmla="*/ 71056 h 142208"/>
                <a:gd name="connsiteX5" fmla="*/ 117443 w 126492"/>
                <a:gd name="connsiteY5" fmla="*/ 109442 h 142208"/>
                <a:gd name="connsiteX6" fmla="*/ 93631 w 126492"/>
                <a:gd name="connsiteY6" fmla="*/ 133922 h 142208"/>
                <a:gd name="connsiteX7" fmla="*/ 61913 w 126492"/>
                <a:gd name="connsiteY7" fmla="*/ 142208 h 142208"/>
                <a:gd name="connsiteX8" fmla="*/ 15526 w 126492"/>
                <a:gd name="connsiteY8" fmla="*/ 122587 h 142208"/>
                <a:gd name="connsiteX9" fmla="*/ 0 w 126492"/>
                <a:gd name="connsiteY9" fmla="*/ 71152 h 142208"/>
                <a:gd name="connsiteX10" fmla="*/ 9049 w 126492"/>
                <a:gd name="connsiteY10" fmla="*/ 33052 h 142208"/>
                <a:gd name="connsiteX11" fmla="*/ 89345 w 126492"/>
                <a:gd name="connsiteY11" fmla="*/ 114300 h 142208"/>
                <a:gd name="connsiteX12" fmla="*/ 98393 w 126492"/>
                <a:gd name="connsiteY12" fmla="*/ 72962 h 142208"/>
                <a:gd name="connsiteX13" fmla="*/ 90107 w 126492"/>
                <a:gd name="connsiteY13" fmla="*/ 29908 h 142208"/>
                <a:gd name="connsiteX14" fmla="*/ 63437 w 126492"/>
                <a:gd name="connsiteY14" fmla="*/ 14002 h 142208"/>
                <a:gd name="connsiteX15" fmla="*/ 37338 w 126492"/>
                <a:gd name="connsiteY15" fmla="*/ 27908 h 142208"/>
                <a:gd name="connsiteX16" fmla="*/ 28194 w 126492"/>
                <a:gd name="connsiteY16" fmla="*/ 69247 h 142208"/>
                <a:gd name="connsiteX17" fmla="*/ 36767 w 126492"/>
                <a:gd name="connsiteY17" fmla="*/ 112300 h 142208"/>
                <a:gd name="connsiteX18" fmla="*/ 63437 w 126492"/>
                <a:gd name="connsiteY18" fmla="*/ 128206 h 142208"/>
                <a:gd name="connsiteX19" fmla="*/ 89345 w 126492"/>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2" h="142208">
                  <a:moveTo>
                    <a:pt x="9049" y="33052"/>
                  </a:moveTo>
                  <a:cubicBezTo>
                    <a:pt x="15049" y="22289"/>
                    <a:pt x="23051" y="14097"/>
                    <a:pt x="32861" y="8477"/>
                  </a:cubicBezTo>
                  <a:cubicBezTo>
                    <a:pt x="42672" y="2858"/>
                    <a:pt x="53340" y="0"/>
                    <a:pt x="64580" y="0"/>
                  </a:cubicBezTo>
                  <a:cubicBezTo>
                    <a:pt x="85154" y="0"/>
                    <a:pt x="100584" y="6572"/>
                    <a:pt x="110966" y="19622"/>
                  </a:cubicBezTo>
                  <a:cubicBezTo>
                    <a:pt x="121349" y="32671"/>
                    <a:pt x="126492" y="49816"/>
                    <a:pt x="126492" y="71056"/>
                  </a:cubicBezTo>
                  <a:cubicBezTo>
                    <a:pt x="126492" y="85916"/>
                    <a:pt x="123444" y="98679"/>
                    <a:pt x="117443" y="109442"/>
                  </a:cubicBezTo>
                  <a:cubicBezTo>
                    <a:pt x="111443" y="120206"/>
                    <a:pt x="103442" y="128397"/>
                    <a:pt x="93631" y="133922"/>
                  </a:cubicBezTo>
                  <a:cubicBezTo>
                    <a:pt x="83725" y="139446"/>
                    <a:pt x="73152" y="142208"/>
                    <a:pt x="61913"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2" y="101727"/>
                    <a:pt x="36767" y="112300"/>
                  </a:cubicBezTo>
                  <a:cubicBezTo>
                    <a:pt x="42482"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88" name="Freeform: Shape 1052">
              <a:extLst>
                <a:ext uri="{FF2B5EF4-FFF2-40B4-BE49-F238E27FC236}">
                  <a16:creationId xmlns:a16="http://schemas.microsoft.com/office/drawing/2014/main" id="{D98C52F9-0AD5-F3DB-9D07-C1FB481EF7E8}"/>
                </a:ext>
              </a:extLst>
            </p:cNvPr>
            <p:cNvSpPr/>
            <p:nvPr/>
          </p:nvSpPr>
          <p:spPr>
            <a:xfrm>
              <a:off x="11109293"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3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3 w 66103"/>
                <a:gd name="connsiteY7" fmla="*/ 188405 h 200405"/>
                <a:gd name="connsiteX8" fmla="*/ 66103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3" y="0"/>
                  </a:lnTo>
                  <a:lnTo>
                    <a:pt x="39910" y="0"/>
                  </a:lnTo>
                  <a:lnTo>
                    <a:pt x="45339" y="3620"/>
                  </a:lnTo>
                  <a:lnTo>
                    <a:pt x="45339" y="186404"/>
                  </a:lnTo>
                  <a:lnTo>
                    <a:pt x="66103" y="188405"/>
                  </a:lnTo>
                  <a:lnTo>
                    <a:pt x="66103"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89" name="Freeform: Shape 1053">
              <a:extLst>
                <a:ext uri="{FF2B5EF4-FFF2-40B4-BE49-F238E27FC236}">
                  <a16:creationId xmlns:a16="http://schemas.microsoft.com/office/drawing/2014/main" id="{76877B57-A783-4A44-C1CC-F54190CB8AEC}"/>
                </a:ext>
              </a:extLst>
            </p:cNvPr>
            <p:cNvSpPr/>
            <p:nvPr/>
          </p:nvSpPr>
          <p:spPr>
            <a:xfrm>
              <a:off x="11191970"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7 h 194119"/>
                <a:gd name="connsiteX15" fmla="*/ 18669 w 64865"/>
                <a:gd name="connsiteY15" fmla="*/ 5143 h 194119"/>
                <a:gd name="connsiteX16" fmla="*/ 31718 w 64865"/>
                <a:gd name="connsiteY16" fmla="*/ 0 h 194119"/>
                <a:gd name="connsiteX17" fmla="*/ 43910 w 64865"/>
                <a:gd name="connsiteY17" fmla="*/ 4381 h 194119"/>
                <a:gd name="connsiteX18" fmla="*/ 47816 w 64865"/>
                <a:gd name="connsiteY18" fmla="*/ 15621 h 194119"/>
                <a:gd name="connsiteX19" fmla="*/ 43053 w 64865"/>
                <a:gd name="connsiteY19" fmla="*/ 28861 h 194119"/>
                <a:gd name="connsiteX20" fmla="*/ 29718 w 64865"/>
                <a:gd name="connsiteY20" fmla="*/ 33718 h 194119"/>
                <a:gd name="connsiteX21" fmla="*/ 29432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7" y="22669"/>
                    <a:pt x="13907" y="18097"/>
                  </a:cubicBezTo>
                  <a:cubicBezTo>
                    <a:pt x="13907" y="12859"/>
                    <a:pt x="15526" y="8572"/>
                    <a:pt x="18669" y="5143"/>
                  </a:cubicBezTo>
                  <a:cubicBezTo>
                    <a:pt x="21812" y="1714"/>
                    <a:pt x="26194" y="0"/>
                    <a:pt x="31718" y="0"/>
                  </a:cubicBezTo>
                  <a:cubicBezTo>
                    <a:pt x="37243" y="0"/>
                    <a:pt x="41339" y="1429"/>
                    <a:pt x="43910" y="4381"/>
                  </a:cubicBezTo>
                  <a:cubicBezTo>
                    <a:pt x="46482" y="7334"/>
                    <a:pt x="47816" y="11049"/>
                    <a:pt x="47816" y="15621"/>
                  </a:cubicBezTo>
                  <a:cubicBezTo>
                    <a:pt x="47816" y="21145"/>
                    <a:pt x="46196" y="25527"/>
                    <a:pt x="43053" y="28861"/>
                  </a:cubicBezTo>
                  <a:cubicBezTo>
                    <a:pt x="39910" y="32099"/>
                    <a:pt x="35433" y="33718"/>
                    <a:pt x="29718" y="33718"/>
                  </a:cubicBezTo>
                  <a:lnTo>
                    <a:pt x="29432"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90" name="Freeform: Shape 1054">
              <a:extLst>
                <a:ext uri="{FF2B5EF4-FFF2-40B4-BE49-F238E27FC236}">
                  <a16:creationId xmlns:a16="http://schemas.microsoft.com/office/drawing/2014/main" id="{1B03A3EF-E9E6-892A-56F7-409D82CE9F77}"/>
                </a:ext>
              </a:extLst>
            </p:cNvPr>
            <p:cNvSpPr/>
            <p:nvPr/>
          </p:nvSpPr>
          <p:spPr>
            <a:xfrm>
              <a:off x="11272265"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91" name="Freeform: Shape 1055">
              <a:extLst>
                <a:ext uri="{FF2B5EF4-FFF2-40B4-BE49-F238E27FC236}">
                  <a16:creationId xmlns:a16="http://schemas.microsoft.com/office/drawing/2014/main" id="{1AF659CE-0BBD-A268-8429-8B3FA1FC77E0}"/>
                </a:ext>
              </a:extLst>
            </p:cNvPr>
            <p:cNvSpPr/>
            <p:nvPr/>
          </p:nvSpPr>
          <p:spPr>
            <a:xfrm>
              <a:off x="11355705" y="7105427"/>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2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7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8"/>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6"/>
                    <a:pt x="103537" y="128397"/>
                    <a:pt x="93631" y="133922"/>
                  </a:cubicBezTo>
                  <a:cubicBezTo>
                    <a:pt x="83725" y="139446"/>
                    <a:pt x="73247" y="142208"/>
                    <a:pt x="61912"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92" name="Freeform: Shape 1056">
              <a:extLst>
                <a:ext uri="{FF2B5EF4-FFF2-40B4-BE49-F238E27FC236}">
                  <a16:creationId xmlns:a16="http://schemas.microsoft.com/office/drawing/2014/main" id="{4FF72400-EF1B-4FDC-ACB5-5FD24319C009}"/>
                </a:ext>
              </a:extLst>
            </p:cNvPr>
            <p:cNvSpPr/>
            <p:nvPr/>
          </p:nvSpPr>
          <p:spPr>
            <a:xfrm>
              <a:off x="11504961" y="7105332"/>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530" y="13240"/>
                    <a:pt x="58960" y="9144"/>
                    <a:pt x="65627" y="5524"/>
                  </a:cubicBezTo>
                  <a:cubicBezTo>
                    <a:pt x="72295" y="1905"/>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8"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3" name="Freeform: Shape 1057">
              <a:extLst>
                <a:ext uri="{FF2B5EF4-FFF2-40B4-BE49-F238E27FC236}">
                  <a16:creationId xmlns:a16="http://schemas.microsoft.com/office/drawing/2014/main" id="{D0E44554-5708-3484-6CF9-E8238CC8D8D9}"/>
                </a:ext>
              </a:extLst>
            </p:cNvPr>
            <p:cNvSpPr/>
            <p:nvPr/>
          </p:nvSpPr>
          <p:spPr>
            <a:xfrm>
              <a:off x="11675745" y="7063041"/>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2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7 h 182022"/>
                <a:gd name="connsiteX13" fmla="*/ 138303 w 177260"/>
                <a:gd name="connsiteY13" fmla="*/ 181927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2"/>
                  </a:lnTo>
                  <a:lnTo>
                    <a:pt x="140779" y="15240"/>
                  </a:lnTo>
                  <a:lnTo>
                    <a:pt x="119539" y="12287"/>
                  </a:lnTo>
                  <a:lnTo>
                    <a:pt x="119539" y="0"/>
                  </a:lnTo>
                  <a:lnTo>
                    <a:pt x="177260" y="0"/>
                  </a:lnTo>
                  <a:lnTo>
                    <a:pt x="177260" y="12287"/>
                  </a:lnTo>
                  <a:lnTo>
                    <a:pt x="157639" y="15240"/>
                  </a:lnTo>
                  <a:lnTo>
                    <a:pt x="157639" y="181927"/>
                  </a:lnTo>
                  <a:lnTo>
                    <a:pt x="138303" y="181927"/>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94" name="Freeform: Shape 1058">
              <a:extLst>
                <a:ext uri="{FF2B5EF4-FFF2-40B4-BE49-F238E27FC236}">
                  <a16:creationId xmlns:a16="http://schemas.microsoft.com/office/drawing/2014/main" id="{C7ED3391-5569-6A48-4001-E88B51D3FEDA}"/>
                </a:ext>
              </a:extLst>
            </p:cNvPr>
            <p:cNvSpPr/>
            <p:nvPr/>
          </p:nvSpPr>
          <p:spPr>
            <a:xfrm>
              <a:off x="1186967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5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245"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95" name="Freeform: Shape 1059">
              <a:extLst>
                <a:ext uri="{FF2B5EF4-FFF2-40B4-BE49-F238E27FC236}">
                  <a16:creationId xmlns:a16="http://schemas.microsoft.com/office/drawing/2014/main" id="{E51DCA74-685C-A02F-1505-96B86A9AF492}"/>
                </a:ext>
              </a:extLst>
            </p:cNvPr>
            <p:cNvSpPr/>
            <p:nvPr/>
          </p:nvSpPr>
          <p:spPr>
            <a:xfrm>
              <a:off x="11999785" y="7073709"/>
              <a:ext cx="88201" cy="173640"/>
            </a:xfrm>
            <a:custGeom>
              <a:avLst/>
              <a:gdLst>
                <a:gd name="connsiteX0" fmla="*/ 24479 w 88201"/>
                <a:gd name="connsiteY0" fmla="*/ 167259 h 173640"/>
                <a:gd name="connsiteX1" fmla="*/ 17621 w 88201"/>
                <a:gd name="connsiteY1" fmla="*/ 145447 h 173640"/>
                <a:gd name="connsiteX2" fmla="*/ 17621 w 88201"/>
                <a:gd name="connsiteY2" fmla="*/ 51435 h 173640"/>
                <a:gd name="connsiteX3" fmla="*/ 0 w 88201"/>
                <a:gd name="connsiteY3" fmla="*/ 51435 h 173640"/>
                <a:gd name="connsiteX4" fmla="*/ 0 w 88201"/>
                <a:gd name="connsiteY4" fmla="*/ 40386 h 173640"/>
                <a:gd name="connsiteX5" fmla="*/ 6858 w 88201"/>
                <a:gd name="connsiteY5" fmla="*/ 38672 h 173640"/>
                <a:gd name="connsiteX6" fmla="*/ 14478 w 88201"/>
                <a:gd name="connsiteY6" fmla="*/ 36005 h 173640"/>
                <a:gd name="connsiteX7" fmla="*/ 20574 w 88201"/>
                <a:gd name="connsiteY7" fmla="*/ 27241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259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259"/>
                  </a:moveTo>
                  <a:cubicBezTo>
                    <a:pt x="19907" y="162973"/>
                    <a:pt x="17621" y="155734"/>
                    <a:pt x="17621" y="145447"/>
                  </a:cubicBezTo>
                  <a:lnTo>
                    <a:pt x="17621" y="51435"/>
                  </a:lnTo>
                  <a:lnTo>
                    <a:pt x="0" y="51435"/>
                  </a:lnTo>
                  <a:lnTo>
                    <a:pt x="0" y="40386"/>
                  </a:lnTo>
                  <a:cubicBezTo>
                    <a:pt x="762" y="40195"/>
                    <a:pt x="3143" y="39624"/>
                    <a:pt x="6858" y="38672"/>
                  </a:cubicBezTo>
                  <a:cubicBezTo>
                    <a:pt x="10573" y="37719"/>
                    <a:pt x="13144" y="36766"/>
                    <a:pt x="14478" y="36005"/>
                  </a:cubicBezTo>
                  <a:cubicBezTo>
                    <a:pt x="17050" y="34576"/>
                    <a:pt x="19145" y="31623"/>
                    <a:pt x="20574" y="27241"/>
                  </a:cubicBezTo>
                  <a:cubicBezTo>
                    <a:pt x="21907"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8"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579" y="172212"/>
                    <a:pt x="52578" y="173641"/>
                    <a:pt x="45339" y="173641"/>
                  </a:cubicBezTo>
                  <a:cubicBezTo>
                    <a:pt x="36005" y="173641"/>
                    <a:pt x="29051" y="171545"/>
                    <a:pt x="24479" y="167259"/>
                  </a:cubicBezTo>
                  <a:close/>
                </a:path>
              </a:pathLst>
            </a:custGeom>
            <a:solidFill>
              <a:srgbClr val="FFFFFF"/>
            </a:solidFill>
            <a:ln w="9525" cap="flat">
              <a:noFill/>
              <a:prstDash val="solid"/>
              <a:miter/>
            </a:ln>
          </p:spPr>
          <p:txBody>
            <a:bodyPr anchor="ctr"/>
            <a:lstStyle/>
            <a:p>
              <a:pPr>
                <a:defRPr/>
              </a:pPr>
              <a:endParaRPr lang="ro-RO"/>
            </a:p>
          </p:txBody>
        </p:sp>
        <p:sp>
          <p:nvSpPr>
            <p:cNvPr id="96" name="Freeform: Shape 1060">
              <a:extLst>
                <a:ext uri="{FF2B5EF4-FFF2-40B4-BE49-F238E27FC236}">
                  <a16:creationId xmlns:a16="http://schemas.microsoft.com/office/drawing/2014/main" id="{EE74EB52-191C-C01D-DA58-FD7FBE378AD4}"/>
                </a:ext>
              </a:extLst>
            </p:cNvPr>
            <p:cNvSpPr/>
            <p:nvPr/>
          </p:nvSpPr>
          <p:spPr>
            <a:xfrm>
              <a:off x="12103226" y="7105332"/>
              <a:ext cx="95535" cy="139541"/>
            </a:xfrm>
            <a:custGeom>
              <a:avLst/>
              <a:gdLst>
                <a:gd name="connsiteX0" fmla="*/ 95 w 95535"/>
                <a:gd name="connsiteY0" fmla="*/ 127540 h 139541"/>
                <a:gd name="connsiteX1" fmla="*/ 18479 w 95535"/>
                <a:gd name="connsiteY1" fmla="*/ 126111 h 139541"/>
                <a:gd name="connsiteX2" fmla="*/ 18479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540"/>
                  </a:moveTo>
                  <a:lnTo>
                    <a:pt x="18479" y="126111"/>
                  </a:lnTo>
                  <a:lnTo>
                    <a:pt x="18479" y="22574"/>
                  </a:lnTo>
                  <a:lnTo>
                    <a:pt x="857" y="18193"/>
                  </a:lnTo>
                  <a:lnTo>
                    <a:pt x="857"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531" y="13240"/>
                    <a:pt x="58960" y="9144"/>
                    <a:pt x="65627" y="5524"/>
                  </a:cubicBezTo>
                  <a:cubicBezTo>
                    <a:pt x="72295" y="1810"/>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9"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7" name="Freeform: Shape 1061">
              <a:extLst>
                <a:ext uri="{FF2B5EF4-FFF2-40B4-BE49-F238E27FC236}">
                  <a16:creationId xmlns:a16="http://schemas.microsoft.com/office/drawing/2014/main" id="{4AFEADAD-284B-D531-99CC-4B340F1C9514}"/>
                </a:ext>
              </a:extLst>
            </p:cNvPr>
            <p:cNvSpPr/>
            <p:nvPr/>
          </p:nvSpPr>
          <p:spPr>
            <a:xfrm>
              <a:off x="12214764" y="7106094"/>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3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2003"/>
                  </a:cubicBezTo>
                  <a:cubicBezTo>
                    <a:pt x="66484" y="20003"/>
                    <a:pt x="60865" y="18955"/>
                    <a:pt x="53435" y="18955"/>
                  </a:cubicBezTo>
                  <a:cubicBezTo>
                    <a:pt x="45149" y="18955"/>
                    <a:pt x="37624" y="20098"/>
                    <a:pt x="31051" y="22479"/>
                  </a:cubicBezTo>
                  <a:cubicBezTo>
                    <a:pt x="24479" y="24860"/>
                    <a:pt x="17907" y="27718"/>
                    <a:pt x="11335" y="31147"/>
                  </a:cubicBezTo>
                  <a:lnTo>
                    <a:pt x="5239" y="18383"/>
                  </a:lnTo>
                  <a:cubicBezTo>
                    <a:pt x="7334" y="16574"/>
                    <a:pt x="11240" y="14192"/>
                    <a:pt x="16954" y="11240"/>
                  </a:cubicBezTo>
                  <a:cubicBezTo>
                    <a:pt x="22670"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1"/>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191" y="86773"/>
                    <a:pt x="7811" y="75438"/>
                    <a:pt x="23146" y="68199"/>
                  </a:cubicBezTo>
                  <a:close/>
                  <a:moveTo>
                    <a:pt x="66294" y="120968"/>
                  </a:moveTo>
                  <a:cubicBezTo>
                    <a:pt x="71818"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a:defRPr/>
              </a:pPr>
              <a:endParaRPr lang="ro-RO"/>
            </a:p>
          </p:txBody>
        </p:sp>
        <p:sp>
          <p:nvSpPr>
            <p:cNvPr id="98" name="Freeform: Shape 1062">
              <a:extLst>
                <a:ext uri="{FF2B5EF4-FFF2-40B4-BE49-F238E27FC236}">
                  <a16:creationId xmlns:a16="http://schemas.microsoft.com/office/drawing/2014/main" id="{28C30D28-4BDE-B8B2-68C3-E68A39837EF2}"/>
                </a:ext>
              </a:extLst>
            </p:cNvPr>
            <p:cNvSpPr/>
            <p:nvPr/>
          </p:nvSpPr>
          <p:spPr>
            <a:xfrm>
              <a:off x="12349257" y="7105904"/>
              <a:ext cx="147732" cy="138969"/>
            </a:xfrm>
            <a:custGeom>
              <a:avLst/>
              <a:gdLst>
                <a:gd name="connsiteX0" fmla="*/ 17621 w 147732"/>
                <a:gd name="connsiteY0" fmla="*/ 22003 h 138969"/>
                <a:gd name="connsiteX1" fmla="*/ 0 w 147732"/>
                <a:gd name="connsiteY1" fmla="*/ 17621 h 138969"/>
                <a:gd name="connsiteX2" fmla="*/ 0 w 147732"/>
                <a:gd name="connsiteY2" fmla="*/ 4381 h 138969"/>
                <a:gd name="connsiteX3" fmla="*/ 34957 w 147732"/>
                <a:gd name="connsiteY3" fmla="*/ 0 h 138969"/>
                <a:gd name="connsiteX4" fmla="*/ 35719 w 147732"/>
                <a:gd name="connsiteY4" fmla="*/ 0 h 138969"/>
                <a:gd name="connsiteX5" fmla="*/ 40862 w 147732"/>
                <a:gd name="connsiteY5" fmla="*/ 4381 h 138969"/>
                <a:gd name="connsiteX6" fmla="*/ 40862 w 147732"/>
                <a:gd name="connsiteY6" fmla="*/ 14669 h 138969"/>
                <a:gd name="connsiteX7" fmla="*/ 40577 w 147732"/>
                <a:gd name="connsiteY7" fmla="*/ 20574 h 138969"/>
                <a:gd name="connsiteX8" fmla="*/ 63818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1"/>
                  </a:lnTo>
                  <a:lnTo>
                    <a:pt x="34957" y="0"/>
                  </a:lnTo>
                  <a:lnTo>
                    <a:pt x="35719" y="0"/>
                  </a:lnTo>
                  <a:lnTo>
                    <a:pt x="40862" y="4381"/>
                  </a:lnTo>
                  <a:lnTo>
                    <a:pt x="40862" y="14669"/>
                  </a:lnTo>
                  <a:lnTo>
                    <a:pt x="40577" y="20574"/>
                  </a:lnTo>
                  <a:cubicBezTo>
                    <a:pt x="46482" y="15335"/>
                    <a:pt x="54197" y="10668"/>
                    <a:pt x="63818"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2"/>
                    <a:pt x="102870" y="33528"/>
                  </a:cubicBezTo>
                  <a:cubicBezTo>
                    <a:pt x="101537"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99" name="Freeform: Shape 1063">
              <a:extLst>
                <a:ext uri="{FF2B5EF4-FFF2-40B4-BE49-F238E27FC236}">
                  <a16:creationId xmlns:a16="http://schemas.microsoft.com/office/drawing/2014/main" id="{AB9F9E9D-A78F-7582-987E-5A6CF9CC5372}"/>
                </a:ext>
              </a:extLst>
            </p:cNvPr>
            <p:cNvSpPr/>
            <p:nvPr/>
          </p:nvSpPr>
          <p:spPr>
            <a:xfrm>
              <a:off x="12517088"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4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6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4" y="88297"/>
                  </a:cubicBezTo>
                  <a:cubicBezTo>
                    <a:pt x="53911" y="85725"/>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1"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39" y="12478"/>
                  </a:cubicBezTo>
                  <a:cubicBezTo>
                    <a:pt x="42005" y="12478"/>
                    <a:pt x="36100" y="14097"/>
                    <a:pt x="31623" y="17335"/>
                  </a:cubicBezTo>
                  <a:cubicBezTo>
                    <a:pt x="27146" y="20574"/>
                    <a:pt x="24860" y="25051"/>
                    <a:pt x="24860" y="30575"/>
                  </a:cubicBezTo>
                  <a:cubicBezTo>
                    <a:pt x="24860" y="35433"/>
                    <a:pt x="26003" y="39529"/>
                    <a:pt x="28384" y="42672"/>
                  </a:cubicBezTo>
                  <a:cubicBezTo>
                    <a:pt x="30766" y="45815"/>
                    <a:pt x="33718" y="48387"/>
                    <a:pt x="37338" y="50387"/>
                  </a:cubicBezTo>
                  <a:cubicBezTo>
                    <a:pt x="40957" y="52388"/>
                    <a:pt x="45815" y="54673"/>
                    <a:pt x="52006"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724"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0" name="Freeform: Shape 1064">
              <a:extLst>
                <a:ext uri="{FF2B5EF4-FFF2-40B4-BE49-F238E27FC236}">
                  <a16:creationId xmlns:a16="http://schemas.microsoft.com/office/drawing/2014/main" id="{B08A7E3C-905C-BFB8-E217-AEC0B423BE60}"/>
                </a:ext>
              </a:extLst>
            </p:cNvPr>
            <p:cNvSpPr/>
            <p:nvPr/>
          </p:nvSpPr>
          <p:spPr>
            <a:xfrm>
              <a:off x="12635388" y="7105904"/>
              <a:ext cx="229076" cy="139064"/>
            </a:xfrm>
            <a:custGeom>
              <a:avLst/>
              <a:gdLst>
                <a:gd name="connsiteX0" fmla="*/ 2667 w 229076"/>
                <a:gd name="connsiteY0" fmla="*/ 126968 h 139064"/>
                <a:gd name="connsiteX1" fmla="*/ 17621 w 229076"/>
                <a:gd name="connsiteY1" fmla="*/ 124777 h 139064"/>
                <a:gd name="connsiteX2" fmla="*/ 17621 w 229076"/>
                <a:gd name="connsiteY2" fmla="*/ 22003 h 139064"/>
                <a:gd name="connsiteX3" fmla="*/ 0 w 229076"/>
                <a:gd name="connsiteY3" fmla="*/ 17621 h 139064"/>
                <a:gd name="connsiteX4" fmla="*/ 0 w 229076"/>
                <a:gd name="connsiteY4" fmla="*/ 4381 h 139064"/>
                <a:gd name="connsiteX5" fmla="*/ 34957 w 229076"/>
                <a:gd name="connsiteY5" fmla="*/ 0 h 139064"/>
                <a:gd name="connsiteX6" fmla="*/ 39338 w 229076"/>
                <a:gd name="connsiteY6" fmla="*/ 3143 h 139064"/>
                <a:gd name="connsiteX7" fmla="*/ 40767 w 229076"/>
                <a:gd name="connsiteY7" fmla="*/ 12954 h 139064"/>
                <a:gd name="connsiteX8" fmla="*/ 40481 w 229076"/>
                <a:gd name="connsiteY8" fmla="*/ 20765 h 139064"/>
                <a:gd name="connsiteX9" fmla="*/ 63817 w 229076"/>
                <a:gd name="connsiteY9" fmla="*/ 6477 h 139064"/>
                <a:gd name="connsiteX10" fmla="*/ 90392 w 229076"/>
                <a:gd name="connsiteY10" fmla="*/ 0 h 139064"/>
                <a:gd name="connsiteX11" fmla="*/ 111728 w 229076"/>
                <a:gd name="connsiteY11" fmla="*/ 4381 h 139064"/>
                <a:gd name="connsiteX12" fmla="*/ 123920 w 229076"/>
                <a:gd name="connsiteY12" fmla="*/ 18098 h 139064"/>
                <a:gd name="connsiteX13" fmla="*/ 145828 w 229076"/>
                <a:gd name="connsiteY13" fmla="*/ 5715 h 139064"/>
                <a:gd name="connsiteX14" fmla="*/ 172117 w 229076"/>
                <a:gd name="connsiteY14" fmla="*/ 0 h 139064"/>
                <a:gd name="connsiteX15" fmla="*/ 195834 w 229076"/>
                <a:gd name="connsiteY15" fmla="*/ 5715 h 139064"/>
                <a:gd name="connsiteX16" fmla="*/ 207931 w 229076"/>
                <a:gd name="connsiteY16" fmla="*/ 23622 h 139064"/>
                <a:gd name="connsiteX17" fmla="*/ 211455 w 229076"/>
                <a:gd name="connsiteY17" fmla="*/ 56007 h 139064"/>
                <a:gd name="connsiteX18" fmla="*/ 211455 w 229076"/>
                <a:gd name="connsiteY18" fmla="*/ 124777 h 139064"/>
                <a:gd name="connsiteX19" fmla="*/ 229076 w 229076"/>
                <a:gd name="connsiteY19" fmla="*/ 126968 h 139064"/>
                <a:gd name="connsiteX20" fmla="*/ 229076 w 229076"/>
                <a:gd name="connsiteY20" fmla="*/ 138970 h 139064"/>
                <a:gd name="connsiteX21" fmla="*/ 170783 w 229076"/>
                <a:gd name="connsiteY21" fmla="*/ 138970 h 139064"/>
                <a:gd name="connsiteX22" fmla="*/ 170783 w 229076"/>
                <a:gd name="connsiteY22" fmla="*/ 126968 h 139064"/>
                <a:gd name="connsiteX23" fmla="*/ 185928 w 229076"/>
                <a:gd name="connsiteY23" fmla="*/ 124777 h 139064"/>
                <a:gd name="connsiteX24" fmla="*/ 185928 w 229076"/>
                <a:gd name="connsiteY24" fmla="*/ 56769 h 139064"/>
                <a:gd name="connsiteX25" fmla="*/ 183833 w 229076"/>
                <a:gd name="connsiteY25" fmla="*/ 34100 h 139064"/>
                <a:gd name="connsiteX26" fmla="*/ 176022 w 229076"/>
                <a:gd name="connsiteY26" fmla="*/ 21527 h 139064"/>
                <a:gd name="connsiteX27" fmla="*/ 159544 w 229076"/>
                <a:gd name="connsiteY27" fmla="*/ 17335 h 139064"/>
                <a:gd name="connsiteX28" fmla="*/ 142399 w 229076"/>
                <a:gd name="connsiteY28" fmla="*/ 20860 h 139064"/>
                <a:gd name="connsiteX29" fmla="*/ 126968 w 229076"/>
                <a:gd name="connsiteY29" fmla="*/ 29337 h 139064"/>
                <a:gd name="connsiteX30" fmla="*/ 129159 w 229076"/>
                <a:gd name="connsiteY30" fmla="*/ 56483 h 139064"/>
                <a:gd name="connsiteX31" fmla="*/ 129159 w 229076"/>
                <a:gd name="connsiteY31" fmla="*/ 124777 h 139064"/>
                <a:gd name="connsiteX32" fmla="*/ 146494 w 229076"/>
                <a:gd name="connsiteY32" fmla="*/ 126968 h 139064"/>
                <a:gd name="connsiteX33" fmla="*/ 146494 w 229076"/>
                <a:gd name="connsiteY33" fmla="*/ 138970 h 139064"/>
                <a:gd name="connsiteX34" fmla="*/ 87249 w 229076"/>
                <a:gd name="connsiteY34" fmla="*/ 138970 h 139064"/>
                <a:gd name="connsiteX35" fmla="*/ 87249 w 229076"/>
                <a:gd name="connsiteY35" fmla="*/ 126968 h 139064"/>
                <a:gd name="connsiteX36" fmla="*/ 103442 w 229076"/>
                <a:gd name="connsiteY36" fmla="*/ 124777 h 139064"/>
                <a:gd name="connsiteX37" fmla="*/ 103442 w 229076"/>
                <a:gd name="connsiteY37" fmla="*/ 56293 h 139064"/>
                <a:gd name="connsiteX38" fmla="*/ 101632 w 229076"/>
                <a:gd name="connsiteY38" fmla="*/ 33528 h 139064"/>
                <a:gd name="connsiteX39" fmla="*/ 94679 w 229076"/>
                <a:gd name="connsiteY39" fmla="*/ 21431 h 139064"/>
                <a:gd name="connsiteX40" fmla="*/ 79058 w 229076"/>
                <a:gd name="connsiteY40" fmla="*/ 17431 h 139064"/>
                <a:gd name="connsiteX41" fmla="*/ 60293 w 229076"/>
                <a:gd name="connsiteY41" fmla="*/ 21812 h 139064"/>
                <a:gd name="connsiteX42" fmla="*/ 43053 w 229076"/>
                <a:gd name="connsiteY42" fmla="*/ 32099 h 139064"/>
                <a:gd name="connsiteX43" fmla="*/ 43053 w 229076"/>
                <a:gd name="connsiteY43" fmla="*/ 124873 h 139064"/>
                <a:gd name="connsiteX44" fmla="*/ 59436 w 229076"/>
                <a:gd name="connsiteY44" fmla="*/ 127063 h 139064"/>
                <a:gd name="connsiteX45" fmla="*/ 59436 w 229076"/>
                <a:gd name="connsiteY45" fmla="*/ 139065 h 139064"/>
                <a:gd name="connsiteX46" fmla="*/ 2381 w 229076"/>
                <a:gd name="connsiteY46" fmla="*/ 139065 h 139064"/>
                <a:gd name="connsiteX47" fmla="*/ 2381 w 229076"/>
                <a:gd name="connsiteY47" fmla="*/ 126968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9076" h="139064">
                  <a:moveTo>
                    <a:pt x="2667" y="126968"/>
                  </a:moveTo>
                  <a:lnTo>
                    <a:pt x="17621" y="124777"/>
                  </a:lnTo>
                  <a:lnTo>
                    <a:pt x="17621" y="22003"/>
                  </a:lnTo>
                  <a:lnTo>
                    <a:pt x="0" y="17621"/>
                  </a:lnTo>
                  <a:lnTo>
                    <a:pt x="0" y="4381"/>
                  </a:lnTo>
                  <a:lnTo>
                    <a:pt x="34957" y="0"/>
                  </a:lnTo>
                  <a:lnTo>
                    <a:pt x="39338" y="3143"/>
                  </a:lnTo>
                  <a:lnTo>
                    <a:pt x="40767" y="12954"/>
                  </a:lnTo>
                  <a:lnTo>
                    <a:pt x="40481" y="20765"/>
                  </a:lnTo>
                  <a:cubicBezTo>
                    <a:pt x="46196" y="15526"/>
                    <a:pt x="54007" y="10763"/>
                    <a:pt x="63817" y="6477"/>
                  </a:cubicBezTo>
                  <a:cubicBezTo>
                    <a:pt x="73723" y="2191"/>
                    <a:pt x="82487" y="0"/>
                    <a:pt x="90392" y="0"/>
                  </a:cubicBezTo>
                  <a:cubicBezTo>
                    <a:pt x="99250" y="0"/>
                    <a:pt x="106299" y="1429"/>
                    <a:pt x="111728" y="4381"/>
                  </a:cubicBezTo>
                  <a:cubicBezTo>
                    <a:pt x="117062" y="7334"/>
                    <a:pt x="121158" y="11906"/>
                    <a:pt x="123920" y="18098"/>
                  </a:cubicBezTo>
                  <a:cubicBezTo>
                    <a:pt x="129159" y="13716"/>
                    <a:pt x="136398" y="9525"/>
                    <a:pt x="145828" y="5715"/>
                  </a:cubicBezTo>
                  <a:cubicBezTo>
                    <a:pt x="155162" y="1905"/>
                    <a:pt x="164021" y="0"/>
                    <a:pt x="172117" y="0"/>
                  </a:cubicBezTo>
                  <a:cubicBezTo>
                    <a:pt x="182213" y="0"/>
                    <a:pt x="190119" y="1905"/>
                    <a:pt x="195834" y="5715"/>
                  </a:cubicBezTo>
                  <a:cubicBezTo>
                    <a:pt x="201549" y="9525"/>
                    <a:pt x="205550" y="15526"/>
                    <a:pt x="207931" y="23622"/>
                  </a:cubicBezTo>
                  <a:cubicBezTo>
                    <a:pt x="210312" y="31718"/>
                    <a:pt x="211455" y="42481"/>
                    <a:pt x="211455" y="56007"/>
                  </a:cubicBezTo>
                  <a:lnTo>
                    <a:pt x="211455" y="124777"/>
                  </a:lnTo>
                  <a:lnTo>
                    <a:pt x="229076" y="126968"/>
                  </a:lnTo>
                  <a:lnTo>
                    <a:pt x="229076" y="138970"/>
                  </a:lnTo>
                  <a:lnTo>
                    <a:pt x="170783" y="138970"/>
                  </a:lnTo>
                  <a:lnTo>
                    <a:pt x="170783" y="126968"/>
                  </a:lnTo>
                  <a:lnTo>
                    <a:pt x="185928" y="124777"/>
                  </a:lnTo>
                  <a:lnTo>
                    <a:pt x="185928" y="56769"/>
                  </a:lnTo>
                  <a:cubicBezTo>
                    <a:pt x="185928" y="47339"/>
                    <a:pt x="185261" y="39719"/>
                    <a:pt x="183833" y="34100"/>
                  </a:cubicBezTo>
                  <a:cubicBezTo>
                    <a:pt x="182404" y="28480"/>
                    <a:pt x="179832" y="24289"/>
                    <a:pt x="176022" y="21527"/>
                  </a:cubicBezTo>
                  <a:cubicBezTo>
                    <a:pt x="172212" y="18764"/>
                    <a:pt x="166688" y="17335"/>
                    <a:pt x="159544" y="17335"/>
                  </a:cubicBezTo>
                  <a:cubicBezTo>
                    <a:pt x="154210" y="17335"/>
                    <a:pt x="148400" y="18479"/>
                    <a:pt x="142399" y="20860"/>
                  </a:cubicBezTo>
                  <a:cubicBezTo>
                    <a:pt x="136398" y="23241"/>
                    <a:pt x="131254" y="26003"/>
                    <a:pt x="126968" y="29337"/>
                  </a:cubicBezTo>
                  <a:cubicBezTo>
                    <a:pt x="128397" y="35719"/>
                    <a:pt x="129159" y="44767"/>
                    <a:pt x="129159" y="56483"/>
                  </a:cubicBezTo>
                  <a:lnTo>
                    <a:pt x="129159" y="124777"/>
                  </a:lnTo>
                  <a:lnTo>
                    <a:pt x="146494" y="126968"/>
                  </a:lnTo>
                  <a:lnTo>
                    <a:pt x="146494" y="138970"/>
                  </a:lnTo>
                  <a:lnTo>
                    <a:pt x="87249" y="138970"/>
                  </a:lnTo>
                  <a:lnTo>
                    <a:pt x="87249" y="126968"/>
                  </a:lnTo>
                  <a:lnTo>
                    <a:pt x="103442" y="124777"/>
                  </a:lnTo>
                  <a:lnTo>
                    <a:pt x="103442" y="56293"/>
                  </a:lnTo>
                  <a:cubicBezTo>
                    <a:pt x="103442" y="46482"/>
                    <a:pt x="102870" y="38957"/>
                    <a:pt x="101632" y="33528"/>
                  </a:cubicBezTo>
                  <a:cubicBezTo>
                    <a:pt x="100393" y="28099"/>
                    <a:pt x="98108" y="24098"/>
                    <a:pt x="94679" y="21431"/>
                  </a:cubicBezTo>
                  <a:cubicBezTo>
                    <a:pt x="91250" y="18764"/>
                    <a:pt x="86011" y="17431"/>
                    <a:pt x="79058" y="17431"/>
                  </a:cubicBezTo>
                  <a:cubicBezTo>
                    <a:pt x="73152" y="17431"/>
                    <a:pt x="66961" y="18859"/>
                    <a:pt x="60293" y="21812"/>
                  </a:cubicBezTo>
                  <a:cubicBezTo>
                    <a:pt x="53721" y="24765"/>
                    <a:pt x="47911" y="28194"/>
                    <a:pt x="43053" y="32099"/>
                  </a:cubicBezTo>
                  <a:lnTo>
                    <a:pt x="43053" y="124873"/>
                  </a:lnTo>
                  <a:lnTo>
                    <a:pt x="59436" y="127063"/>
                  </a:lnTo>
                  <a:lnTo>
                    <a:pt x="59436" y="139065"/>
                  </a:lnTo>
                  <a:lnTo>
                    <a:pt x="2381" y="139065"/>
                  </a:lnTo>
                  <a:lnTo>
                    <a:pt x="2381" y="126968"/>
                  </a:lnTo>
                  <a:close/>
                </a:path>
              </a:pathLst>
            </a:custGeom>
            <a:solidFill>
              <a:srgbClr val="FFFFFF"/>
            </a:solidFill>
            <a:ln w="9525" cap="flat">
              <a:noFill/>
              <a:prstDash val="solid"/>
              <a:miter/>
            </a:ln>
          </p:spPr>
          <p:txBody>
            <a:bodyPr anchor="ctr"/>
            <a:lstStyle/>
            <a:p>
              <a:pPr>
                <a:defRPr/>
              </a:pPr>
              <a:endParaRPr lang="ro-RO"/>
            </a:p>
          </p:txBody>
        </p:sp>
        <p:sp>
          <p:nvSpPr>
            <p:cNvPr id="101" name="Freeform: Shape 1065">
              <a:extLst>
                <a:ext uri="{FF2B5EF4-FFF2-40B4-BE49-F238E27FC236}">
                  <a16:creationId xmlns:a16="http://schemas.microsoft.com/office/drawing/2014/main" id="{55F19F2D-A5B8-64DA-1881-C84C55C56B8D}"/>
                </a:ext>
              </a:extLst>
            </p:cNvPr>
            <p:cNvSpPr/>
            <p:nvPr/>
          </p:nvSpPr>
          <p:spPr>
            <a:xfrm>
              <a:off x="12881133"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2" name="Freeform: Shape 1066">
              <a:extLst>
                <a:ext uri="{FF2B5EF4-FFF2-40B4-BE49-F238E27FC236}">
                  <a16:creationId xmlns:a16="http://schemas.microsoft.com/office/drawing/2014/main" id="{B5E2FB3B-DA3F-E26C-7BAD-16723611A51D}"/>
                </a:ext>
              </a:extLst>
            </p:cNvPr>
            <p:cNvSpPr/>
            <p:nvPr/>
          </p:nvSpPr>
          <p:spPr>
            <a:xfrm>
              <a:off x="12965715"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5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40 w 99155"/>
                <a:gd name="connsiteY20" fmla="*/ 12478 h 141446"/>
                <a:gd name="connsiteX21" fmla="*/ 31623 w 99155"/>
                <a:gd name="connsiteY21" fmla="*/ 17335 h 141446"/>
                <a:gd name="connsiteX22" fmla="*/ 24860 w 99155"/>
                <a:gd name="connsiteY22" fmla="*/ 30575 h 141446"/>
                <a:gd name="connsiteX23" fmla="*/ 28385 w 99155"/>
                <a:gd name="connsiteY23" fmla="*/ 42672 h 141446"/>
                <a:gd name="connsiteX24" fmla="*/ 37338 w 99155"/>
                <a:gd name="connsiteY24" fmla="*/ 50387 h 141446"/>
                <a:gd name="connsiteX25" fmla="*/ 52007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5" y="88297"/>
                  </a:cubicBezTo>
                  <a:cubicBezTo>
                    <a:pt x="53912" y="85820"/>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2"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40" y="12478"/>
                  </a:cubicBezTo>
                  <a:cubicBezTo>
                    <a:pt x="42005" y="12478"/>
                    <a:pt x="36100" y="14097"/>
                    <a:pt x="31623" y="17335"/>
                  </a:cubicBezTo>
                  <a:cubicBezTo>
                    <a:pt x="27146" y="20574"/>
                    <a:pt x="24860" y="25051"/>
                    <a:pt x="24860" y="30575"/>
                  </a:cubicBezTo>
                  <a:cubicBezTo>
                    <a:pt x="24860" y="35433"/>
                    <a:pt x="26003" y="39529"/>
                    <a:pt x="28385" y="42672"/>
                  </a:cubicBezTo>
                  <a:cubicBezTo>
                    <a:pt x="30766" y="45815"/>
                    <a:pt x="33719" y="48387"/>
                    <a:pt x="37338" y="50387"/>
                  </a:cubicBezTo>
                  <a:cubicBezTo>
                    <a:pt x="40958" y="52388"/>
                    <a:pt x="45815" y="54673"/>
                    <a:pt x="52007"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9"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3" name="Freeform: Shape 1067">
              <a:extLst>
                <a:ext uri="{FF2B5EF4-FFF2-40B4-BE49-F238E27FC236}">
                  <a16:creationId xmlns:a16="http://schemas.microsoft.com/office/drawing/2014/main" id="{861EE7A0-7A73-8AD4-D4AA-0C09826F6677}"/>
                </a:ext>
              </a:extLst>
            </p:cNvPr>
            <p:cNvSpPr/>
            <p:nvPr/>
          </p:nvSpPr>
          <p:spPr>
            <a:xfrm>
              <a:off x="13086207"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4" name="Freeform: Shape 1068">
              <a:extLst>
                <a:ext uri="{FF2B5EF4-FFF2-40B4-BE49-F238E27FC236}">
                  <a16:creationId xmlns:a16="http://schemas.microsoft.com/office/drawing/2014/main" id="{A420EC91-2526-C78E-8DFB-249A79176F74}"/>
                </a:ext>
              </a:extLst>
            </p:cNvPr>
            <p:cNvSpPr/>
            <p:nvPr/>
          </p:nvSpPr>
          <p:spPr>
            <a:xfrm>
              <a:off x="13156882" y="7044467"/>
              <a:ext cx="138779" cy="203073"/>
            </a:xfrm>
            <a:custGeom>
              <a:avLst/>
              <a:gdLst>
                <a:gd name="connsiteX0" fmla="*/ 0 w 138779"/>
                <a:gd name="connsiteY0" fmla="*/ 4667 h 203073"/>
                <a:gd name="connsiteX1" fmla="*/ 39148 w 138779"/>
                <a:gd name="connsiteY1" fmla="*/ 0 h 203073"/>
                <a:gd name="connsiteX2" fmla="*/ 39624 w 138779"/>
                <a:gd name="connsiteY2" fmla="*/ 0 h 203073"/>
                <a:gd name="connsiteX3" fmla="*/ 45244 w 138779"/>
                <a:gd name="connsiteY3" fmla="*/ 3620 h 203073"/>
                <a:gd name="connsiteX4" fmla="*/ 45244 w 138779"/>
                <a:gd name="connsiteY4" fmla="*/ 77248 h 203073"/>
                <a:gd name="connsiteX5" fmla="*/ 62770 w 138779"/>
                <a:gd name="connsiteY5" fmla="*/ 65532 h 203073"/>
                <a:gd name="connsiteX6" fmla="*/ 85439 w 138779"/>
                <a:gd name="connsiteY6" fmla="*/ 60865 h 203073"/>
                <a:gd name="connsiteX7" fmla="*/ 112204 w 138779"/>
                <a:gd name="connsiteY7" fmla="*/ 68009 h 203073"/>
                <a:gd name="connsiteX8" fmla="*/ 131540 w 138779"/>
                <a:gd name="connsiteY8" fmla="*/ 90011 h 203073"/>
                <a:gd name="connsiteX9" fmla="*/ 138779 w 138779"/>
                <a:gd name="connsiteY9" fmla="*/ 127730 h 203073"/>
                <a:gd name="connsiteX10" fmla="*/ 130111 w 138779"/>
                <a:gd name="connsiteY10" fmla="*/ 165926 h 203073"/>
                <a:gd name="connsiteX11" fmla="*/ 105251 w 138779"/>
                <a:gd name="connsiteY11" fmla="*/ 193072 h 203073"/>
                <a:gd name="connsiteX12" fmla="*/ 67818 w 138779"/>
                <a:gd name="connsiteY12" fmla="*/ 203073 h 203073"/>
                <a:gd name="connsiteX13" fmla="*/ 36957 w 138779"/>
                <a:gd name="connsiteY13" fmla="*/ 199739 h 203073"/>
                <a:gd name="connsiteX14" fmla="*/ 20098 w 138779"/>
                <a:gd name="connsiteY14" fmla="*/ 193739 h 203073"/>
                <a:gd name="connsiteX15" fmla="*/ 20098 w 138779"/>
                <a:gd name="connsiteY15" fmla="*/ 17526 h 203073"/>
                <a:gd name="connsiteX16" fmla="*/ 0 w 138779"/>
                <a:gd name="connsiteY16" fmla="*/ 14859 h 203073"/>
                <a:gd name="connsiteX17" fmla="*/ 0 w 138779"/>
                <a:gd name="connsiteY17" fmla="*/ 4667 h 203073"/>
                <a:gd name="connsiteX18" fmla="*/ 58198 w 138779"/>
                <a:gd name="connsiteY18" fmla="*/ 82582 h 203073"/>
                <a:gd name="connsiteX19" fmla="*/ 45339 w 138779"/>
                <a:gd name="connsiteY19" fmla="*/ 92202 h 203073"/>
                <a:gd name="connsiteX20" fmla="*/ 45339 w 138779"/>
                <a:gd name="connsiteY20" fmla="*/ 182309 h 203073"/>
                <a:gd name="connsiteX21" fmla="*/ 53816 w 138779"/>
                <a:gd name="connsiteY21" fmla="*/ 187833 h 203073"/>
                <a:gd name="connsiteX22" fmla="*/ 69628 w 138779"/>
                <a:gd name="connsiteY22" fmla="*/ 189928 h 203073"/>
                <a:gd name="connsiteX23" fmla="*/ 100012 w 138779"/>
                <a:gd name="connsiteY23" fmla="*/ 174784 h 203073"/>
                <a:gd name="connsiteX24" fmla="*/ 111538 w 138779"/>
                <a:gd name="connsiteY24" fmla="*/ 130493 h 203073"/>
                <a:gd name="connsiteX25" fmla="*/ 101536 w 138779"/>
                <a:gd name="connsiteY25" fmla="*/ 91345 h 203073"/>
                <a:gd name="connsiteX26" fmla="*/ 75628 w 138779"/>
                <a:gd name="connsiteY26" fmla="*/ 78391 h 203073"/>
                <a:gd name="connsiteX27" fmla="*/ 58198 w 138779"/>
                <a:gd name="connsiteY27" fmla="*/ 82582 h 20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073">
                  <a:moveTo>
                    <a:pt x="0" y="4667"/>
                  </a:moveTo>
                  <a:lnTo>
                    <a:pt x="39148" y="0"/>
                  </a:lnTo>
                  <a:lnTo>
                    <a:pt x="39624" y="0"/>
                  </a:lnTo>
                  <a:lnTo>
                    <a:pt x="45244" y="3620"/>
                  </a:lnTo>
                  <a:lnTo>
                    <a:pt x="45244" y="77248"/>
                  </a:lnTo>
                  <a:cubicBezTo>
                    <a:pt x="50101" y="72485"/>
                    <a:pt x="56007" y="68580"/>
                    <a:pt x="62770" y="65532"/>
                  </a:cubicBezTo>
                  <a:cubicBezTo>
                    <a:pt x="69533" y="62484"/>
                    <a:pt x="77057" y="60865"/>
                    <a:pt x="85439" y="60865"/>
                  </a:cubicBezTo>
                  <a:cubicBezTo>
                    <a:pt x="95250" y="60865"/>
                    <a:pt x="104108" y="63246"/>
                    <a:pt x="112204" y="68009"/>
                  </a:cubicBezTo>
                  <a:cubicBezTo>
                    <a:pt x="120301" y="72771"/>
                    <a:pt x="126778" y="80105"/>
                    <a:pt x="131540" y="90011"/>
                  </a:cubicBezTo>
                  <a:cubicBezTo>
                    <a:pt x="136303" y="99917"/>
                    <a:pt x="138779" y="112490"/>
                    <a:pt x="138779" y="127730"/>
                  </a:cubicBezTo>
                  <a:cubicBezTo>
                    <a:pt x="138779" y="141732"/>
                    <a:pt x="135922" y="154495"/>
                    <a:pt x="130111" y="165926"/>
                  </a:cubicBezTo>
                  <a:cubicBezTo>
                    <a:pt x="124301" y="177355"/>
                    <a:pt x="116015" y="186404"/>
                    <a:pt x="105251" y="193072"/>
                  </a:cubicBezTo>
                  <a:cubicBezTo>
                    <a:pt x="94488" y="199739"/>
                    <a:pt x="82010" y="203073"/>
                    <a:pt x="67818" y="203073"/>
                  </a:cubicBezTo>
                  <a:cubicBezTo>
                    <a:pt x="56579" y="203073"/>
                    <a:pt x="46292" y="201930"/>
                    <a:pt x="36957" y="199739"/>
                  </a:cubicBezTo>
                  <a:cubicBezTo>
                    <a:pt x="27622" y="197549"/>
                    <a:pt x="22003" y="195548"/>
                    <a:pt x="20098" y="193739"/>
                  </a:cubicBezTo>
                  <a:lnTo>
                    <a:pt x="20098" y="17526"/>
                  </a:lnTo>
                  <a:lnTo>
                    <a:pt x="0" y="14859"/>
                  </a:lnTo>
                  <a:lnTo>
                    <a:pt x="0" y="4667"/>
                  </a:lnTo>
                  <a:close/>
                  <a:moveTo>
                    <a:pt x="58198" y="82582"/>
                  </a:moveTo>
                  <a:cubicBezTo>
                    <a:pt x="52864" y="85439"/>
                    <a:pt x="48577" y="88678"/>
                    <a:pt x="45339" y="92202"/>
                  </a:cubicBezTo>
                  <a:lnTo>
                    <a:pt x="45339" y="182309"/>
                  </a:lnTo>
                  <a:cubicBezTo>
                    <a:pt x="46292" y="184595"/>
                    <a:pt x="49149" y="186404"/>
                    <a:pt x="53816" y="187833"/>
                  </a:cubicBezTo>
                  <a:cubicBezTo>
                    <a:pt x="58483" y="189262"/>
                    <a:pt x="63722" y="189928"/>
                    <a:pt x="69628" y="189928"/>
                  </a:cubicBezTo>
                  <a:cubicBezTo>
                    <a:pt x="82201" y="189928"/>
                    <a:pt x="92297" y="184880"/>
                    <a:pt x="100012" y="174784"/>
                  </a:cubicBezTo>
                  <a:cubicBezTo>
                    <a:pt x="107633" y="164687"/>
                    <a:pt x="111538" y="149924"/>
                    <a:pt x="111538" y="130493"/>
                  </a:cubicBezTo>
                  <a:cubicBezTo>
                    <a:pt x="111538" y="113062"/>
                    <a:pt x="108204" y="100013"/>
                    <a:pt x="101536" y="91345"/>
                  </a:cubicBezTo>
                  <a:cubicBezTo>
                    <a:pt x="94869" y="82677"/>
                    <a:pt x="86201" y="78391"/>
                    <a:pt x="75628" y="78391"/>
                  </a:cubicBezTo>
                  <a:cubicBezTo>
                    <a:pt x="69247" y="78295"/>
                    <a:pt x="63437" y="79724"/>
                    <a:pt x="58198" y="82582"/>
                  </a:cubicBezTo>
                  <a:close/>
                </a:path>
              </a:pathLst>
            </a:custGeom>
            <a:solidFill>
              <a:srgbClr val="FFFFFF"/>
            </a:solidFill>
            <a:ln w="9525" cap="flat">
              <a:noFill/>
              <a:prstDash val="solid"/>
              <a:miter/>
            </a:ln>
          </p:spPr>
          <p:txBody>
            <a:bodyPr anchor="ctr"/>
            <a:lstStyle/>
            <a:p>
              <a:pPr>
                <a:defRPr/>
              </a:pPr>
              <a:endParaRPr lang="ro-RO"/>
            </a:p>
          </p:txBody>
        </p:sp>
        <p:sp>
          <p:nvSpPr>
            <p:cNvPr id="105" name="Freeform: Shape 1069">
              <a:extLst>
                <a:ext uri="{FF2B5EF4-FFF2-40B4-BE49-F238E27FC236}">
                  <a16:creationId xmlns:a16="http://schemas.microsoft.com/office/drawing/2014/main" id="{458AA653-E104-2A8C-7FCE-DD2BC3FEC75B}"/>
                </a:ext>
              </a:extLst>
            </p:cNvPr>
            <p:cNvSpPr/>
            <p:nvPr/>
          </p:nvSpPr>
          <p:spPr>
            <a:xfrm>
              <a:off x="13316235"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909 w 64865"/>
                <a:gd name="connsiteY16" fmla="*/ 0 h 194119"/>
                <a:gd name="connsiteX17" fmla="*/ 44101 w 64865"/>
                <a:gd name="connsiteY17" fmla="*/ 4381 h 194119"/>
                <a:gd name="connsiteX18" fmla="*/ 48006 w 64865"/>
                <a:gd name="connsiteY18" fmla="*/ 15621 h 194119"/>
                <a:gd name="connsiteX19" fmla="*/ 43244 w 64865"/>
                <a:gd name="connsiteY19" fmla="*/ 28861 h 194119"/>
                <a:gd name="connsiteX20" fmla="*/ 29909 w 64865"/>
                <a:gd name="connsiteY20" fmla="*/ 33718 h 194119"/>
                <a:gd name="connsiteX21" fmla="*/ 29623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7" y="1714"/>
                    <a:pt x="26289" y="0"/>
                    <a:pt x="31909" y="0"/>
                  </a:cubicBezTo>
                  <a:cubicBezTo>
                    <a:pt x="37433" y="0"/>
                    <a:pt x="41529" y="1429"/>
                    <a:pt x="44101" y="4381"/>
                  </a:cubicBezTo>
                  <a:cubicBezTo>
                    <a:pt x="46672" y="7334"/>
                    <a:pt x="48006" y="11049"/>
                    <a:pt x="48006" y="15621"/>
                  </a:cubicBezTo>
                  <a:cubicBezTo>
                    <a:pt x="48006" y="21145"/>
                    <a:pt x="46387" y="25527"/>
                    <a:pt x="43244" y="28861"/>
                  </a:cubicBezTo>
                  <a:cubicBezTo>
                    <a:pt x="40100" y="32099"/>
                    <a:pt x="35623" y="33718"/>
                    <a:pt x="29909" y="33718"/>
                  </a:cubicBezTo>
                  <a:lnTo>
                    <a:pt x="29623" y="33718"/>
                  </a:lnTo>
                  <a:cubicBezTo>
                    <a:pt x="24384" y="33718"/>
                    <a:pt x="20479"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106" name="Freeform: Shape 1070">
              <a:extLst>
                <a:ext uri="{FF2B5EF4-FFF2-40B4-BE49-F238E27FC236}">
                  <a16:creationId xmlns:a16="http://schemas.microsoft.com/office/drawing/2014/main" id="{AAED182C-17D0-100B-BC6F-F2DE5D57D51C}"/>
                </a:ext>
              </a:extLst>
            </p:cNvPr>
            <p:cNvSpPr/>
            <p:nvPr/>
          </p:nvSpPr>
          <p:spPr>
            <a:xfrm>
              <a:off x="13396531"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107" name="Freeform: Shape 1071">
              <a:extLst>
                <a:ext uri="{FF2B5EF4-FFF2-40B4-BE49-F238E27FC236}">
                  <a16:creationId xmlns:a16="http://schemas.microsoft.com/office/drawing/2014/main" id="{45196E98-1AE7-C5FC-A41A-A92F3B1804FE}"/>
                </a:ext>
              </a:extLst>
            </p:cNvPr>
            <p:cNvSpPr/>
            <p:nvPr/>
          </p:nvSpPr>
          <p:spPr>
            <a:xfrm>
              <a:off x="1347949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4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5" y="48673"/>
                  </a:cubicBezTo>
                  <a:cubicBezTo>
                    <a:pt x="112585" y="58579"/>
                    <a:pt x="112014" y="66199"/>
                    <a:pt x="110871" y="71438"/>
                  </a:cubicBezTo>
                  <a:lnTo>
                    <a:pt x="26670" y="71438"/>
                  </a:lnTo>
                  <a:cubicBezTo>
                    <a:pt x="26956" y="87630"/>
                    <a:pt x="30766" y="100584"/>
                    <a:pt x="37909" y="110490"/>
                  </a:cubicBezTo>
                  <a:cubicBezTo>
                    <a:pt x="45053" y="120396"/>
                    <a:pt x="55245" y="125254"/>
                    <a:pt x="68484" y="125254"/>
                  </a:cubicBezTo>
                  <a:cubicBezTo>
                    <a:pt x="74962" y="125254"/>
                    <a:pt x="81820" y="124111"/>
                    <a:pt x="88963" y="121729"/>
                  </a:cubicBezTo>
                  <a:cubicBezTo>
                    <a:pt x="96107" y="119348"/>
                    <a:pt x="101536" y="116586"/>
                    <a:pt x="105442" y="113252"/>
                  </a:cubicBezTo>
                  <a:lnTo>
                    <a:pt x="110109" y="124015"/>
                  </a:lnTo>
                  <a:cubicBezTo>
                    <a:pt x="105346" y="128873"/>
                    <a:pt x="98393" y="133160"/>
                    <a:pt x="89059" y="136779"/>
                  </a:cubicBezTo>
                  <a:cubicBezTo>
                    <a:pt x="79724" y="140398"/>
                    <a:pt x="70294" y="142208"/>
                    <a:pt x="60674" y="142208"/>
                  </a:cubicBezTo>
                  <a:cubicBezTo>
                    <a:pt x="40957" y="142113"/>
                    <a:pt x="25908" y="135636"/>
                    <a:pt x="15526" y="122777"/>
                  </a:cubicBezTo>
                  <a:close/>
                  <a:moveTo>
                    <a:pt x="85630" y="58388"/>
                  </a:moveTo>
                  <a:cubicBezTo>
                    <a:pt x="86106" y="54959"/>
                    <a:pt x="86392" y="51435"/>
                    <a:pt x="86392" y="47911"/>
                  </a:cubicBezTo>
                  <a:cubicBezTo>
                    <a:pt x="86201" y="37338"/>
                    <a:pt x="84010" y="28956"/>
                    <a:pt x="79629" y="22860"/>
                  </a:cubicBezTo>
                  <a:cubicBezTo>
                    <a:pt x="75342" y="16764"/>
                    <a:pt x="68484"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a:defRPr/>
              </a:pPr>
              <a:endParaRPr lang="ro-RO"/>
            </a:p>
          </p:txBody>
        </p:sp>
      </p:grpSp>
    </p:spTree>
    <p:extLst>
      <p:ext uri="{BB962C8B-B14F-4D97-AF65-F5344CB8AC3E}">
        <p14:creationId xmlns:p14="http://schemas.microsoft.com/office/powerpoint/2010/main" val="263372543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LNSP Titlu">
    <p:bg>
      <p:bgPr>
        <a:solidFill>
          <a:srgbClr val="00B9F2"/>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80518D99-6F77-CAB8-7488-C4B45DF69F9D}"/>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5" name="TextBox 4">
            <a:extLst>
              <a:ext uri="{FF2B5EF4-FFF2-40B4-BE49-F238E27FC236}">
                <a16:creationId xmlns:a16="http://schemas.microsoft.com/office/drawing/2014/main" id="{4D67A851-7DA6-4F75-F973-6B28C64985AA}"/>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CE948D4B-33DC-D01A-0B7F-A464A26D6253}"/>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74554733-3343-B6B0-058F-6F7861EE3548}"/>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D7B9D54F-6A8A-C7CD-DD14-833AB5B95BB3}"/>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8EAC6351-7B87-0D39-77BC-B604EE67F0D6}"/>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0E603D35-B54F-8E1F-EADF-41416E0F5617}"/>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23CC5A5A-E51D-635F-834A-427C041288C6}"/>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1527668C-F0B6-760F-C4CE-A5561886E941}"/>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BF2397B4-725D-4A15-4748-47683BF29981}"/>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598AC016-81D9-E106-574B-1F84080D733F}"/>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A2776E37-7D72-420C-DAA7-189B2A6EFF35}"/>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1A2F5EAA-A470-2BC7-D3AC-53687EDD7C2B}"/>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D852653A-9A30-0DE4-5582-97ECF33E0886}"/>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E7908996-58B0-E6AF-7D59-902583600FDC}"/>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8D547122-033D-42D8-E983-99258C09EABC}"/>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9552154B-9DDE-4237-70B2-2AECDEFC258E}"/>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200B6689-A99B-9C85-7938-27161EDBC59F}"/>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451A26FF-20DD-36EF-EF8D-F3787D4A5404}"/>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C624F5D4-761E-26BF-B9D6-BB8C335E110A}"/>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BC39B6B4-2621-29F5-5947-3C92A3998F90}"/>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7DDEBC5A-EC50-D50D-A502-86AD9DCBEC8E}"/>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2266E789-FCD6-E585-A99C-E46333840974}"/>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C7B7BFBF-87C1-59E6-0A3B-AF7634F974A4}"/>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6AEF6464-A8AB-30C6-A70F-3D48CFFCF005}"/>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11D71462-3EF1-F73D-23FC-1A58AF00083A}"/>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8780EE9F-2D99-22C0-BCA7-C21E34B84682}"/>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C4B1167C-738C-00FF-6D53-EEF87315C2FF}"/>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CB390367-17E1-189E-9AC5-C56036E37874}"/>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D2FE4970-1F8D-B53F-AC32-1A12EE68C6AE}"/>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72F8FDE3-1669-FF7E-1A01-7DFBC6EB3274}"/>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84A63243-C8C7-16F7-49F9-E3672D5B9F41}"/>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F8A80FA8-8530-2838-79CE-7F63037CCD58}"/>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3F1ECEE9-99D7-62E9-665C-5C8844970765}"/>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AFE3A3FA-1012-14F5-345B-D387FBC5E23A}"/>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D6150543-D439-840E-8DC6-C98FAD0402A3}"/>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9DC37E49-2B81-904D-915E-98EB4F073374}"/>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DFE28720-3CEF-9FAB-3A4E-A8E2F0CC1A57}"/>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E0F3B5E3-236E-A501-B069-3DD1BB48D6F0}"/>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3CD565C3-88A9-E931-5BE2-D6E434BE492C}"/>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AD2FD848-DA54-7A16-3CA5-2EFFDD039714}"/>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4F27CDD9-F376-1DC1-5FBC-635277121C41}"/>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A817D908-24D5-0D98-542D-88372774273E}"/>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5C16B763-2084-E9AF-F068-D5FC10889086}"/>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DA606684-D07F-E9CE-0275-AB04F35CA5CE}"/>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41EC0121-F369-4325-D159-26677A8EDA83}"/>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4">
            <a:extLst>
              <a:ext uri="{FF2B5EF4-FFF2-40B4-BE49-F238E27FC236}">
                <a16:creationId xmlns:a16="http://schemas.microsoft.com/office/drawing/2014/main" id="{2D1BC254-2751-CC90-E1A5-125DC1CD57FF}"/>
              </a:ext>
            </a:extLst>
          </p:cNvPr>
          <p:cNvGrpSpPr>
            <a:grpSpLocks noChangeAspect="1"/>
          </p:cNvGrpSpPr>
          <p:nvPr/>
        </p:nvGrpSpPr>
        <p:grpSpPr>
          <a:xfrm>
            <a:off x="19238400" y="1393200"/>
            <a:ext cx="2638800" cy="1009161"/>
            <a:chOff x="11201400" y="6490494"/>
            <a:chExt cx="1980057" cy="757237"/>
          </a:xfrm>
          <a:solidFill>
            <a:srgbClr val="FFFFFF"/>
          </a:solidFill>
        </p:grpSpPr>
        <p:sp>
          <p:nvSpPr>
            <p:cNvPr id="51" name="Freeform: Shape 51">
              <a:extLst>
                <a:ext uri="{FF2B5EF4-FFF2-40B4-BE49-F238E27FC236}">
                  <a16:creationId xmlns:a16="http://schemas.microsoft.com/office/drawing/2014/main" id="{7F5B8385-6386-3533-9847-8550B6988BDB}"/>
                </a:ext>
              </a:extLst>
            </p:cNvPr>
            <p:cNvSpPr/>
            <p:nvPr/>
          </p:nvSpPr>
          <p:spPr>
            <a:xfrm>
              <a:off x="11201400" y="6509067"/>
              <a:ext cx="139065" cy="181832"/>
            </a:xfrm>
            <a:custGeom>
              <a:avLst/>
              <a:gdLst>
                <a:gd name="connsiteX0" fmla="*/ 20288 w 139065"/>
                <a:gd name="connsiteY0" fmla="*/ 15240 h 181832"/>
                <a:gd name="connsiteX1" fmla="*/ 476 w 139065"/>
                <a:gd name="connsiteY1" fmla="*/ 12287 h 181832"/>
                <a:gd name="connsiteX2" fmla="*/ 476 w 139065"/>
                <a:gd name="connsiteY2" fmla="*/ 0 h 181832"/>
                <a:gd name="connsiteX3" fmla="*/ 70676 w 139065"/>
                <a:gd name="connsiteY3" fmla="*/ 0 h 181832"/>
                <a:gd name="connsiteX4" fmla="*/ 70676 w 139065"/>
                <a:gd name="connsiteY4" fmla="*/ 12192 h 181832"/>
                <a:gd name="connsiteX5" fmla="*/ 46482 w 139065"/>
                <a:gd name="connsiteY5" fmla="*/ 15240 h 181832"/>
                <a:gd name="connsiteX6" fmla="*/ 46482 w 139065"/>
                <a:gd name="connsiteY6" fmla="*/ 167450 h 181832"/>
                <a:gd name="connsiteX7" fmla="*/ 109633 w 139065"/>
                <a:gd name="connsiteY7" fmla="*/ 165259 h 181832"/>
                <a:gd name="connsiteX8" fmla="*/ 124111 w 139065"/>
                <a:gd name="connsiteY8" fmla="*/ 124111 h 181832"/>
                <a:gd name="connsiteX9" fmla="*/ 139065 w 139065"/>
                <a:gd name="connsiteY9" fmla="*/ 126302 h 181832"/>
                <a:gd name="connsiteX10" fmla="*/ 130493 w 139065"/>
                <a:gd name="connsiteY10" fmla="*/ 181832 h 181832"/>
                <a:gd name="connsiteX11" fmla="*/ 0 w 139065"/>
                <a:gd name="connsiteY11" fmla="*/ 181832 h 181832"/>
                <a:gd name="connsiteX12" fmla="*/ 0 w 139065"/>
                <a:gd name="connsiteY12" fmla="*/ 169831 h 181832"/>
                <a:gd name="connsiteX13" fmla="*/ 20288 w 139065"/>
                <a:gd name="connsiteY13" fmla="*/ 167354 h 181832"/>
                <a:gd name="connsiteX14" fmla="*/ 20288 w 139065"/>
                <a:gd name="connsiteY14" fmla="*/ 15240 h 1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065" h="181832">
                  <a:moveTo>
                    <a:pt x="20288" y="15240"/>
                  </a:moveTo>
                  <a:lnTo>
                    <a:pt x="476" y="12287"/>
                  </a:lnTo>
                  <a:lnTo>
                    <a:pt x="476" y="0"/>
                  </a:lnTo>
                  <a:lnTo>
                    <a:pt x="70676" y="0"/>
                  </a:lnTo>
                  <a:lnTo>
                    <a:pt x="70676" y="12192"/>
                  </a:lnTo>
                  <a:lnTo>
                    <a:pt x="46482" y="15240"/>
                  </a:lnTo>
                  <a:lnTo>
                    <a:pt x="46482" y="167450"/>
                  </a:lnTo>
                  <a:lnTo>
                    <a:pt x="109633" y="165259"/>
                  </a:lnTo>
                  <a:lnTo>
                    <a:pt x="124111" y="124111"/>
                  </a:lnTo>
                  <a:lnTo>
                    <a:pt x="139065" y="126302"/>
                  </a:lnTo>
                  <a:lnTo>
                    <a:pt x="130493" y="181832"/>
                  </a:lnTo>
                  <a:lnTo>
                    <a:pt x="0" y="181832"/>
                  </a:lnTo>
                  <a:lnTo>
                    <a:pt x="0" y="169831"/>
                  </a:lnTo>
                  <a:lnTo>
                    <a:pt x="20288" y="167354"/>
                  </a:lnTo>
                  <a:lnTo>
                    <a:pt x="20288"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2">
              <a:extLst>
                <a:ext uri="{FF2B5EF4-FFF2-40B4-BE49-F238E27FC236}">
                  <a16:creationId xmlns:a16="http://schemas.microsoft.com/office/drawing/2014/main" id="{2B08E434-5E92-73C7-581F-BAD6AE58BFC3}"/>
                </a:ext>
              </a:extLst>
            </p:cNvPr>
            <p:cNvSpPr/>
            <p:nvPr/>
          </p:nvSpPr>
          <p:spPr>
            <a:xfrm>
              <a:off x="11355705" y="6552120"/>
              <a:ext cx="120205" cy="141541"/>
            </a:xfrm>
            <a:custGeom>
              <a:avLst/>
              <a:gdLst>
                <a:gd name="connsiteX0" fmla="*/ 23146 w 120205"/>
                <a:gd name="connsiteY0" fmla="*/ 68199 h 141541"/>
                <a:gd name="connsiteX1" fmla="*/ 81439 w 120205"/>
                <a:gd name="connsiteY1" fmla="*/ 56579 h 141541"/>
                <a:gd name="connsiteX2" fmla="*/ 81439 w 120205"/>
                <a:gd name="connsiteY2" fmla="*/ 49720 h 141541"/>
                <a:gd name="connsiteX3" fmla="*/ 78962 w 120205"/>
                <a:gd name="connsiteY3" fmla="*/ 31623 h 141541"/>
                <a:gd name="connsiteX4" fmla="*/ 70485 w 120205"/>
                <a:gd name="connsiteY4" fmla="*/ 21908 h 141541"/>
                <a:gd name="connsiteX5" fmla="*/ 53435 w 120205"/>
                <a:gd name="connsiteY5" fmla="*/ 18860 h 141541"/>
                <a:gd name="connsiteX6" fmla="*/ 31051 w 120205"/>
                <a:gd name="connsiteY6" fmla="*/ 22384 h 141541"/>
                <a:gd name="connsiteX7" fmla="*/ 11335 w 120205"/>
                <a:gd name="connsiteY7" fmla="*/ 31051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1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0"/>
                  </a:lnTo>
                  <a:cubicBezTo>
                    <a:pt x="81439" y="42005"/>
                    <a:pt x="80581" y="36005"/>
                    <a:pt x="78962" y="31623"/>
                  </a:cubicBezTo>
                  <a:cubicBezTo>
                    <a:pt x="77343" y="27242"/>
                    <a:pt x="74486" y="24003"/>
                    <a:pt x="70485" y="21908"/>
                  </a:cubicBezTo>
                  <a:cubicBezTo>
                    <a:pt x="66484" y="19907"/>
                    <a:pt x="60769" y="18860"/>
                    <a:pt x="53435" y="18860"/>
                  </a:cubicBezTo>
                  <a:cubicBezTo>
                    <a:pt x="45148" y="18860"/>
                    <a:pt x="37624" y="20003"/>
                    <a:pt x="31051" y="22384"/>
                  </a:cubicBezTo>
                  <a:cubicBezTo>
                    <a:pt x="24479" y="24765"/>
                    <a:pt x="17907" y="27623"/>
                    <a:pt x="11335" y="31051"/>
                  </a:cubicBezTo>
                  <a:lnTo>
                    <a:pt x="5239" y="18383"/>
                  </a:lnTo>
                  <a:cubicBezTo>
                    <a:pt x="7334" y="16574"/>
                    <a:pt x="11239"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9" y="141351"/>
                    <a:pt x="94774" y="141351"/>
                  </a:cubicBezTo>
                  <a:cubicBezTo>
                    <a:pt x="90202" y="141351"/>
                    <a:pt x="87058" y="140684"/>
                    <a:pt x="85439" y="139256"/>
                  </a:cubicBezTo>
                  <a:cubicBezTo>
                    <a:pt x="83820" y="137827"/>
                    <a:pt x="82963" y="134779"/>
                    <a:pt x="82963" y="130111"/>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682"/>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3">
              <a:extLst>
                <a:ext uri="{FF2B5EF4-FFF2-40B4-BE49-F238E27FC236}">
                  <a16:creationId xmlns:a16="http://schemas.microsoft.com/office/drawing/2014/main" id="{AD0045C3-CEC2-97E1-180D-6DBE6AA5ED42}"/>
                </a:ext>
              </a:extLst>
            </p:cNvPr>
            <p:cNvSpPr/>
            <p:nvPr/>
          </p:nvSpPr>
          <p:spPr>
            <a:xfrm>
              <a:off x="11481625" y="6490494"/>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9 h 203168"/>
                <a:gd name="connsiteX23" fmla="*/ 99917 w 138779"/>
                <a:gd name="connsiteY23" fmla="*/ 174784 h 203168"/>
                <a:gd name="connsiteX24" fmla="*/ 111442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1"/>
                    <a:pt x="56007" y="68675"/>
                    <a:pt x="62770" y="65627"/>
                  </a:cubicBezTo>
                  <a:cubicBezTo>
                    <a:pt x="69533" y="62579"/>
                    <a:pt x="77057" y="60960"/>
                    <a:pt x="85439" y="60960"/>
                  </a:cubicBezTo>
                  <a:cubicBezTo>
                    <a:pt x="95250" y="60960"/>
                    <a:pt x="104204" y="63341"/>
                    <a:pt x="112205" y="68104"/>
                  </a:cubicBezTo>
                  <a:cubicBezTo>
                    <a:pt x="120206" y="72866"/>
                    <a:pt x="126683" y="80201"/>
                    <a:pt x="131540" y="90107"/>
                  </a:cubicBezTo>
                  <a:cubicBezTo>
                    <a:pt x="136398" y="100013"/>
                    <a:pt x="138779" y="112586"/>
                    <a:pt x="138779" y="127826"/>
                  </a:cubicBezTo>
                  <a:cubicBezTo>
                    <a:pt x="138779" y="141827"/>
                    <a:pt x="135922" y="154591"/>
                    <a:pt x="130112" y="166021"/>
                  </a:cubicBezTo>
                  <a:cubicBezTo>
                    <a:pt x="124301" y="177451"/>
                    <a:pt x="116014" y="186500"/>
                    <a:pt x="105251" y="193167"/>
                  </a:cubicBezTo>
                  <a:cubicBezTo>
                    <a:pt x="94488" y="199835"/>
                    <a:pt x="82010" y="203168"/>
                    <a:pt x="67818" y="203168"/>
                  </a:cubicBezTo>
                  <a:cubicBezTo>
                    <a:pt x="56579" y="203168"/>
                    <a:pt x="46291" y="202025"/>
                    <a:pt x="36957" y="199835"/>
                  </a:cubicBezTo>
                  <a:cubicBezTo>
                    <a:pt x="27622" y="197644"/>
                    <a:pt x="22003" y="195644"/>
                    <a:pt x="20098" y="193834"/>
                  </a:cubicBezTo>
                  <a:lnTo>
                    <a:pt x="20098" y="17621"/>
                  </a:lnTo>
                  <a:lnTo>
                    <a:pt x="0" y="14954"/>
                  </a:lnTo>
                  <a:lnTo>
                    <a:pt x="0" y="4667"/>
                  </a:lnTo>
                  <a:close/>
                  <a:moveTo>
                    <a:pt x="58103" y="82582"/>
                  </a:moveTo>
                  <a:cubicBezTo>
                    <a:pt x="52768" y="85439"/>
                    <a:pt x="48482" y="88678"/>
                    <a:pt x="45244" y="92202"/>
                  </a:cubicBezTo>
                  <a:lnTo>
                    <a:pt x="45244" y="182309"/>
                  </a:lnTo>
                  <a:cubicBezTo>
                    <a:pt x="46196" y="184594"/>
                    <a:pt x="49054" y="186404"/>
                    <a:pt x="53721" y="187833"/>
                  </a:cubicBezTo>
                  <a:cubicBezTo>
                    <a:pt x="58388" y="189262"/>
                    <a:pt x="63627" y="189929"/>
                    <a:pt x="69533" y="189929"/>
                  </a:cubicBezTo>
                  <a:cubicBezTo>
                    <a:pt x="82106" y="189929"/>
                    <a:pt x="92202" y="184880"/>
                    <a:pt x="99917" y="174784"/>
                  </a:cubicBezTo>
                  <a:cubicBezTo>
                    <a:pt x="107633" y="164687"/>
                    <a:pt x="111442" y="149924"/>
                    <a:pt x="111442" y="130493"/>
                  </a:cubicBezTo>
                  <a:cubicBezTo>
                    <a:pt x="111442" y="113062"/>
                    <a:pt x="108109" y="100013"/>
                    <a:pt x="101441" y="91345"/>
                  </a:cubicBezTo>
                  <a:cubicBezTo>
                    <a:pt x="94774" y="82677"/>
                    <a:pt x="86106" y="78391"/>
                    <a:pt x="75533" y="78391"/>
                  </a:cubicBezTo>
                  <a:cubicBezTo>
                    <a:pt x="69152" y="78296"/>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4">
              <a:extLst>
                <a:ext uri="{FF2B5EF4-FFF2-40B4-BE49-F238E27FC236}">
                  <a16:creationId xmlns:a16="http://schemas.microsoft.com/office/drawing/2014/main" id="{CA84F636-A149-ED1B-E547-E2E7AA138530}"/>
                </a:ext>
              </a:extLst>
            </p:cNvPr>
            <p:cNvSpPr/>
            <p:nvPr/>
          </p:nvSpPr>
          <p:spPr>
            <a:xfrm>
              <a:off x="11641645" y="6551454"/>
              <a:ext cx="126491" cy="142112"/>
            </a:xfrm>
            <a:custGeom>
              <a:avLst/>
              <a:gdLst>
                <a:gd name="connsiteX0" fmla="*/ 9049 w 126491"/>
                <a:gd name="connsiteY0" fmla="*/ 33052 h 142112"/>
                <a:gd name="connsiteX1" fmla="*/ 32861 w 126491"/>
                <a:gd name="connsiteY1" fmla="*/ 8477 h 142112"/>
                <a:gd name="connsiteX2" fmla="*/ 64579 w 126491"/>
                <a:gd name="connsiteY2" fmla="*/ 0 h 142112"/>
                <a:gd name="connsiteX3" fmla="*/ 110966 w 126491"/>
                <a:gd name="connsiteY3" fmla="*/ 19526 h 142112"/>
                <a:gd name="connsiteX4" fmla="*/ 126492 w 126491"/>
                <a:gd name="connsiteY4" fmla="*/ 70961 h 142112"/>
                <a:gd name="connsiteX5" fmla="*/ 117443 w 126491"/>
                <a:gd name="connsiteY5" fmla="*/ 109347 h 142112"/>
                <a:gd name="connsiteX6" fmla="*/ 93631 w 126491"/>
                <a:gd name="connsiteY6" fmla="*/ 133826 h 142112"/>
                <a:gd name="connsiteX7" fmla="*/ 61913 w 126491"/>
                <a:gd name="connsiteY7" fmla="*/ 142113 h 142112"/>
                <a:gd name="connsiteX8" fmla="*/ 15526 w 126491"/>
                <a:gd name="connsiteY8" fmla="*/ 122492 h 142112"/>
                <a:gd name="connsiteX9" fmla="*/ 0 w 126491"/>
                <a:gd name="connsiteY9" fmla="*/ 71056 h 142112"/>
                <a:gd name="connsiteX10" fmla="*/ 9049 w 126491"/>
                <a:gd name="connsiteY10" fmla="*/ 33052 h 142112"/>
                <a:gd name="connsiteX11" fmla="*/ 89344 w 126491"/>
                <a:gd name="connsiteY11" fmla="*/ 114300 h 142112"/>
                <a:gd name="connsiteX12" fmla="*/ 98393 w 126491"/>
                <a:gd name="connsiteY12" fmla="*/ 72962 h 142112"/>
                <a:gd name="connsiteX13" fmla="*/ 90106 w 126491"/>
                <a:gd name="connsiteY13" fmla="*/ 29908 h 142112"/>
                <a:gd name="connsiteX14" fmla="*/ 63437 w 126491"/>
                <a:gd name="connsiteY14" fmla="*/ 14002 h 142112"/>
                <a:gd name="connsiteX15" fmla="*/ 37338 w 126491"/>
                <a:gd name="connsiteY15" fmla="*/ 27908 h 142112"/>
                <a:gd name="connsiteX16" fmla="*/ 28194 w 126491"/>
                <a:gd name="connsiteY16" fmla="*/ 69247 h 142112"/>
                <a:gd name="connsiteX17" fmla="*/ 36767 w 126491"/>
                <a:gd name="connsiteY17" fmla="*/ 112300 h 142112"/>
                <a:gd name="connsiteX18" fmla="*/ 63437 w 126491"/>
                <a:gd name="connsiteY18" fmla="*/ 128207 h 142112"/>
                <a:gd name="connsiteX19" fmla="*/ 89344 w 126491"/>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1" h="142112">
                  <a:moveTo>
                    <a:pt x="9049" y="33052"/>
                  </a:moveTo>
                  <a:cubicBezTo>
                    <a:pt x="15049" y="22288"/>
                    <a:pt x="23050" y="14097"/>
                    <a:pt x="32861" y="8477"/>
                  </a:cubicBezTo>
                  <a:cubicBezTo>
                    <a:pt x="42767" y="2857"/>
                    <a:pt x="53340" y="0"/>
                    <a:pt x="64579" y="0"/>
                  </a:cubicBezTo>
                  <a:cubicBezTo>
                    <a:pt x="85153" y="0"/>
                    <a:pt x="100584" y="6477"/>
                    <a:pt x="110966" y="19526"/>
                  </a:cubicBezTo>
                  <a:cubicBezTo>
                    <a:pt x="121348" y="32575"/>
                    <a:pt x="126492" y="49720"/>
                    <a:pt x="126492" y="70961"/>
                  </a:cubicBezTo>
                  <a:cubicBezTo>
                    <a:pt x="126492" y="85820"/>
                    <a:pt x="123444" y="98584"/>
                    <a:pt x="117443" y="109347"/>
                  </a:cubicBezTo>
                  <a:cubicBezTo>
                    <a:pt x="111442" y="120110"/>
                    <a:pt x="103442" y="128302"/>
                    <a:pt x="93631" y="133826"/>
                  </a:cubicBezTo>
                  <a:cubicBezTo>
                    <a:pt x="83725" y="139351"/>
                    <a:pt x="73152" y="142113"/>
                    <a:pt x="61913" y="142113"/>
                  </a:cubicBezTo>
                  <a:cubicBezTo>
                    <a:pt x="41339"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147" y="37148"/>
                    <a:pt x="28194" y="50959"/>
                    <a:pt x="28194" y="69247"/>
                  </a:cubicBezTo>
                  <a:cubicBezTo>
                    <a:pt x="28194" y="87344"/>
                    <a:pt x="31051" y="101727"/>
                    <a:pt x="36767" y="112300"/>
                  </a:cubicBezTo>
                  <a:cubicBezTo>
                    <a:pt x="42481" y="122872"/>
                    <a:pt x="51340" y="128207"/>
                    <a:pt x="63437"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5">
              <a:extLst>
                <a:ext uri="{FF2B5EF4-FFF2-40B4-BE49-F238E27FC236}">
                  <a16:creationId xmlns:a16="http://schemas.microsoft.com/office/drawing/2014/main" id="{A4BF1DC4-68C2-9EC6-6131-16B37AD94557}"/>
                </a:ext>
              </a:extLst>
            </p:cNvPr>
            <p:cNvSpPr/>
            <p:nvPr/>
          </p:nvSpPr>
          <p:spPr>
            <a:xfrm>
              <a:off x="11790807" y="6551358"/>
              <a:ext cx="95535" cy="139541"/>
            </a:xfrm>
            <a:custGeom>
              <a:avLst/>
              <a:gdLst>
                <a:gd name="connsiteX0" fmla="*/ 95 w 95535"/>
                <a:gd name="connsiteY0" fmla="*/ 127635 h 139541"/>
                <a:gd name="connsiteX1" fmla="*/ 18478 w 95535"/>
                <a:gd name="connsiteY1" fmla="*/ 126206 h 139541"/>
                <a:gd name="connsiteX2" fmla="*/ 18478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635"/>
                  </a:moveTo>
                  <a:lnTo>
                    <a:pt x="18478" y="126206"/>
                  </a:lnTo>
                  <a:lnTo>
                    <a:pt x="18478" y="22574"/>
                  </a:lnTo>
                  <a:lnTo>
                    <a:pt x="857" y="18193"/>
                  </a:lnTo>
                  <a:lnTo>
                    <a:pt x="857" y="4953"/>
                  </a:lnTo>
                  <a:lnTo>
                    <a:pt x="34576" y="571"/>
                  </a:lnTo>
                  <a:lnTo>
                    <a:pt x="35052" y="571"/>
                  </a:lnTo>
                  <a:lnTo>
                    <a:pt x="40481" y="4953"/>
                  </a:lnTo>
                  <a:lnTo>
                    <a:pt x="40481" y="9335"/>
                  </a:lnTo>
                  <a:lnTo>
                    <a:pt x="39719" y="28385"/>
                  </a:lnTo>
                  <a:lnTo>
                    <a:pt x="40481" y="28385"/>
                  </a:lnTo>
                  <a:cubicBezTo>
                    <a:pt x="42101"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718"/>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6">
              <a:extLst>
                <a:ext uri="{FF2B5EF4-FFF2-40B4-BE49-F238E27FC236}">
                  <a16:creationId xmlns:a16="http://schemas.microsoft.com/office/drawing/2014/main" id="{7A60BCDE-B43A-A5FD-BF54-2841B62538E4}"/>
                </a:ext>
              </a:extLst>
            </p:cNvPr>
            <p:cNvSpPr/>
            <p:nvPr/>
          </p:nvSpPr>
          <p:spPr>
            <a:xfrm>
              <a:off x="11902344" y="6552120"/>
              <a:ext cx="120300" cy="141541"/>
            </a:xfrm>
            <a:custGeom>
              <a:avLst/>
              <a:gdLst>
                <a:gd name="connsiteX0" fmla="*/ 23241 w 120300"/>
                <a:gd name="connsiteY0" fmla="*/ 68199 h 141541"/>
                <a:gd name="connsiteX1" fmla="*/ 81534 w 120300"/>
                <a:gd name="connsiteY1" fmla="*/ 56579 h 141541"/>
                <a:gd name="connsiteX2" fmla="*/ 81534 w 120300"/>
                <a:gd name="connsiteY2" fmla="*/ 49720 h 141541"/>
                <a:gd name="connsiteX3" fmla="*/ 79058 w 120300"/>
                <a:gd name="connsiteY3" fmla="*/ 31623 h 141541"/>
                <a:gd name="connsiteX4" fmla="*/ 70580 w 120300"/>
                <a:gd name="connsiteY4" fmla="*/ 21908 h 141541"/>
                <a:gd name="connsiteX5" fmla="*/ 53531 w 120300"/>
                <a:gd name="connsiteY5" fmla="*/ 18860 h 141541"/>
                <a:gd name="connsiteX6" fmla="*/ 31147 w 120300"/>
                <a:gd name="connsiteY6" fmla="*/ 22384 h 141541"/>
                <a:gd name="connsiteX7" fmla="*/ 11430 w 120300"/>
                <a:gd name="connsiteY7" fmla="*/ 31051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6 h 141541"/>
                <a:gd name="connsiteX21" fmla="*/ 82963 w 120300"/>
                <a:gd name="connsiteY21" fmla="*/ 130111 h 141541"/>
                <a:gd name="connsiteX22" fmla="*/ 82963 w 120300"/>
                <a:gd name="connsiteY22" fmla="*/ 122015 h 141541"/>
                <a:gd name="connsiteX23" fmla="*/ 64961 w 120300"/>
                <a:gd name="connsiteY23" fmla="*/ 135446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199 h 141541"/>
                <a:gd name="connsiteX28" fmla="*/ 66294 w 120300"/>
                <a:gd name="connsiteY28" fmla="*/ 120968 h 141541"/>
                <a:gd name="connsiteX29" fmla="*/ 81439 w 120300"/>
                <a:gd name="connsiteY29" fmla="*/ 111633 h 141541"/>
                <a:gd name="connsiteX30" fmla="*/ 81439 w 120300"/>
                <a:gd name="connsiteY30" fmla="*/ 69533 h 141541"/>
                <a:gd name="connsiteX31" fmla="*/ 41148 w 120300"/>
                <a:gd name="connsiteY31" fmla="*/ 77724 h 141541"/>
                <a:gd name="connsiteX32" fmla="*/ 27527 w 120300"/>
                <a:gd name="connsiteY32" fmla="*/ 99155 h 141541"/>
                <a:gd name="connsiteX33" fmla="*/ 34004 w 120300"/>
                <a:gd name="connsiteY33" fmla="*/ 118586 h 141541"/>
                <a:gd name="connsiteX34" fmla="*/ 51530 w 120300"/>
                <a:gd name="connsiteY34" fmla="*/ 124873 h 141541"/>
                <a:gd name="connsiteX35" fmla="*/ 66294 w 120300"/>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199"/>
                  </a:moveTo>
                  <a:cubicBezTo>
                    <a:pt x="38576" y="60960"/>
                    <a:pt x="58007" y="57055"/>
                    <a:pt x="81534" y="56579"/>
                  </a:cubicBezTo>
                  <a:lnTo>
                    <a:pt x="81534" y="49720"/>
                  </a:lnTo>
                  <a:cubicBezTo>
                    <a:pt x="81534" y="42005"/>
                    <a:pt x="80677" y="36005"/>
                    <a:pt x="79058" y="31623"/>
                  </a:cubicBezTo>
                  <a:cubicBezTo>
                    <a:pt x="77438" y="27242"/>
                    <a:pt x="74581" y="24003"/>
                    <a:pt x="70580" y="21908"/>
                  </a:cubicBezTo>
                  <a:cubicBezTo>
                    <a:pt x="66580" y="19907"/>
                    <a:pt x="60960" y="18860"/>
                    <a:pt x="53531" y="18860"/>
                  </a:cubicBezTo>
                  <a:cubicBezTo>
                    <a:pt x="45244" y="18860"/>
                    <a:pt x="37719" y="20003"/>
                    <a:pt x="31147" y="22384"/>
                  </a:cubicBezTo>
                  <a:cubicBezTo>
                    <a:pt x="24575" y="24765"/>
                    <a:pt x="18002" y="27623"/>
                    <a:pt x="11430" y="31051"/>
                  </a:cubicBezTo>
                  <a:lnTo>
                    <a:pt x="5334" y="18383"/>
                  </a:lnTo>
                  <a:cubicBezTo>
                    <a:pt x="7430" y="16574"/>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6"/>
                    <a:pt x="107918" y="140113"/>
                  </a:cubicBezTo>
                  <a:cubicBezTo>
                    <a:pt x="102965" y="140970"/>
                    <a:pt x="98584" y="141351"/>
                    <a:pt x="94774" y="141351"/>
                  </a:cubicBezTo>
                  <a:cubicBezTo>
                    <a:pt x="90202" y="141351"/>
                    <a:pt x="87154" y="140684"/>
                    <a:pt x="85439" y="139256"/>
                  </a:cubicBezTo>
                  <a:cubicBezTo>
                    <a:pt x="83820" y="137827"/>
                    <a:pt x="82963" y="134779"/>
                    <a:pt x="82963" y="130111"/>
                  </a:cubicBezTo>
                  <a:lnTo>
                    <a:pt x="82963" y="122015"/>
                  </a:lnTo>
                  <a:cubicBezTo>
                    <a:pt x="78105" y="126873"/>
                    <a:pt x="72104" y="131445"/>
                    <a:pt x="64961" y="135446"/>
                  </a:cubicBezTo>
                  <a:cubicBezTo>
                    <a:pt x="57817" y="139541"/>
                    <a:pt x="49816" y="141542"/>
                    <a:pt x="40862" y="141542"/>
                  </a:cubicBezTo>
                  <a:cubicBezTo>
                    <a:pt x="29147" y="141542"/>
                    <a:pt x="19336" y="138113"/>
                    <a:pt x="11621" y="131350"/>
                  </a:cubicBezTo>
                  <a:cubicBezTo>
                    <a:pt x="3905" y="124587"/>
                    <a:pt x="0" y="114872"/>
                    <a:pt x="0" y="102108"/>
                  </a:cubicBezTo>
                  <a:cubicBezTo>
                    <a:pt x="191" y="86773"/>
                    <a:pt x="7906" y="75438"/>
                    <a:pt x="23241" y="68199"/>
                  </a:cubicBezTo>
                  <a:close/>
                  <a:moveTo>
                    <a:pt x="66294" y="120968"/>
                  </a:moveTo>
                  <a:cubicBezTo>
                    <a:pt x="71819"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770"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7">
              <a:extLst>
                <a:ext uri="{FF2B5EF4-FFF2-40B4-BE49-F238E27FC236}">
                  <a16:creationId xmlns:a16="http://schemas.microsoft.com/office/drawing/2014/main" id="{D3CCAC98-7C1E-CCAE-EE71-D08BF5FE698B}"/>
                </a:ext>
              </a:extLst>
            </p:cNvPr>
            <p:cNvSpPr/>
            <p:nvPr/>
          </p:nvSpPr>
          <p:spPr>
            <a:xfrm>
              <a:off x="12036361" y="6519926"/>
              <a:ext cx="88201" cy="173736"/>
            </a:xfrm>
            <a:custGeom>
              <a:avLst/>
              <a:gdLst>
                <a:gd name="connsiteX0" fmla="*/ 24479 w 88201"/>
                <a:gd name="connsiteY0" fmla="*/ 167069 h 173736"/>
                <a:gd name="connsiteX1" fmla="*/ 17621 w 88201"/>
                <a:gd name="connsiteY1" fmla="*/ 145256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3 h 173736"/>
                <a:gd name="connsiteX22" fmla="*/ 69247 w 88201"/>
                <a:gd name="connsiteY22" fmla="*/ 169545 h 173736"/>
                <a:gd name="connsiteX23" fmla="*/ 45434 w 88201"/>
                <a:gd name="connsiteY23" fmla="*/ 173736 h 173736"/>
                <a:gd name="connsiteX24" fmla="*/ 24479 w 88201"/>
                <a:gd name="connsiteY24" fmla="*/ 167069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069"/>
                  </a:moveTo>
                  <a:cubicBezTo>
                    <a:pt x="19907" y="162782"/>
                    <a:pt x="17621" y="155543"/>
                    <a:pt x="17621" y="145256"/>
                  </a:cubicBezTo>
                  <a:lnTo>
                    <a:pt x="17621" y="51340"/>
                  </a:lnTo>
                  <a:lnTo>
                    <a:pt x="0" y="51340"/>
                  </a:lnTo>
                  <a:lnTo>
                    <a:pt x="0" y="40291"/>
                  </a:lnTo>
                  <a:cubicBezTo>
                    <a:pt x="762" y="40100"/>
                    <a:pt x="3048"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3"/>
                  </a:lnTo>
                  <a:cubicBezTo>
                    <a:pt x="84296" y="163925"/>
                    <a:pt x="77914" y="166783"/>
                    <a:pt x="69247" y="169545"/>
                  </a:cubicBezTo>
                  <a:cubicBezTo>
                    <a:pt x="60579" y="172307"/>
                    <a:pt x="52578" y="173736"/>
                    <a:pt x="45434" y="173736"/>
                  </a:cubicBezTo>
                  <a:cubicBezTo>
                    <a:pt x="36004"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58">
              <a:extLst>
                <a:ext uri="{FF2B5EF4-FFF2-40B4-BE49-F238E27FC236}">
                  <a16:creationId xmlns:a16="http://schemas.microsoft.com/office/drawing/2014/main" id="{5D1E3259-DC14-7887-7911-10502407E2E1}"/>
                </a:ext>
              </a:extLst>
            </p:cNvPr>
            <p:cNvSpPr/>
            <p:nvPr/>
          </p:nvSpPr>
          <p:spPr>
            <a:xfrm>
              <a:off x="12139422" y="6551454"/>
              <a:ext cx="126587" cy="142112"/>
            </a:xfrm>
            <a:custGeom>
              <a:avLst/>
              <a:gdLst>
                <a:gd name="connsiteX0" fmla="*/ 9049 w 126587"/>
                <a:gd name="connsiteY0" fmla="*/ 33052 h 142112"/>
                <a:gd name="connsiteX1" fmla="*/ 32956 w 126587"/>
                <a:gd name="connsiteY1" fmla="*/ 8477 h 142112"/>
                <a:gd name="connsiteX2" fmla="*/ 64675 w 126587"/>
                <a:gd name="connsiteY2" fmla="*/ 0 h 142112"/>
                <a:gd name="connsiteX3" fmla="*/ 111061 w 126587"/>
                <a:gd name="connsiteY3" fmla="*/ 19526 h 142112"/>
                <a:gd name="connsiteX4" fmla="*/ 126587 w 126587"/>
                <a:gd name="connsiteY4" fmla="*/ 70961 h 142112"/>
                <a:gd name="connsiteX5" fmla="*/ 117538 w 126587"/>
                <a:gd name="connsiteY5" fmla="*/ 109347 h 142112"/>
                <a:gd name="connsiteX6" fmla="*/ 93631 w 126587"/>
                <a:gd name="connsiteY6" fmla="*/ 133826 h 142112"/>
                <a:gd name="connsiteX7" fmla="*/ 61913 w 126587"/>
                <a:gd name="connsiteY7" fmla="*/ 142113 h 142112"/>
                <a:gd name="connsiteX8" fmla="*/ 15526 w 126587"/>
                <a:gd name="connsiteY8" fmla="*/ 122492 h 142112"/>
                <a:gd name="connsiteX9" fmla="*/ 0 w 126587"/>
                <a:gd name="connsiteY9" fmla="*/ 71056 h 142112"/>
                <a:gd name="connsiteX10" fmla="*/ 9049 w 126587"/>
                <a:gd name="connsiteY10" fmla="*/ 33052 h 142112"/>
                <a:gd name="connsiteX11" fmla="*/ 89344 w 126587"/>
                <a:gd name="connsiteY11" fmla="*/ 114300 h 142112"/>
                <a:gd name="connsiteX12" fmla="*/ 98393 w 126587"/>
                <a:gd name="connsiteY12" fmla="*/ 72962 h 142112"/>
                <a:gd name="connsiteX13" fmla="*/ 90106 w 126587"/>
                <a:gd name="connsiteY13" fmla="*/ 29908 h 142112"/>
                <a:gd name="connsiteX14" fmla="*/ 63436 w 126587"/>
                <a:gd name="connsiteY14" fmla="*/ 14002 h 142112"/>
                <a:gd name="connsiteX15" fmla="*/ 37338 w 126587"/>
                <a:gd name="connsiteY15" fmla="*/ 27908 h 142112"/>
                <a:gd name="connsiteX16" fmla="*/ 28194 w 126587"/>
                <a:gd name="connsiteY16" fmla="*/ 69247 h 142112"/>
                <a:gd name="connsiteX17" fmla="*/ 36766 w 126587"/>
                <a:gd name="connsiteY17" fmla="*/ 112300 h 142112"/>
                <a:gd name="connsiteX18" fmla="*/ 63436 w 126587"/>
                <a:gd name="connsiteY18" fmla="*/ 128207 h 142112"/>
                <a:gd name="connsiteX19" fmla="*/ 89344 w 126587"/>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112">
                  <a:moveTo>
                    <a:pt x="9049" y="33052"/>
                  </a:moveTo>
                  <a:cubicBezTo>
                    <a:pt x="15049" y="22288"/>
                    <a:pt x="23050" y="14097"/>
                    <a:pt x="32956" y="8477"/>
                  </a:cubicBezTo>
                  <a:cubicBezTo>
                    <a:pt x="42863" y="2857"/>
                    <a:pt x="53340" y="0"/>
                    <a:pt x="64675" y="0"/>
                  </a:cubicBezTo>
                  <a:cubicBezTo>
                    <a:pt x="85249" y="0"/>
                    <a:pt x="100679" y="6477"/>
                    <a:pt x="111061" y="19526"/>
                  </a:cubicBezTo>
                  <a:cubicBezTo>
                    <a:pt x="121444" y="32575"/>
                    <a:pt x="126587" y="49720"/>
                    <a:pt x="126587" y="70961"/>
                  </a:cubicBezTo>
                  <a:cubicBezTo>
                    <a:pt x="126587" y="85820"/>
                    <a:pt x="123539" y="98584"/>
                    <a:pt x="117538" y="109347"/>
                  </a:cubicBezTo>
                  <a:cubicBezTo>
                    <a:pt x="111538" y="120110"/>
                    <a:pt x="103537" y="128302"/>
                    <a:pt x="93631" y="133826"/>
                  </a:cubicBezTo>
                  <a:cubicBezTo>
                    <a:pt x="83725" y="139351"/>
                    <a:pt x="73247" y="142113"/>
                    <a:pt x="61913" y="142113"/>
                  </a:cubicBezTo>
                  <a:cubicBezTo>
                    <a:pt x="41338"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6" y="14002"/>
                  </a:cubicBezTo>
                  <a:cubicBezTo>
                    <a:pt x="52197" y="14002"/>
                    <a:pt x="43529" y="18669"/>
                    <a:pt x="37338" y="27908"/>
                  </a:cubicBezTo>
                  <a:cubicBezTo>
                    <a:pt x="31242" y="37243"/>
                    <a:pt x="28194" y="50959"/>
                    <a:pt x="28194" y="69247"/>
                  </a:cubicBezTo>
                  <a:cubicBezTo>
                    <a:pt x="28194" y="87344"/>
                    <a:pt x="31051" y="101727"/>
                    <a:pt x="36766" y="112300"/>
                  </a:cubicBezTo>
                  <a:cubicBezTo>
                    <a:pt x="42481" y="122872"/>
                    <a:pt x="51340" y="128207"/>
                    <a:pt x="63436"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59">
              <a:extLst>
                <a:ext uri="{FF2B5EF4-FFF2-40B4-BE49-F238E27FC236}">
                  <a16:creationId xmlns:a16="http://schemas.microsoft.com/office/drawing/2014/main" id="{5DC5EC3F-8DCF-9AD5-17A5-913E982FD4E5}"/>
                </a:ext>
              </a:extLst>
            </p:cNvPr>
            <p:cNvSpPr/>
            <p:nvPr/>
          </p:nvSpPr>
          <p:spPr>
            <a:xfrm>
              <a:off x="12288774" y="6551358"/>
              <a:ext cx="95535" cy="139541"/>
            </a:xfrm>
            <a:custGeom>
              <a:avLst/>
              <a:gdLst>
                <a:gd name="connsiteX0" fmla="*/ 0 w 95535"/>
                <a:gd name="connsiteY0" fmla="*/ 127635 h 139541"/>
                <a:gd name="connsiteX1" fmla="*/ 18383 w 95535"/>
                <a:gd name="connsiteY1" fmla="*/ 126206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635"/>
                  </a:moveTo>
                  <a:lnTo>
                    <a:pt x="18383" y="126206"/>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435"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0">
              <a:extLst>
                <a:ext uri="{FF2B5EF4-FFF2-40B4-BE49-F238E27FC236}">
                  <a16:creationId xmlns:a16="http://schemas.microsoft.com/office/drawing/2014/main" id="{A2124DB2-CB35-627E-56D3-243A0269DA53}"/>
                </a:ext>
              </a:extLst>
            </p:cNvPr>
            <p:cNvSpPr/>
            <p:nvPr/>
          </p:nvSpPr>
          <p:spPr>
            <a:xfrm>
              <a:off x="12398120" y="6552216"/>
              <a:ext cx="137541" cy="141446"/>
            </a:xfrm>
            <a:custGeom>
              <a:avLst/>
              <a:gdLst>
                <a:gd name="connsiteX0" fmla="*/ 103442 w 137541"/>
                <a:gd name="connsiteY0" fmla="*/ 138208 h 141446"/>
                <a:gd name="connsiteX1" fmla="*/ 100108 w 137541"/>
                <a:gd name="connsiteY1" fmla="*/ 129445 h 141446"/>
                <a:gd name="connsiteX2" fmla="*/ 100108 w 137541"/>
                <a:gd name="connsiteY2" fmla="*/ 121158 h 141446"/>
                <a:gd name="connsiteX3" fmla="*/ 79915 w 137541"/>
                <a:gd name="connsiteY3" fmla="*/ 135350 h 141446"/>
                <a:gd name="connsiteX4" fmla="*/ 55531 w 137541"/>
                <a:gd name="connsiteY4" fmla="*/ 141446 h 141446"/>
                <a:gd name="connsiteX5" fmla="*/ 23241 w 137541"/>
                <a:gd name="connsiteY5" fmla="*/ 129254 h 141446"/>
                <a:gd name="connsiteX6" fmla="*/ 13716 w 137541"/>
                <a:gd name="connsiteY6" fmla="*/ 88868 h 141446"/>
                <a:gd name="connsiteX7" fmla="*/ 13716 w 137541"/>
                <a:gd name="connsiteY7" fmla="*/ 17812 h 141446"/>
                <a:gd name="connsiteX8" fmla="*/ 0 w 137541"/>
                <a:gd name="connsiteY8" fmla="*/ 13907 h 141446"/>
                <a:gd name="connsiteX9" fmla="*/ 0 w 137541"/>
                <a:gd name="connsiteY9" fmla="*/ 3143 h 141446"/>
                <a:gd name="connsiteX10" fmla="*/ 34290 w 137541"/>
                <a:gd name="connsiteY10" fmla="*/ 0 h 141446"/>
                <a:gd name="connsiteX11" fmla="*/ 34576 w 137541"/>
                <a:gd name="connsiteY11" fmla="*/ 0 h 141446"/>
                <a:gd name="connsiteX12" fmla="*/ 39243 w 137541"/>
                <a:gd name="connsiteY12" fmla="*/ 2953 h 141446"/>
                <a:gd name="connsiteX13" fmla="*/ 39243 w 137541"/>
                <a:gd name="connsiteY13" fmla="*/ 86868 h 141446"/>
                <a:gd name="connsiteX14" fmla="*/ 41338 w 137541"/>
                <a:gd name="connsiteY14" fmla="*/ 109061 h 141446"/>
                <a:gd name="connsiteX15" fmla="*/ 48673 w 137541"/>
                <a:gd name="connsiteY15" fmla="*/ 120777 h 141446"/>
                <a:gd name="connsiteX16" fmla="*/ 64008 w 137541"/>
                <a:gd name="connsiteY16" fmla="*/ 124587 h 141446"/>
                <a:gd name="connsiteX17" fmla="*/ 82391 w 137541"/>
                <a:gd name="connsiteY17" fmla="*/ 120396 h 141446"/>
                <a:gd name="connsiteX18" fmla="*/ 97346 w 137541"/>
                <a:gd name="connsiteY18" fmla="*/ 110585 h 141446"/>
                <a:gd name="connsiteX19" fmla="*/ 97346 w 137541"/>
                <a:gd name="connsiteY19" fmla="*/ 17812 h 141446"/>
                <a:gd name="connsiteX20" fmla="*/ 79724 w 137541"/>
                <a:gd name="connsiteY20" fmla="*/ 13907 h 141446"/>
                <a:gd name="connsiteX21" fmla="*/ 79724 w 137541"/>
                <a:gd name="connsiteY21" fmla="*/ 3143 h 141446"/>
                <a:gd name="connsiteX22" fmla="*/ 116967 w 137541"/>
                <a:gd name="connsiteY22" fmla="*/ 0 h 141446"/>
                <a:gd name="connsiteX23" fmla="*/ 117253 w 137541"/>
                <a:gd name="connsiteY23" fmla="*/ 0 h 141446"/>
                <a:gd name="connsiteX24" fmla="*/ 122872 w 137541"/>
                <a:gd name="connsiteY24" fmla="*/ 2953 h 141446"/>
                <a:gd name="connsiteX25" fmla="*/ 122872 w 137541"/>
                <a:gd name="connsiteY25" fmla="*/ 126302 h 141446"/>
                <a:gd name="connsiteX26" fmla="*/ 137541 w 137541"/>
                <a:gd name="connsiteY26" fmla="*/ 126302 h 141446"/>
                <a:gd name="connsiteX27" fmla="*/ 137255 w 137541"/>
                <a:gd name="connsiteY27" fmla="*/ 137351 h 141446"/>
                <a:gd name="connsiteX28" fmla="*/ 125349 w 137541"/>
                <a:gd name="connsiteY28" fmla="*/ 140018 h 141446"/>
                <a:gd name="connsiteX29" fmla="*/ 113729 w 137541"/>
                <a:gd name="connsiteY29" fmla="*/ 140970 h 141446"/>
                <a:gd name="connsiteX30" fmla="*/ 103442 w 137541"/>
                <a:gd name="connsiteY30" fmla="*/ 13820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446">
                  <a:moveTo>
                    <a:pt x="103442" y="138208"/>
                  </a:moveTo>
                  <a:cubicBezTo>
                    <a:pt x="101251" y="136398"/>
                    <a:pt x="100108" y="133445"/>
                    <a:pt x="100108" y="129445"/>
                  </a:cubicBezTo>
                  <a:lnTo>
                    <a:pt x="100108" y="121158"/>
                  </a:lnTo>
                  <a:cubicBezTo>
                    <a:pt x="94679" y="126587"/>
                    <a:pt x="88011" y="131255"/>
                    <a:pt x="79915" y="135350"/>
                  </a:cubicBezTo>
                  <a:cubicBezTo>
                    <a:pt x="71818" y="139446"/>
                    <a:pt x="63722" y="141446"/>
                    <a:pt x="55531" y="141446"/>
                  </a:cubicBezTo>
                  <a:cubicBezTo>
                    <a:pt x="40386" y="141446"/>
                    <a:pt x="29623" y="137351"/>
                    <a:pt x="23241" y="129254"/>
                  </a:cubicBezTo>
                  <a:cubicBezTo>
                    <a:pt x="16859" y="121158"/>
                    <a:pt x="13716" y="107633"/>
                    <a:pt x="13716" y="8886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672" y="114395"/>
                    <a:pt x="45149" y="118301"/>
                    <a:pt x="48673" y="120777"/>
                  </a:cubicBezTo>
                  <a:cubicBezTo>
                    <a:pt x="52197" y="123254"/>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2" y="2953"/>
                  </a:lnTo>
                  <a:lnTo>
                    <a:pt x="122872" y="126302"/>
                  </a:lnTo>
                  <a:lnTo>
                    <a:pt x="137541" y="126302"/>
                  </a:lnTo>
                  <a:lnTo>
                    <a:pt x="137255" y="137351"/>
                  </a:lnTo>
                  <a:cubicBezTo>
                    <a:pt x="132683" y="138494"/>
                    <a:pt x="128778" y="139351"/>
                    <a:pt x="125349" y="140018"/>
                  </a:cubicBezTo>
                  <a:cubicBezTo>
                    <a:pt x="121920" y="140684"/>
                    <a:pt x="118110" y="140970"/>
                    <a:pt x="113729" y="140970"/>
                  </a:cubicBezTo>
                  <a:cubicBezTo>
                    <a:pt x="108966" y="140970"/>
                    <a:pt x="105632"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61">
              <a:extLst>
                <a:ext uri="{FF2B5EF4-FFF2-40B4-BE49-F238E27FC236}">
                  <a16:creationId xmlns:a16="http://schemas.microsoft.com/office/drawing/2014/main" id="{2F2BDC7C-6440-4FF5-AAE4-5E5628A546C0}"/>
                </a:ext>
              </a:extLst>
            </p:cNvPr>
            <p:cNvSpPr/>
            <p:nvPr/>
          </p:nvSpPr>
          <p:spPr>
            <a:xfrm>
              <a:off x="12552997" y="6490494"/>
              <a:ext cx="66103" cy="200501"/>
            </a:xfrm>
            <a:custGeom>
              <a:avLst/>
              <a:gdLst>
                <a:gd name="connsiteX0" fmla="*/ 19907 w 66103"/>
                <a:gd name="connsiteY0" fmla="*/ 17907 h 200501"/>
                <a:gd name="connsiteX1" fmla="*/ 95 w 66103"/>
                <a:gd name="connsiteY1" fmla="*/ 15240 h 200501"/>
                <a:gd name="connsiteX2" fmla="*/ 95 w 66103"/>
                <a:gd name="connsiteY2" fmla="*/ 4763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907" y="17907"/>
                  </a:moveTo>
                  <a:lnTo>
                    <a:pt x="95" y="15240"/>
                  </a:lnTo>
                  <a:lnTo>
                    <a:pt x="95" y="4763"/>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62">
              <a:extLst>
                <a:ext uri="{FF2B5EF4-FFF2-40B4-BE49-F238E27FC236}">
                  <a16:creationId xmlns:a16="http://schemas.microsoft.com/office/drawing/2014/main" id="{D35B4B5C-A18A-3B66-8068-E97F0618DAD8}"/>
                </a:ext>
              </a:extLst>
            </p:cNvPr>
            <p:cNvSpPr/>
            <p:nvPr/>
          </p:nvSpPr>
          <p:spPr>
            <a:xfrm>
              <a:off x="11201876" y="6786054"/>
              <a:ext cx="177260" cy="181927"/>
            </a:xfrm>
            <a:custGeom>
              <a:avLst/>
              <a:gdLst>
                <a:gd name="connsiteX0" fmla="*/ 19621 w 177260"/>
                <a:gd name="connsiteY0" fmla="*/ 15240 h 181927"/>
                <a:gd name="connsiteX1" fmla="*/ 0 w 177260"/>
                <a:gd name="connsiteY1" fmla="*/ 12287 h 181927"/>
                <a:gd name="connsiteX2" fmla="*/ 0 w 177260"/>
                <a:gd name="connsiteY2" fmla="*/ 0 h 181927"/>
                <a:gd name="connsiteX3" fmla="*/ 45530 w 177260"/>
                <a:gd name="connsiteY3" fmla="*/ 0 h 181927"/>
                <a:gd name="connsiteX4" fmla="*/ 127064 w 177260"/>
                <a:gd name="connsiteY4" fmla="*/ 119443 h 181927"/>
                <a:gd name="connsiteX5" fmla="*/ 140780 w 177260"/>
                <a:gd name="connsiteY5" fmla="*/ 145352 h 181927"/>
                <a:gd name="connsiteX6" fmla="*/ 140780 w 177260"/>
                <a:gd name="connsiteY6" fmla="*/ 15240 h 181927"/>
                <a:gd name="connsiteX7" fmla="*/ 119539 w 177260"/>
                <a:gd name="connsiteY7" fmla="*/ 12287 h 181927"/>
                <a:gd name="connsiteX8" fmla="*/ 119539 w 177260"/>
                <a:gd name="connsiteY8" fmla="*/ 0 h 181927"/>
                <a:gd name="connsiteX9" fmla="*/ 177260 w 177260"/>
                <a:gd name="connsiteY9" fmla="*/ 0 h 181927"/>
                <a:gd name="connsiteX10" fmla="*/ 177260 w 177260"/>
                <a:gd name="connsiteY10" fmla="*/ 12287 h 181927"/>
                <a:gd name="connsiteX11" fmla="*/ 157639 w 177260"/>
                <a:gd name="connsiteY11" fmla="*/ 15240 h 181927"/>
                <a:gd name="connsiteX12" fmla="*/ 157639 w 177260"/>
                <a:gd name="connsiteY12" fmla="*/ 181928 h 181927"/>
                <a:gd name="connsiteX13" fmla="*/ 138303 w 177260"/>
                <a:gd name="connsiteY13" fmla="*/ 181928 h 181927"/>
                <a:gd name="connsiteX14" fmla="*/ 55055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1 w 177260"/>
                <a:gd name="connsiteY21" fmla="*/ 167259 h 181927"/>
                <a:gd name="connsiteX22" fmla="*/ 19621 w 177260"/>
                <a:gd name="connsiteY22" fmla="*/ 15240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621" y="15240"/>
                  </a:moveTo>
                  <a:lnTo>
                    <a:pt x="0" y="12287"/>
                  </a:lnTo>
                  <a:lnTo>
                    <a:pt x="0" y="0"/>
                  </a:lnTo>
                  <a:lnTo>
                    <a:pt x="45530" y="0"/>
                  </a:lnTo>
                  <a:lnTo>
                    <a:pt x="127064" y="119443"/>
                  </a:lnTo>
                  <a:lnTo>
                    <a:pt x="140780" y="145352"/>
                  </a:lnTo>
                  <a:lnTo>
                    <a:pt x="140780" y="15240"/>
                  </a:lnTo>
                  <a:lnTo>
                    <a:pt x="119539" y="12287"/>
                  </a:lnTo>
                  <a:lnTo>
                    <a:pt x="119539" y="0"/>
                  </a:lnTo>
                  <a:lnTo>
                    <a:pt x="177260" y="0"/>
                  </a:lnTo>
                  <a:lnTo>
                    <a:pt x="177260" y="12287"/>
                  </a:lnTo>
                  <a:lnTo>
                    <a:pt x="157639" y="15240"/>
                  </a:lnTo>
                  <a:lnTo>
                    <a:pt x="157639" y="181928"/>
                  </a:lnTo>
                  <a:lnTo>
                    <a:pt x="138303" y="181928"/>
                  </a:lnTo>
                  <a:lnTo>
                    <a:pt x="55055" y="59722"/>
                  </a:lnTo>
                  <a:lnTo>
                    <a:pt x="36195" y="27432"/>
                  </a:lnTo>
                  <a:lnTo>
                    <a:pt x="36195" y="167450"/>
                  </a:lnTo>
                  <a:lnTo>
                    <a:pt x="59436" y="169926"/>
                  </a:lnTo>
                  <a:lnTo>
                    <a:pt x="59436" y="181928"/>
                  </a:lnTo>
                  <a:lnTo>
                    <a:pt x="0" y="181928"/>
                  </a:lnTo>
                  <a:lnTo>
                    <a:pt x="0" y="169926"/>
                  </a:lnTo>
                  <a:lnTo>
                    <a:pt x="19621" y="167259"/>
                  </a:lnTo>
                  <a:lnTo>
                    <a:pt x="19621"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3">
              <a:extLst>
                <a:ext uri="{FF2B5EF4-FFF2-40B4-BE49-F238E27FC236}">
                  <a16:creationId xmlns:a16="http://schemas.microsoft.com/office/drawing/2014/main" id="{1B5F350E-A1B5-2FFF-2FF5-DC1DC38937C1}"/>
                </a:ext>
              </a:extLst>
            </p:cNvPr>
            <p:cNvSpPr/>
            <p:nvPr/>
          </p:nvSpPr>
          <p:spPr>
            <a:xfrm>
              <a:off x="11396091"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8 w 120205"/>
                <a:gd name="connsiteY14" fmla="*/ 48197 h 141541"/>
                <a:gd name="connsiteX15" fmla="*/ 105728 w 120205"/>
                <a:gd name="connsiteY15" fmla="*/ 126778 h 141541"/>
                <a:gd name="connsiteX16" fmla="*/ 120206 w 120205"/>
                <a:gd name="connsiteY16" fmla="*/ 126778 h 141541"/>
                <a:gd name="connsiteX17" fmla="*/ 120206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636"/>
                  </a:lnTo>
                  <a:cubicBezTo>
                    <a:pt x="116967" y="138494"/>
                    <a:pt x="112776" y="139255"/>
                    <a:pt x="107823" y="140113"/>
                  </a:cubicBezTo>
                  <a:cubicBezTo>
                    <a:pt x="102870" y="140875"/>
                    <a:pt x="98489"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817" y="139446"/>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4">
              <a:extLst>
                <a:ext uri="{FF2B5EF4-FFF2-40B4-BE49-F238E27FC236}">
                  <a16:creationId xmlns:a16="http://schemas.microsoft.com/office/drawing/2014/main" id="{DF0A09DB-FBCE-39FC-C75A-13EDCAACA93D}"/>
                </a:ext>
              </a:extLst>
            </p:cNvPr>
            <p:cNvSpPr/>
            <p:nvPr/>
          </p:nvSpPr>
          <p:spPr>
            <a:xfrm>
              <a:off x="11530107" y="6796817"/>
              <a:ext cx="88011" cy="237743"/>
            </a:xfrm>
            <a:custGeom>
              <a:avLst/>
              <a:gdLst>
                <a:gd name="connsiteX0" fmla="*/ 24479 w 88011"/>
                <a:gd name="connsiteY0" fmla="*/ 167164 h 237743"/>
                <a:gd name="connsiteX1" fmla="*/ 17621 w 88011"/>
                <a:gd name="connsiteY1" fmla="*/ 145351 h 237743"/>
                <a:gd name="connsiteX2" fmla="*/ 17621 w 88011"/>
                <a:gd name="connsiteY2" fmla="*/ 51340 h 237743"/>
                <a:gd name="connsiteX3" fmla="*/ 0 w 88011"/>
                <a:gd name="connsiteY3" fmla="*/ 51340 h 237743"/>
                <a:gd name="connsiteX4" fmla="*/ 0 w 88011"/>
                <a:gd name="connsiteY4" fmla="*/ 40386 h 237743"/>
                <a:gd name="connsiteX5" fmla="*/ 6858 w 88011"/>
                <a:gd name="connsiteY5" fmla="*/ 38672 h 237743"/>
                <a:gd name="connsiteX6" fmla="*/ 14478 w 88011"/>
                <a:gd name="connsiteY6" fmla="*/ 36004 h 237743"/>
                <a:gd name="connsiteX7" fmla="*/ 20574 w 88011"/>
                <a:gd name="connsiteY7" fmla="*/ 27242 h 237743"/>
                <a:gd name="connsiteX8" fmla="*/ 25241 w 88011"/>
                <a:gd name="connsiteY8" fmla="*/ 12287 h 237743"/>
                <a:gd name="connsiteX9" fmla="*/ 28385 w 88011"/>
                <a:gd name="connsiteY9" fmla="*/ 0 h 237743"/>
                <a:gd name="connsiteX10" fmla="*/ 42767 w 88011"/>
                <a:gd name="connsiteY10" fmla="*/ 0 h 237743"/>
                <a:gd name="connsiteX11" fmla="*/ 43244 w 88011"/>
                <a:gd name="connsiteY11" fmla="*/ 35243 h 237743"/>
                <a:gd name="connsiteX12" fmla="*/ 84106 w 88011"/>
                <a:gd name="connsiteY12" fmla="*/ 35243 h 237743"/>
                <a:gd name="connsiteX13" fmla="*/ 84106 w 88011"/>
                <a:gd name="connsiteY13" fmla="*/ 51435 h 237743"/>
                <a:gd name="connsiteX14" fmla="*/ 43244 w 88011"/>
                <a:gd name="connsiteY14" fmla="*/ 51435 h 237743"/>
                <a:gd name="connsiteX15" fmla="*/ 43244 w 88011"/>
                <a:gd name="connsiteY15" fmla="*/ 126587 h 237743"/>
                <a:gd name="connsiteX16" fmla="*/ 44101 w 88011"/>
                <a:gd name="connsiteY16" fmla="*/ 146209 h 237743"/>
                <a:gd name="connsiteX17" fmla="*/ 47816 w 88011"/>
                <a:gd name="connsiteY17" fmla="*/ 153543 h 237743"/>
                <a:gd name="connsiteX18" fmla="*/ 57436 w 88011"/>
                <a:gd name="connsiteY18" fmla="*/ 155258 h 237743"/>
                <a:gd name="connsiteX19" fmla="*/ 72009 w 88011"/>
                <a:gd name="connsiteY19" fmla="*/ 153543 h 237743"/>
                <a:gd name="connsiteX20" fmla="*/ 84392 w 88011"/>
                <a:gd name="connsiteY20" fmla="*/ 149828 h 237743"/>
                <a:gd name="connsiteX21" fmla="*/ 88011 w 88011"/>
                <a:gd name="connsiteY21" fmla="*/ 160877 h 237743"/>
                <a:gd name="connsiteX22" fmla="*/ 69056 w 88011"/>
                <a:gd name="connsiteY22" fmla="*/ 169450 h 237743"/>
                <a:gd name="connsiteX23" fmla="*/ 45244 w 88011"/>
                <a:gd name="connsiteY23" fmla="*/ 173641 h 237743"/>
                <a:gd name="connsiteX24" fmla="*/ 24479 w 88011"/>
                <a:gd name="connsiteY24" fmla="*/ 167164 h 237743"/>
                <a:gd name="connsiteX25" fmla="*/ 62103 w 88011"/>
                <a:gd name="connsiteY25" fmla="*/ 220313 h 237743"/>
                <a:gd name="connsiteX26" fmla="*/ 53816 w 88011"/>
                <a:gd name="connsiteY26" fmla="*/ 232315 h 237743"/>
                <a:gd name="connsiteX27" fmla="*/ 46768 w 88011"/>
                <a:gd name="connsiteY27" fmla="*/ 237744 h 237743"/>
                <a:gd name="connsiteX28" fmla="*/ 46482 w 88011"/>
                <a:gd name="connsiteY28" fmla="*/ 237744 h 237743"/>
                <a:gd name="connsiteX29" fmla="*/ 38195 w 88011"/>
                <a:gd name="connsiteY29" fmla="*/ 233363 h 237743"/>
                <a:gd name="connsiteX30" fmla="*/ 37910 w 88011"/>
                <a:gd name="connsiteY30" fmla="*/ 231934 h 237743"/>
                <a:gd name="connsiteX31" fmla="*/ 43529 w 88011"/>
                <a:gd name="connsiteY31" fmla="*/ 225362 h 237743"/>
                <a:gd name="connsiteX32" fmla="*/ 45720 w 88011"/>
                <a:gd name="connsiteY32" fmla="*/ 215075 h 237743"/>
                <a:gd name="connsiteX33" fmla="*/ 44387 w 88011"/>
                <a:gd name="connsiteY33" fmla="*/ 209931 h 237743"/>
                <a:gd name="connsiteX34" fmla="*/ 40577 w 88011"/>
                <a:gd name="connsiteY34" fmla="*/ 206312 h 237743"/>
                <a:gd name="connsiteX35" fmla="*/ 35719 w 88011"/>
                <a:gd name="connsiteY35" fmla="*/ 196501 h 237743"/>
                <a:gd name="connsiteX36" fmla="*/ 39910 w 88011"/>
                <a:gd name="connsiteY36" fmla="*/ 187452 h 237743"/>
                <a:gd name="connsiteX37" fmla="*/ 48673 w 88011"/>
                <a:gd name="connsiteY37" fmla="*/ 184785 h 237743"/>
                <a:gd name="connsiteX38" fmla="*/ 49625 w 88011"/>
                <a:gd name="connsiteY38" fmla="*/ 184785 h 237743"/>
                <a:gd name="connsiteX39" fmla="*/ 61341 w 88011"/>
                <a:gd name="connsiteY39" fmla="*/ 189928 h 237743"/>
                <a:gd name="connsiteX40" fmla="*/ 65723 w 88011"/>
                <a:gd name="connsiteY40" fmla="*/ 204406 h 237743"/>
                <a:gd name="connsiteX41" fmla="*/ 62103 w 88011"/>
                <a:gd name="connsiteY41" fmla="*/ 220313 h 23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011" h="237743">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767" y="0"/>
                  </a:lnTo>
                  <a:lnTo>
                    <a:pt x="43244" y="35243"/>
                  </a:lnTo>
                  <a:lnTo>
                    <a:pt x="84106" y="35243"/>
                  </a:lnTo>
                  <a:lnTo>
                    <a:pt x="84106" y="51435"/>
                  </a:lnTo>
                  <a:lnTo>
                    <a:pt x="43244" y="51435"/>
                  </a:lnTo>
                  <a:lnTo>
                    <a:pt x="43244" y="126587"/>
                  </a:lnTo>
                  <a:cubicBezTo>
                    <a:pt x="43244" y="135922"/>
                    <a:pt x="43529" y="142399"/>
                    <a:pt x="44101" y="146209"/>
                  </a:cubicBezTo>
                  <a:cubicBezTo>
                    <a:pt x="44672" y="149924"/>
                    <a:pt x="45911" y="152400"/>
                    <a:pt x="47816" y="153543"/>
                  </a:cubicBezTo>
                  <a:cubicBezTo>
                    <a:pt x="49721" y="154686"/>
                    <a:pt x="52959" y="155258"/>
                    <a:pt x="57436" y="155258"/>
                  </a:cubicBezTo>
                  <a:cubicBezTo>
                    <a:pt x="61817" y="155258"/>
                    <a:pt x="66675" y="154686"/>
                    <a:pt x="72009" y="153543"/>
                  </a:cubicBezTo>
                  <a:cubicBezTo>
                    <a:pt x="77343" y="152400"/>
                    <a:pt x="81439" y="151162"/>
                    <a:pt x="84392" y="149828"/>
                  </a:cubicBezTo>
                  <a:lnTo>
                    <a:pt x="88011" y="160877"/>
                  </a:lnTo>
                  <a:cubicBezTo>
                    <a:pt x="84106" y="163830"/>
                    <a:pt x="77724" y="166688"/>
                    <a:pt x="69056" y="169450"/>
                  </a:cubicBezTo>
                  <a:cubicBezTo>
                    <a:pt x="60293" y="172212"/>
                    <a:pt x="52388" y="173641"/>
                    <a:pt x="45244" y="173641"/>
                  </a:cubicBezTo>
                  <a:cubicBezTo>
                    <a:pt x="35909" y="173546"/>
                    <a:pt x="28956" y="171450"/>
                    <a:pt x="24479" y="167164"/>
                  </a:cubicBezTo>
                  <a:close/>
                  <a:moveTo>
                    <a:pt x="62103" y="220313"/>
                  </a:moveTo>
                  <a:cubicBezTo>
                    <a:pt x="59627" y="225171"/>
                    <a:pt x="56864" y="229172"/>
                    <a:pt x="53816" y="232315"/>
                  </a:cubicBezTo>
                  <a:cubicBezTo>
                    <a:pt x="50673" y="235458"/>
                    <a:pt x="48387" y="237173"/>
                    <a:pt x="46768" y="237744"/>
                  </a:cubicBezTo>
                  <a:lnTo>
                    <a:pt x="46482" y="237744"/>
                  </a:lnTo>
                  <a:lnTo>
                    <a:pt x="38195" y="233363"/>
                  </a:lnTo>
                  <a:lnTo>
                    <a:pt x="37910" y="231934"/>
                  </a:lnTo>
                  <a:cubicBezTo>
                    <a:pt x="40196" y="230791"/>
                    <a:pt x="42101" y="228600"/>
                    <a:pt x="43529" y="225362"/>
                  </a:cubicBezTo>
                  <a:cubicBezTo>
                    <a:pt x="44958" y="222123"/>
                    <a:pt x="45720" y="218694"/>
                    <a:pt x="45720" y="215075"/>
                  </a:cubicBezTo>
                  <a:cubicBezTo>
                    <a:pt x="45720" y="212979"/>
                    <a:pt x="45244" y="211265"/>
                    <a:pt x="44387" y="209931"/>
                  </a:cubicBezTo>
                  <a:cubicBezTo>
                    <a:pt x="43529" y="208598"/>
                    <a:pt x="42196" y="207359"/>
                    <a:pt x="40577"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8"/>
                  </a:cubicBezTo>
                  <a:cubicBezTo>
                    <a:pt x="64294" y="193358"/>
                    <a:pt x="65723" y="198120"/>
                    <a:pt x="65723" y="204406"/>
                  </a:cubicBezTo>
                  <a:cubicBezTo>
                    <a:pt x="65818" y="210026"/>
                    <a:pt x="64580" y="215360"/>
                    <a:pt x="62103" y="2203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7">
              <a:extLst>
                <a:ext uri="{FF2B5EF4-FFF2-40B4-BE49-F238E27FC236}">
                  <a16:creationId xmlns:a16="http://schemas.microsoft.com/office/drawing/2014/main" id="{C978AE28-1A3F-6B76-81EB-AF0A1A6DA5CD}"/>
                </a:ext>
              </a:extLst>
            </p:cNvPr>
            <p:cNvSpPr/>
            <p:nvPr/>
          </p:nvSpPr>
          <p:spPr>
            <a:xfrm>
              <a:off x="11632311" y="6773862"/>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101 w 64865"/>
                <a:gd name="connsiteY17" fmla="*/ 4381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101" y="4381"/>
                  </a:cubicBezTo>
                  <a:cubicBezTo>
                    <a:pt x="46672" y="7334"/>
                    <a:pt x="48006" y="11049"/>
                    <a:pt x="48006" y="15621"/>
                  </a:cubicBezTo>
                  <a:cubicBezTo>
                    <a:pt x="48006" y="21145"/>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28">
              <a:extLst>
                <a:ext uri="{FF2B5EF4-FFF2-40B4-BE49-F238E27FC236}">
                  <a16:creationId xmlns:a16="http://schemas.microsoft.com/office/drawing/2014/main" id="{343D01CF-42F1-969B-5D43-4D16AD5978A2}"/>
                </a:ext>
              </a:extLst>
            </p:cNvPr>
            <p:cNvSpPr/>
            <p:nvPr/>
          </p:nvSpPr>
          <p:spPr>
            <a:xfrm>
              <a:off x="11714607" y="6828440"/>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4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4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5"/>
                    <a:pt x="103537" y="128397"/>
                    <a:pt x="93631" y="133922"/>
                  </a:cubicBezTo>
                  <a:cubicBezTo>
                    <a:pt x="83725" y="139446"/>
                    <a:pt x="73247" y="142208"/>
                    <a:pt x="61913" y="142208"/>
                  </a:cubicBezTo>
                  <a:cubicBezTo>
                    <a:pt x="41339" y="142208"/>
                    <a:pt x="25908" y="135636"/>
                    <a:pt x="15526" y="122587"/>
                  </a:cubicBezTo>
                  <a:cubicBezTo>
                    <a:pt x="5143" y="109538"/>
                    <a:pt x="0" y="92393"/>
                    <a:pt x="0" y="71152"/>
                  </a:cubicBezTo>
                  <a:cubicBezTo>
                    <a:pt x="0" y="56483"/>
                    <a:pt x="3048" y="43815"/>
                    <a:pt x="9049" y="33052"/>
                  </a:cubicBezTo>
                  <a:close/>
                  <a:moveTo>
                    <a:pt x="89344" y="114300"/>
                  </a:moveTo>
                  <a:cubicBezTo>
                    <a:pt x="95345" y="104966"/>
                    <a:pt x="98393" y="91250"/>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8"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29">
              <a:extLst>
                <a:ext uri="{FF2B5EF4-FFF2-40B4-BE49-F238E27FC236}">
                  <a16:creationId xmlns:a16="http://schemas.microsoft.com/office/drawing/2014/main" id="{1BB2A7AE-EB20-AD1D-8BB7-A727596F40DB}"/>
                </a:ext>
              </a:extLst>
            </p:cNvPr>
            <p:cNvSpPr/>
            <p:nvPr/>
          </p:nvSpPr>
          <p:spPr>
            <a:xfrm>
              <a:off x="11860434" y="6828917"/>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2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8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8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3" y="39053"/>
                    <a:pt x="102870" y="33528"/>
                  </a:cubicBezTo>
                  <a:cubicBezTo>
                    <a:pt x="101536"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8"/>
                  </a:lnTo>
                  <a:lnTo>
                    <a:pt x="59817" y="126968"/>
                  </a:lnTo>
                  <a:lnTo>
                    <a:pt x="59817" y="138970"/>
                  </a:lnTo>
                  <a:lnTo>
                    <a:pt x="2096" y="138970"/>
                  </a:lnTo>
                  <a:lnTo>
                    <a:pt x="2096" y="126968"/>
                  </a:lnTo>
                  <a:lnTo>
                    <a:pt x="17526" y="124778"/>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0">
              <a:extLst>
                <a:ext uri="{FF2B5EF4-FFF2-40B4-BE49-F238E27FC236}">
                  <a16:creationId xmlns:a16="http://schemas.microsoft.com/office/drawing/2014/main" id="{DCBCC78F-B2C7-F405-B1B5-69337C77A5E8}"/>
                </a:ext>
              </a:extLst>
            </p:cNvPr>
            <p:cNvSpPr/>
            <p:nvPr/>
          </p:nvSpPr>
          <p:spPr>
            <a:xfrm>
              <a:off x="12025788"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1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197 h 141541"/>
                <a:gd name="connsiteX15" fmla="*/ 105727 w 120205"/>
                <a:gd name="connsiteY15" fmla="*/ 126778 h 141541"/>
                <a:gd name="connsiteX16" fmla="*/ 120205 w 120205"/>
                <a:gd name="connsiteY16" fmla="*/ 126778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1"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197"/>
                  </a:cubicBezTo>
                  <a:lnTo>
                    <a:pt x="105727" y="126778"/>
                  </a:lnTo>
                  <a:lnTo>
                    <a:pt x="120205" y="126778"/>
                  </a:lnTo>
                  <a:lnTo>
                    <a:pt x="120205" y="137636"/>
                  </a:lnTo>
                  <a:cubicBezTo>
                    <a:pt x="116967" y="138494"/>
                    <a:pt x="112776" y="139255"/>
                    <a:pt x="107823" y="140113"/>
                  </a:cubicBezTo>
                  <a:cubicBezTo>
                    <a:pt x="102870" y="140875"/>
                    <a:pt x="98488"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1">
              <a:extLst>
                <a:ext uri="{FF2B5EF4-FFF2-40B4-BE49-F238E27FC236}">
                  <a16:creationId xmlns:a16="http://schemas.microsoft.com/office/drawing/2014/main" id="{1A60D796-A724-1D75-B052-E585906F8070}"/>
                </a:ext>
              </a:extLst>
            </p:cNvPr>
            <p:cNvSpPr/>
            <p:nvPr/>
          </p:nvSpPr>
          <p:spPr>
            <a:xfrm>
              <a:off x="12161234" y="6767576"/>
              <a:ext cx="66103" cy="200406"/>
            </a:xfrm>
            <a:custGeom>
              <a:avLst/>
              <a:gdLst>
                <a:gd name="connsiteX0" fmla="*/ 19812 w 66103"/>
                <a:gd name="connsiteY0" fmla="*/ 17812 h 200406"/>
                <a:gd name="connsiteX1" fmla="*/ 0 w 66103"/>
                <a:gd name="connsiteY1" fmla="*/ 15145 h 200406"/>
                <a:gd name="connsiteX2" fmla="*/ 0 w 66103"/>
                <a:gd name="connsiteY2" fmla="*/ 4667 h 200406"/>
                <a:gd name="connsiteX3" fmla="*/ 39434 w 66103"/>
                <a:gd name="connsiteY3" fmla="*/ 0 h 200406"/>
                <a:gd name="connsiteX4" fmla="*/ 39910 w 66103"/>
                <a:gd name="connsiteY4" fmla="*/ 0 h 200406"/>
                <a:gd name="connsiteX5" fmla="*/ 45339 w 66103"/>
                <a:gd name="connsiteY5" fmla="*/ 3619 h 200406"/>
                <a:gd name="connsiteX6" fmla="*/ 45339 w 66103"/>
                <a:gd name="connsiteY6" fmla="*/ 186404 h 200406"/>
                <a:gd name="connsiteX7" fmla="*/ 66104 w 66103"/>
                <a:gd name="connsiteY7" fmla="*/ 188404 h 200406"/>
                <a:gd name="connsiteX8" fmla="*/ 66104 w 66103"/>
                <a:gd name="connsiteY8" fmla="*/ 200406 h 200406"/>
                <a:gd name="connsiteX9" fmla="*/ 0 w 66103"/>
                <a:gd name="connsiteY9" fmla="*/ 200406 h 200406"/>
                <a:gd name="connsiteX10" fmla="*/ 0 w 66103"/>
                <a:gd name="connsiteY10" fmla="*/ 188404 h 200406"/>
                <a:gd name="connsiteX11" fmla="*/ 19812 w 66103"/>
                <a:gd name="connsiteY11" fmla="*/ 186214 h 200406"/>
                <a:gd name="connsiteX12" fmla="*/ 19812 w 66103"/>
                <a:gd name="connsiteY12" fmla="*/ 17812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812"/>
                  </a:moveTo>
                  <a:lnTo>
                    <a:pt x="0" y="15145"/>
                  </a:lnTo>
                  <a:lnTo>
                    <a:pt x="0" y="4667"/>
                  </a:lnTo>
                  <a:lnTo>
                    <a:pt x="39434" y="0"/>
                  </a:lnTo>
                  <a:lnTo>
                    <a:pt x="39910" y="0"/>
                  </a:lnTo>
                  <a:lnTo>
                    <a:pt x="45339" y="3619"/>
                  </a:lnTo>
                  <a:lnTo>
                    <a:pt x="45339" y="186404"/>
                  </a:lnTo>
                  <a:lnTo>
                    <a:pt x="66104" y="188404"/>
                  </a:lnTo>
                  <a:lnTo>
                    <a:pt x="66104" y="200406"/>
                  </a:lnTo>
                  <a:lnTo>
                    <a:pt x="0" y="200406"/>
                  </a:lnTo>
                  <a:lnTo>
                    <a:pt x="0" y="188404"/>
                  </a:lnTo>
                  <a:lnTo>
                    <a:pt x="19812" y="186214"/>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2">
              <a:extLst>
                <a:ext uri="{FF2B5EF4-FFF2-40B4-BE49-F238E27FC236}">
                  <a16:creationId xmlns:a16="http://schemas.microsoft.com/office/drawing/2014/main" id="{5B4BA59D-784B-A673-662C-46106CDF50B9}"/>
                </a:ext>
              </a:extLst>
            </p:cNvPr>
            <p:cNvSpPr/>
            <p:nvPr/>
          </p:nvSpPr>
          <p:spPr>
            <a:xfrm>
              <a:off x="12301918" y="6767385"/>
              <a:ext cx="133064" cy="203170"/>
            </a:xfrm>
            <a:custGeom>
              <a:avLst/>
              <a:gdLst>
                <a:gd name="connsiteX0" fmla="*/ 26670 w 133064"/>
                <a:gd name="connsiteY0" fmla="*/ 195834 h 203170"/>
                <a:gd name="connsiteX1" fmla="*/ 7239 w 133064"/>
                <a:gd name="connsiteY1" fmla="*/ 173355 h 203170"/>
                <a:gd name="connsiteX2" fmla="*/ 0 w 133064"/>
                <a:gd name="connsiteY2" fmla="*/ 135922 h 203170"/>
                <a:gd name="connsiteX3" fmla="*/ 8573 w 133064"/>
                <a:gd name="connsiteY3" fmla="*/ 98012 h 203170"/>
                <a:gd name="connsiteX4" fmla="*/ 33147 w 133064"/>
                <a:gd name="connsiteY4" fmla="*/ 70961 h 203170"/>
                <a:gd name="connsiteX5" fmla="*/ 70961 w 133064"/>
                <a:gd name="connsiteY5" fmla="*/ 61055 h 203170"/>
                <a:gd name="connsiteX6" fmla="*/ 93726 w 133064"/>
                <a:gd name="connsiteY6" fmla="*/ 63722 h 203170"/>
                <a:gd name="connsiteX7" fmla="*/ 93726 w 133064"/>
                <a:gd name="connsiteY7" fmla="*/ 17907 h 203170"/>
                <a:gd name="connsiteX8" fmla="*/ 68771 w 133064"/>
                <a:gd name="connsiteY8" fmla="*/ 14954 h 203170"/>
                <a:gd name="connsiteX9" fmla="*/ 68771 w 133064"/>
                <a:gd name="connsiteY9" fmla="*/ 4382 h 203170"/>
                <a:gd name="connsiteX10" fmla="*/ 112776 w 133064"/>
                <a:gd name="connsiteY10" fmla="*/ 0 h 203170"/>
                <a:gd name="connsiteX11" fmla="*/ 113538 w 133064"/>
                <a:gd name="connsiteY11" fmla="*/ 0 h 203170"/>
                <a:gd name="connsiteX12" fmla="*/ 118872 w 133064"/>
                <a:gd name="connsiteY12" fmla="*/ 3905 h 203170"/>
                <a:gd name="connsiteX13" fmla="*/ 118872 w 133064"/>
                <a:gd name="connsiteY13" fmla="*/ 187928 h 203170"/>
                <a:gd name="connsiteX14" fmla="*/ 133064 w 133064"/>
                <a:gd name="connsiteY14" fmla="*/ 187928 h 203170"/>
                <a:gd name="connsiteX15" fmla="*/ 133064 w 133064"/>
                <a:gd name="connsiteY15" fmla="*/ 199358 h 203170"/>
                <a:gd name="connsiteX16" fmla="*/ 119444 w 133064"/>
                <a:gd name="connsiteY16" fmla="*/ 202025 h 203170"/>
                <a:gd name="connsiteX17" fmla="*/ 107347 w 133064"/>
                <a:gd name="connsiteY17" fmla="*/ 202978 h 203170"/>
                <a:gd name="connsiteX18" fmla="*/ 98298 w 133064"/>
                <a:gd name="connsiteY18" fmla="*/ 200787 h 203170"/>
                <a:gd name="connsiteX19" fmla="*/ 95631 w 133064"/>
                <a:gd name="connsiteY19" fmla="*/ 191452 h 203170"/>
                <a:gd name="connsiteX20" fmla="*/ 95631 w 133064"/>
                <a:gd name="connsiteY20" fmla="*/ 183642 h 203170"/>
                <a:gd name="connsiteX21" fmla="*/ 77629 w 133064"/>
                <a:gd name="connsiteY21" fmla="*/ 197549 h 203170"/>
                <a:gd name="connsiteX22" fmla="*/ 53531 w 133064"/>
                <a:gd name="connsiteY22" fmla="*/ 203168 h 203170"/>
                <a:gd name="connsiteX23" fmla="*/ 26670 w 133064"/>
                <a:gd name="connsiteY23" fmla="*/ 195834 h 203170"/>
                <a:gd name="connsiteX24" fmla="*/ 81248 w 133064"/>
                <a:gd name="connsiteY24" fmla="*/ 181547 h 203170"/>
                <a:gd name="connsiteX25" fmla="*/ 93726 w 133064"/>
                <a:gd name="connsiteY25" fmla="*/ 171641 h 203170"/>
                <a:gd name="connsiteX26" fmla="*/ 93726 w 133064"/>
                <a:gd name="connsiteY26" fmla="*/ 82105 h 203170"/>
                <a:gd name="connsiteX27" fmla="*/ 84582 w 133064"/>
                <a:gd name="connsiteY27" fmla="*/ 76867 h 203170"/>
                <a:gd name="connsiteX28" fmla="*/ 69247 w 133064"/>
                <a:gd name="connsiteY28" fmla="*/ 74581 h 203170"/>
                <a:gd name="connsiteX29" fmla="*/ 38767 w 133064"/>
                <a:gd name="connsiteY29" fmla="*/ 89154 h 203170"/>
                <a:gd name="connsiteX30" fmla="*/ 27337 w 133064"/>
                <a:gd name="connsiteY30" fmla="*/ 134017 h 203170"/>
                <a:gd name="connsiteX31" fmla="*/ 37338 w 133064"/>
                <a:gd name="connsiteY31" fmla="*/ 173165 h 203170"/>
                <a:gd name="connsiteX32" fmla="*/ 63246 w 133064"/>
                <a:gd name="connsiteY32" fmla="*/ 185928 h 203170"/>
                <a:gd name="connsiteX33" fmla="*/ 81248 w 133064"/>
                <a:gd name="connsiteY33" fmla="*/ 181547 h 2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3170">
                  <a:moveTo>
                    <a:pt x="26670" y="195834"/>
                  </a:moveTo>
                  <a:cubicBezTo>
                    <a:pt x="18479" y="190976"/>
                    <a:pt x="12002" y="183452"/>
                    <a:pt x="7239" y="173355"/>
                  </a:cubicBezTo>
                  <a:cubicBezTo>
                    <a:pt x="2477" y="163259"/>
                    <a:pt x="0" y="150781"/>
                    <a:pt x="0" y="135922"/>
                  </a:cubicBezTo>
                  <a:cubicBezTo>
                    <a:pt x="0" y="122015"/>
                    <a:pt x="2857" y="109442"/>
                    <a:pt x="8573" y="98012"/>
                  </a:cubicBezTo>
                  <a:cubicBezTo>
                    <a:pt x="14288" y="86582"/>
                    <a:pt x="22479" y="77533"/>
                    <a:pt x="33147" y="70961"/>
                  </a:cubicBezTo>
                  <a:cubicBezTo>
                    <a:pt x="43815" y="64389"/>
                    <a:pt x="56483" y="61055"/>
                    <a:pt x="70961" y="61055"/>
                  </a:cubicBezTo>
                  <a:cubicBezTo>
                    <a:pt x="79248" y="61055"/>
                    <a:pt x="86868" y="61913"/>
                    <a:pt x="93726" y="63722"/>
                  </a:cubicBezTo>
                  <a:lnTo>
                    <a:pt x="93726" y="17907"/>
                  </a:lnTo>
                  <a:lnTo>
                    <a:pt x="68771" y="14954"/>
                  </a:lnTo>
                  <a:lnTo>
                    <a:pt x="68771" y="4382"/>
                  </a:lnTo>
                  <a:lnTo>
                    <a:pt x="112776" y="0"/>
                  </a:lnTo>
                  <a:lnTo>
                    <a:pt x="113538" y="0"/>
                  </a:lnTo>
                  <a:lnTo>
                    <a:pt x="118872" y="3905"/>
                  </a:lnTo>
                  <a:lnTo>
                    <a:pt x="118872" y="187928"/>
                  </a:lnTo>
                  <a:lnTo>
                    <a:pt x="133064" y="187928"/>
                  </a:lnTo>
                  <a:lnTo>
                    <a:pt x="133064" y="199358"/>
                  </a:lnTo>
                  <a:cubicBezTo>
                    <a:pt x="127826" y="200501"/>
                    <a:pt x="123349" y="201359"/>
                    <a:pt x="119444" y="202025"/>
                  </a:cubicBezTo>
                  <a:cubicBezTo>
                    <a:pt x="115538" y="202692"/>
                    <a:pt x="111538" y="202978"/>
                    <a:pt x="107347" y="202978"/>
                  </a:cubicBezTo>
                  <a:cubicBezTo>
                    <a:pt x="103061" y="202978"/>
                    <a:pt x="100108" y="202216"/>
                    <a:pt x="98298" y="200787"/>
                  </a:cubicBezTo>
                  <a:cubicBezTo>
                    <a:pt x="96488" y="199358"/>
                    <a:pt x="95631" y="196215"/>
                    <a:pt x="95631" y="191452"/>
                  </a:cubicBezTo>
                  <a:lnTo>
                    <a:pt x="95631" y="183642"/>
                  </a:lnTo>
                  <a:cubicBezTo>
                    <a:pt x="91059" y="189167"/>
                    <a:pt x="85058" y="193834"/>
                    <a:pt x="77629" y="197549"/>
                  </a:cubicBezTo>
                  <a:cubicBezTo>
                    <a:pt x="70199" y="201263"/>
                    <a:pt x="62198" y="203168"/>
                    <a:pt x="53531" y="203168"/>
                  </a:cubicBezTo>
                  <a:cubicBezTo>
                    <a:pt x="43815" y="203264"/>
                    <a:pt x="34861" y="200787"/>
                    <a:pt x="26670" y="195834"/>
                  </a:cubicBezTo>
                  <a:close/>
                  <a:moveTo>
                    <a:pt x="81248" y="181547"/>
                  </a:moveTo>
                  <a:cubicBezTo>
                    <a:pt x="86773" y="178689"/>
                    <a:pt x="90964" y="175355"/>
                    <a:pt x="93726" y="171641"/>
                  </a:cubicBezTo>
                  <a:lnTo>
                    <a:pt x="93726" y="82105"/>
                  </a:lnTo>
                  <a:cubicBezTo>
                    <a:pt x="92392" y="80105"/>
                    <a:pt x="89344" y="78391"/>
                    <a:pt x="84582" y="76867"/>
                  </a:cubicBezTo>
                  <a:cubicBezTo>
                    <a:pt x="79724" y="75343"/>
                    <a:pt x="74676" y="74581"/>
                    <a:pt x="69247" y="74581"/>
                  </a:cubicBezTo>
                  <a:cubicBezTo>
                    <a:pt x="56483" y="74581"/>
                    <a:pt x="46387" y="79439"/>
                    <a:pt x="38767" y="89154"/>
                  </a:cubicBezTo>
                  <a:cubicBezTo>
                    <a:pt x="31147" y="98870"/>
                    <a:pt x="27337" y="113824"/>
                    <a:pt x="27337" y="134017"/>
                  </a:cubicBezTo>
                  <a:cubicBezTo>
                    <a:pt x="27337" y="151638"/>
                    <a:pt x="30671" y="164687"/>
                    <a:pt x="37338" y="173165"/>
                  </a:cubicBezTo>
                  <a:cubicBezTo>
                    <a:pt x="44006" y="181642"/>
                    <a:pt x="52673" y="185928"/>
                    <a:pt x="63246" y="185928"/>
                  </a:cubicBezTo>
                  <a:cubicBezTo>
                    <a:pt x="69818" y="185833"/>
                    <a:pt x="75724" y="184404"/>
                    <a:pt x="81248" y="18154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3">
              <a:extLst>
                <a:ext uri="{FF2B5EF4-FFF2-40B4-BE49-F238E27FC236}">
                  <a16:creationId xmlns:a16="http://schemas.microsoft.com/office/drawing/2014/main" id="{C47E56DA-2FEA-ECD9-2D00-F69F0996C4B6}"/>
                </a:ext>
              </a:extLst>
            </p:cNvPr>
            <p:cNvSpPr/>
            <p:nvPr/>
          </p:nvSpPr>
          <p:spPr>
            <a:xfrm>
              <a:off x="12454223"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29"/>
                  </a:cubicBezTo>
                  <a:cubicBezTo>
                    <a:pt x="96107" y="119348"/>
                    <a:pt x="101537" y="116586"/>
                    <a:pt x="105442" y="113252"/>
                  </a:cubicBezTo>
                  <a:lnTo>
                    <a:pt x="110109" y="124015"/>
                  </a:lnTo>
                  <a:cubicBezTo>
                    <a:pt x="105346" y="128873"/>
                    <a:pt x="98393" y="133160"/>
                    <a:pt x="89059" y="136779"/>
                  </a:cubicBezTo>
                  <a:cubicBezTo>
                    <a:pt x="79724" y="140398"/>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4">
              <a:extLst>
                <a:ext uri="{FF2B5EF4-FFF2-40B4-BE49-F238E27FC236}">
                  <a16:creationId xmlns:a16="http://schemas.microsoft.com/office/drawing/2014/main" id="{45EDC8F6-E215-FC20-1AC7-753D744690FC}"/>
                </a:ext>
              </a:extLst>
            </p:cNvPr>
            <p:cNvSpPr/>
            <p:nvPr/>
          </p:nvSpPr>
          <p:spPr>
            <a:xfrm>
              <a:off x="11204829" y="7061041"/>
              <a:ext cx="120967" cy="186594"/>
            </a:xfrm>
            <a:custGeom>
              <a:avLst/>
              <a:gdLst>
                <a:gd name="connsiteX0" fmla="*/ 33052 w 120967"/>
                <a:gd name="connsiteY0" fmla="*/ 184309 h 186594"/>
                <a:gd name="connsiteX1" fmla="*/ 11049 w 120967"/>
                <a:gd name="connsiteY1" fmla="*/ 178403 h 186594"/>
                <a:gd name="connsiteX2" fmla="*/ 0 w 120967"/>
                <a:gd name="connsiteY2" fmla="*/ 175450 h 186594"/>
                <a:gd name="connsiteX3" fmla="*/ 2000 w 120967"/>
                <a:gd name="connsiteY3" fmla="*/ 131159 h 186594"/>
                <a:gd name="connsiteX4" fmla="*/ 17621 w 120967"/>
                <a:gd name="connsiteY4" fmla="*/ 131159 h 186594"/>
                <a:gd name="connsiteX5" fmla="*/ 21812 w 120967"/>
                <a:gd name="connsiteY5" fmla="*/ 162973 h 186594"/>
                <a:gd name="connsiteX6" fmla="*/ 35433 w 120967"/>
                <a:gd name="connsiteY6" fmla="*/ 169926 h 186594"/>
                <a:gd name="connsiteX7" fmla="*/ 56102 w 120967"/>
                <a:gd name="connsiteY7" fmla="*/ 172974 h 186594"/>
                <a:gd name="connsiteX8" fmla="*/ 84392 w 120967"/>
                <a:gd name="connsiteY8" fmla="*/ 164687 h 186594"/>
                <a:gd name="connsiteX9" fmla="*/ 94012 w 120967"/>
                <a:gd name="connsiteY9" fmla="*/ 141637 h 186594"/>
                <a:gd name="connsiteX10" fmla="*/ 88773 w 120967"/>
                <a:gd name="connsiteY10" fmla="*/ 125254 h 186594"/>
                <a:gd name="connsiteX11" fmla="*/ 74867 w 120967"/>
                <a:gd name="connsiteY11" fmla="*/ 113538 h 186594"/>
                <a:gd name="connsiteX12" fmla="*/ 50959 w 120967"/>
                <a:gd name="connsiteY12" fmla="*/ 102013 h 186594"/>
                <a:gd name="connsiteX13" fmla="*/ 27146 w 120967"/>
                <a:gd name="connsiteY13" fmla="*/ 89535 h 186594"/>
                <a:gd name="connsiteX14" fmla="*/ 9525 w 120967"/>
                <a:gd name="connsiteY14" fmla="*/ 72485 h 186594"/>
                <a:gd name="connsiteX15" fmla="*/ 2095 w 120967"/>
                <a:gd name="connsiteY15" fmla="*/ 46958 h 186594"/>
                <a:gd name="connsiteX16" fmla="*/ 9335 w 120967"/>
                <a:gd name="connsiteY16" fmla="*/ 22860 h 186594"/>
                <a:gd name="connsiteX17" fmla="*/ 30099 w 120967"/>
                <a:gd name="connsiteY17" fmla="*/ 6096 h 186594"/>
                <a:gd name="connsiteX18" fmla="*/ 61817 w 120967"/>
                <a:gd name="connsiteY18" fmla="*/ 0 h 186594"/>
                <a:gd name="connsiteX19" fmla="*/ 81724 w 120967"/>
                <a:gd name="connsiteY19" fmla="*/ 1715 h 186594"/>
                <a:gd name="connsiteX20" fmla="*/ 101441 w 120967"/>
                <a:gd name="connsiteY20" fmla="*/ 6382 h 186594"/>
                <a:gd name="connsiteX21" fmla="*/ 109728 w 120967"/>
                <a:gd name="connsiteY21" fmla="*/ 8572 h 186594"/>
                <a:gd name="connsiteX22" fmla="*/ 108299 w 120967"/>
                <a:gd name="connsiteY22" fmla="*/ 49721 h 186594"/>
                <a:gd name="connsiteX23" fmla="*/ 93345 w 120967"/>
                <a:gd name="connsiteY23" fmla="*/ 49721 h 186594"/>
                <a:gd name="connsiteX24" fmla="*/ 88487 w 120967"/>
                <a:gd name="connsiteY24" fmla="*/ 19621 h 186594"/>
                <a:gd name="connsiteX25" fmla="*/ 78296 w 120967"/>
                <a:gd name="connsiteY25" fmla="*/ 14954 h 186594"/>
                <a:gd name="connsiteX26" fmla="*/ 61532 w 120967"/>
                <a:gd name="connsiteY26" fmla="*/ 12764 h 186594"/>
                <a:gd name="connsiteX27" fmla="*/ 35909 w 120967"/>
                <a:gd name="connsiteY27" fmla="*/ 19907 h 186594"/>
                <a:gd name="connsiteX28" fmla="*/ 27242 w 120967"/>
                <a:gd name="connsiteY28" fmla="*/ 40481 h 186594"/>
                <a:gd name="connsiteX29" fmla="*/ 32480 w 120967"/>
                <a:gd name="connsiteY29" fmla="*/ 56864 h 186594"/>
                <a:gd name="connsiteX30" fmla="*/ 45625 w 120967"/>
                <a:gd name="connsiteY30" fmla="*/ 68104 h 186594"/>
                <a:gd name="connsiteX31" fmla="*/ 70580 w 120967"/>
                <a:gd name="connsiteY31" fmla="*/ 80867 h 186594"/>
                <a:gd name="connsiteX32" fmla="*/ 96488 w 120967"/>
                <a:gd name="connsiteY32" fmla="*/ 94583 h 186594"/>
                <a:gd name="connsiteX33" fmla="*/ 113729 w 120967"/>
                <a:gd name="connsiteY33" fmla="*/ 110585 h 186594"/>
                <a:gd name="connsiteX34" fmla="*/ 120968 w 120967"/>
                <a:gd name="connsiteY34" fmla="*/ 134207 h 186594"/>
                <a:gd name="connsiteX35" fmla="*/ 113729 w 120967"/>
                <a:gd name="connsiteY35" fmla="*/ 159163 h 186594"/>
                <a:gd name="connsiteX36" fmla="*/ 91726 w 120967"/>
                <a:gd name="connsiteY36" fmla="*/ 178879 h 186594"/>
                <a:gd name="connsiteX37" fmla="*/ 55912 w 120967"/>
                <a:gd name="connsiteY37" fmla="*/ 186595 h 186594"/>
                <a:gd name="connsiteX38" fmla="*/ 33052 w 120967"/>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967"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544"/>
                    <a:pt x="29147" y="167926"/>
                    <a:pt x="35433" y="169926"/>
                  </a:cubicBezTo>
                  <a:cubicBezTo>
                    <a:pt x="41719"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394"/>
                    <a:pt x="50959" y="102013"/>
                  </a:cubicBezTo>
                  <a:cubicBezTo>
                    <a:pt x="41815" y="97917"/>
                    <a:pt x="33909" y="93726"/>
                    <a:pt x="27146" y="89535"/>
                  </a:cubicBezTo>
                  <a:cubicBezTo>
                    <a:pt x="20384" y="85344"/>
                    <a:pt x="14478" y="79629"/>
                    <a:pt x="9525" y="72485"/>
                  </a:cubicBezTo>
                  <a:cubicBezTo>
                    <a:pt x="4572" y="65342"/>
                    <a:pt x="2095" y="56864"/>
                    <a:pt x="2095" y="46958"/>
                  </a:cubicBezTo>
                  <a:cubicBezTo>
                    <a:pt x="2095" y="38005"/>
                    <a:pt x="4477" y="29908"/>
                    <a:pt x="9335" y="22860"/>
                  </a:cubicBezTo>
                  <a:cubicBezTo>
                    <a:pt x="14192" y="15716"/>
                    <a:pt x="21050" y="10192"/>
                    <a:pt x="30099" y="6096"/>
                  </a:cubicBezTo>
                  <a:cubicBezTo>
                    <a:pt x="39148" y="2000"/>
                    <a:pt x="49721" y="0"/>
                    <a:pt x="61817" y="0"/>
                  </a:cubicBezTo>
                  <a:cubicBezTo>
                    <a:pt x="69342" y="0"/>
                    <a:pt x="76010" y="571"/>
                    <a:pt x="81724"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19" y="15145"/>
                    <a:pt x="35909" y="19907"/>
                  </a:cubicBezTo>
                  <a:cubicBezTo>
                    <a:pt x="30099" y="24670"/>
                    <a:pt x="27242" y="31528"/>
                    <a:pt x="27242" y="40481"/>
                  </a:cubicBezTo>
                  <a:cubicBezTo>
                    <a:pt x="27242" y="46958"/>
                    <a:pt x="28956" y="52483"/>
                    <a:pt x="32480" y="56864"/>
                  </a:cubicBezTo>
                  <a:cubicBezTo>
                    <a:pt x="36005" y="61246"/>
                    <a:pt x="40386" y="65056"/>
                    <a:pt x="45625" y="68104"/>
                  </a:cubicBezTo>
                  <a:cubicBezTo>
                    <a:pt x="50864" y="71247"/>
                    <a:pt x="59150" y="75438"/>
                    <a:pt x="70580" y="80867"/>
                  </a:cubicBezTo>
                  <a:cubicBezTo>
                    <a:pt x="81153" y="85915"/>
                    <a:pt x="89821" y="90488"/>
                    <a:pt x="96488" y="94583"/>
                  </a:cubicBezTo>
                  <a:cubicBezTo>
                    <a:pt x="103156" y="98679"/>
                    <a:pt x="108966" y="104013"/>
                    <a:pt x="113729" y="110585"/>
                  </a:cubicBezTo>
                  <a:cubicBezTo>
                    <a:pt x="118491" y="117157"/>
                    <a:pt x="120968" y="125063"/>
                    <a:pt x="120968" y="134207"/>
                  </a:cubicBezTo>
                  <a:cubicBezTo>
                    <a:pt x="120968" y="142875"/>
                    <a:pt x="118586" y="151162"/>
                    <a:pt x="113729" y="159163"/>
                  </a:cubicBezTo>
                  <a:cubicBezTo>
                    <a:pt x="108966" y="167164"/>
                    <a:pt x="101537" y="173736"/>
                    <a:pt x="91726" y="178879"/>
                  </a:cubicBezTo>
                  <a:cubicBezTo>
                    <a:pt x="81820" y="184023"/>
                    <a:pt x="69914" y="186595"/>
                    <a:pt x="55912" y="186595"/>
                  </a:cubicBezTo>
                  <a:cubicBezTo>
                    <a:pt x="47339" y="186595"/>
                    <a:pt x="39719"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5">
              <a:extLst>
                <a:ext uri="{FF2B5EF4-FFF2-40B4-BE49-F238E27FC236}">
                  <a16:creationId xmlns:a16="http://schemas.microsoft.com/office/drawing/2014/main" id="{EE8DC02B-96C9-29DC-F830-C0F2104DAD20}"/>
                </a:ext>
              </a:extLst>
            </p:cNvPr>
            <p:cNvSpPr/>
            <p:nvPr/>
          </p:nvSpPr>
          <p:spPr>
            <a:xfrm>
              <a:off x="11345894"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5 w 120205"/>
                <a:gd name="connsiteY9" fmla="*/ 81153 h 211455"/>
                <a:gd name="connsiteX10" fmla="*/ 36767 w 120205"/>
                <a:gd name="connsiteY10" fmla="*/ 73343 h 211455"/>
                <a:gd name="connsiteX11" fmla="*/ 59245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0 w 120205"/>
                <a:gd name="connsiteY23" fmla="*/ 205359 h 211455"/>
                <a:gd name="connsiteX24" fmla="*/ 40862 w 120205"/>
                <a:gd name="connsiteY24" fmla="*/ 211455 h 211455"/>
                <a:gd name="connsiteX25" fmla="*/ 11620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439 w 120205"/>
                <a:gd name="connsiteY37" fmla="*/ 4382 h 211455"/>
                <a:gd name="connsiteX38" fmla="*/ 83725 w 120205"/>
                <a:gd name="connsiteY38" fmla="*/ 0 h 211455"/>
                <a:gd name="connsiteX39" fmla="*/ 96488 w 120205"/>
                <a:gd name="connsiteY39" fmla="*/ 0 h 211455"/>
                <a:gd name="connsiteX40" fmla="*/ 96965 w 120205"/>
                <a:gd name="connsiteY40" fmla="*/ 7144 h 211455"/>
                <a:gd name="connsiteX41" fmla="*/ 91916 w 120205"/>
                <a:gd name="connsiteY41" fmla="*/ 27242 h 211455"/>
                <a:gd name="connsiteX42" fmla="*/ 77724 w 120205"/>
                <a:gd name="connsiteY42" fmla="*/ 42005 h 211455"/>
                <a:gd name="connsiteX43" fmla="*/ 56769 w 120205"/>
                <a:gd name="connsiteY43" fmla="*/ 47530 h 211455"/>
                <a:gd name="connsiteX44" fmla="*/ 34766 w 120205"/>
                <a:gd name="connsiteY44" fmla="*/ 42196 h 211455"/>
                <a:gd name="connsiteX45" fmla="*/ 66199 w 120205"/>
                <a:gd name="connsiteY45" fmla="*/ 190976 h 211455"/>
                <a:gd name="connsiteX46" fmla="*/ 81343 w 120205"/>
                <a:gd name="connsiteY46" fmla="*/ 181642 h 211455"/>
                <a:gd name="connsiteX47" fmla="*/ 81343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1" y="106013"/>
                    <a:pt x="78962" y="101632"/>
                  </a:cubicBezTo>
                  <a:cubicBezTo>
                    <a:pt x="77343" y="97250"/>
                    <a:pt x="74486" y="94012"/>
                    <a:pt x="70485" y="91916"/>
                  </a:cubicBezTo>
                  <a:cubicBezTo>
                    <a:pt x="66484" y="89916"/>
                    <a:pt x="60769" y="88868"/>
                    <a:pt x="53435" y="88868"/>
                  </a:cubicBezTo>
                  <a:cubicBezTo>
                    <a:pt x="45148" y="88868"/>
                    <a:pt x="37624" y="90011"/>
                    <a:pt x="31052" y="92393"/>
                  </a:cubicBezTo>
                  <a:cubicBezTo>
                    <a:pt x="24479" y="94774"/>
                    <a:pt x="17907" y="97631"/>
                    <a:pt x="11335" y="101060"/>
                  </a:cubicBezTo>
                  <a:lnTo>
                    <a:pt x="5239" y="88297"/>
                  </a:lnTo>
                  <a:cubicBezTo>
                    <a:pt x="7334" y="86487"/>
                    <a:pt x="11240" y="84106"/>
                    <a:pt x="16955" y="81153"/>
                  </a:cubicBezTo>
                  <a:cubicBezTo>
                    <a:pt x="22669" y="78200"/>
                    <a:pt x="29242" y="75629"/>
                    <a:pt x="36767" y="73343"/>
                  </a:cubicBezTo>
                  <a:cubicBezTo>
                    <a:pt x="44291" y="71056"/>
                    <a:pt x="51816" y="69914"/>
                    <a:pt x="59245"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439" y="4382"/>
                  </a:cubicBezTo>
                  <a:cubicBezTo>
                    <a:pt x="83820" y="2096"/>
                    <a:pt x="83820" y="667"/>
                    <a:pt x="83725" y="0"/>
                  </a:cubicBezTo>
                  <a:lnTo>
                    <a:pt x="96488" y="0"/>
                  </a:lnTo>
                  <a:cubicBezTo>
                    <a:pt x="96774" y="2572"/>
                    <a:pt x="96965" y="4953"/>
                    <a:pt x="96965" y="7144"/>
                  </a:cubicBezTo>
                  <a:cubicBezTo>
                    <a:pt x="96965" y="14288"/>
                    <a:pt x="95250" y="21050"/>
                    <a:pt x="91916" y="27242"/>
                  </a:cubicBezTo>
                  <a:cubicBezTo>
                    <a:pt x="88582" y="33433"/>
                    <a:pt x="83820" y="38386"/>
                    <a:pt x="77724" y="42005"/>
                  </a:cubicBezTo>
                  <a:cubicBezTo>
                    <a:pt x="71628" y="45625"/>
                    <a:pt x="64580" y="47530"/>
                    <a:pt x="56769" y="47530"/>
                  </a:cubicBezTo>
                  <a:cubicBezTo>
                    <a:pt x="48387" y="47530"/>
                    <a:pt x="41053" y="45720"/>
                    <a:pt x="34766" y="42196"/>
                  </a:cubicBezTo>
                  <a:close/>
                  <a:moveTo>
                    <a:pt x="66199" y="190976"/>
                  </a:moveTo>
                  <a:cubicBezTo>
                    <a:pt x="71723" y="188404"/>
                    <a:pt x="76771" y="185261"/>
                    <a:pt x="81343" y="181642"/>
                  </a:cubicBezTo>
                  <a:lnTo>
                    <a:pt x="81343"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6">
              <a:extLst>
                <a:ext uri="{FF2B5EF4-FFF2-40B4-BE49-F238E27FC236}">
                  <a16:creationId xmlns:a16="http://schemas.microsoft.com/office/drawing/2014/main" id="{3315A5ED-43DC-B94B-DCDD-92A8E244D13F}"/>
                </a:ext>
              </a:extLst>
            </p:cNvPr>
            <p:cNvSpPr/>
            <p:nvPr/>
          </p:nvSpPr>
          <p:spPr>
            <a:xfrm>
              <a:off x="11480387" y="7105904"/>
              <a:ext cx="147732" cy="139064"/>
            </a:xfrm>
            <a:custGeom>
              <a:avLst/>
              <a:gdLst>
                <a:gd name="connsiteX0" fmla="*/ 17621 w 147732"/>
                <a:gd name="connsiteY0" fmla="*/ 22003 h 139064"/>
                <a:gd name="connsiteX1" fmla="*/ 0 w 147732"/>
                <a:gd name="connsiteY1" fmla="*/ 17621 h 139064"/>
                <a:gd name="connsiteX2" fmla="*/ 0 w 147732"/>
                <a:gd name="connsiteY2" fmla="*/ 4381 h 139064"/>
                <a:gd name="connsiteX3" fmla="*/ 34957 w 147732"/>
                <a:gd name="connsiteY3" fmla="*/ 0 h 139064"/>
                <a:gd name="connsiteX4" fmla="*/ 35719 w 147732"/>
                <a:gd name="connsiteY4" fmla="*/ 0 h 139064"/>
                <a:gd name="connsiteX5" fmla="*/ 40862 w 147732"/>
                <a:gd name="connsiteY5" fmla="*/ 4381 h 139064"/>
                <a:gd name="connsiteX6" fmla="*/ 40862 w 147732"/>
                <a:gd name="connsiteY6" fmla="*/ 14669 h 139064"/>
                <a:gd name="connsiteX7" fmla="*/ 40576 w 147732"/>
                <a:gd name="connsiteY7" fmla="*/ 20574 h 139064"/>
                <a:gd name="connsiteX8" fmla="*/ 63818 w 147732"/>
                <a:gd name="connsiteY8" fmla="*/ 6382 h 139064"/>
                <a:gd name="connsiteX9" fmla="*/ 91440 w 147732"/>
                <a:gd name="connsiteY9" fmla="*/ 0 h 139064"/>
                <a:gd name="connsiteX10" fmla="*/ 115252 w 147732"/>
                <a:gd name="connsiteY10" fmla="*/ 5906 h 139064"/>
                <a:gd name="connsiteX11" fmla="*/ 127159 w 147732"/>
                <a:gd name="connsiteY11" fmla="*/ 23908 h 139064"/>
                <a:gd name="connsiteX12" fmla="*/ 130588 w 147732"/>
                <a:gd name="connsiteY12" fmla="*/ 56579 h 139064"/>
                <a:gd name="connsiteX13" fmla="*/ 130588 w 147732"/>
                <a:gd name="connsiteY13" fmla="*/ 125063 h 139064"/>
                <a:gd name="connsiteX14" fmla="*/ 147733 w 147732"/>
                <a:gd name="connsiteY14" fmla="*/ 126778 h 139064"/>
                <a:gd name="connsiteX15" fmla="*/ 147733 w 147732"/>
                <a:gd name="connsiteY15" fmla="*/ 139065 h 139064"/>
                <a:gd name="connsiteX16" fmla="*/ 89725 w 147732"/>
                <a:gd name="connsiteY16" fmla="*/ 139065 h 139064"/>
                <a:gd name="connsiteX17" fmla="*/ 89725 w 147732"/>
                <a:gd name="connsiteY17" fmla="*/ 127063 h 139064"/>
                <a:gd name="connsiteX18" fmla="*/ 104870 w 147732"/>
                <a:gd name="connsiteY18" fmla="*/ 125063 h 139064"/>
                <a:gd name="connsiteX19" fmla="*/ 104870 w 147732"/>
                <a:gd name="connsiteY19" fmla="*/ 56293 h 139064"/>
                <a:gd name="connsiteX20" fmla="*/ 102870 w 147732"/>
                <a:gd name="connsiteY20" fmla="*/ 33623 h 139064"/>
                <a:gd name="connsiteX21" fmla="*/ 95536 w 147732"/>
                <a:gd name="connsiteY21" fmla="*/ 21336 h 139064"/>
                <a:gd name="connsiteX22" fmla="*/ 79915 w 147732"/>
                <a:gd name="connsiteY22" fmla="*/ 17335 h 139064"/>
                <a:gd name="connsiteX23" fmla="*/ 61055 w 147732"/>
                <a:gd name="connsiteY23" fmla="*/ 21717 h 139064"/>
                <a:gd name="connsiteX24" fmla="*/ 43148 w 147732"/>
                <a:gd name="connsiteY24" fmla="*/ 32004 h 139064"/>
                <a:gd name="connsiteX25" fmla="*/ 43148 w 147732"/>
                <a:gd name="connsiteY25" fmla="*/ 124777 h 139064"/>
                <a:gd name="connsiteX26" fmla="*/ 59817 w 147732"/>
                <a:gd name="connsiteY26" fmla="*/ 126968 h 139064"/>
                <a:gd name="connsiteX27" fmla="*/ 59817 w 147732"/>
                <a:gd name="connsiteY27" fmla="*/ 138970 h 139064"/>
                <a:gd name="connsiteX28" fmla="*/ 2095 w 147732"/>
                <a:gd name="connsiteY28" fmla="*/ 138970 h 139064"/>
                <a:gd name="connsiteX29" fmla="*/ 2095 w 147732"/>
                <a:gd name="connsiteY29" fmla="*/ 126968 h 139064"/>
                <a:gd name="connsiteX30" fmla="*/ 17526 w 147732"/>
                <a:gd name="connsiteY30" fmla="*/ 124777 h 139064"/>
                <a:gd name="connsiteX31" fmla="*/ 17526 w 147732"/>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9065"/>
                  </a:lnTo>
                  <a:lnTo>
                    <a:pt x="89725" y="139065"/>
                  </a:lnTo>
                  <a:lnTo>
                    <a:pt x="89725" y="127063"/>
                  </a:lnTo>
                  <a:lnTo>
                    <a:pt x="104870" y="125063"/>
                  </a:lnTo>
                  <a:lnTo>
                    <a:pt x="104870" y="56293"/>
                  </a:lnTo>
                  <a:cubicBezTo>
                    <a:pt x="104870" y="46673"/>
                    <a:pt x="104203" y="39148"/>
                    <a:pt x="102870" y="33623"/>
                  </a:cubicBezTo>
                  <a:cubicBezTo>
                    <a:pt x="101537" y="28099"/>
                    <a:pt x="99155" y="24098"/>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7">
              <a:extLst>
                <a:ext uri="{FF2B5EF4-FFF2-40B4-BE49-F238E27FC236}">
                  <a16:creationId xmlns:a16="http://schemas.microsoft.com/office/drawing/2014/main" id="{B6851E1F-EBEE-F2A9-A367-4FC4BC5722A3}"/>
                </a:ext>
              </a:extLst>
            </p:cNvPr>
            <p:cNvSpPr/>
            <p:nvPr/>
          </p:nvSpPr>
          <p:spPr>
            <a:xfrm>
              <a:off x="11645741" y="7036085"/>
              <a:ext cx="120110" cy="211455"/>
            </a:xfrm>
            <a:custGeom>
              <a:avLst/>
              <a:gdLst>
                <a:gd name="connsiteX0" fmla="*/ 23050 w 120110"/>
                <a:gd name="connsiteY0" fmla="*/ 138208 h 211455"/>
                <a:gd name="connsiteX1" fmla="*/ 81343 w 120110"/>
                <a:gd name="connsiteY1" fmla="*/ 126587 h 211455"/>
                <a:gd name="connsiteX2" fmla="*/ 81343 w 120110"/>
                <a:gd name="connsiteY2" fmla="*/ 119729 h 211455"/>
                <a:gd name="connsiteX3" fmla="*/ 78867 w 120110"/>
                <a:gd name="connsiteY3" fmla="*/ 101632 h 211455"/>
                <a:gd name="connsiteX4" fmla="*/ 70390 w 120110"/>
                <a:gd name="connsiteY4" fmla="*/ 91916 h 211455"/>
                <a:gd name="connsiteX5" fmla="*/ 53340 w 120110"/>
                <a:gd name="connsiteY5" fmla="*/ 88868 h 211455"/>
                <a:gd name="connsiteX6" fmla="*/ 30956 w 120110"/>
                <a:gd name="connsiteY6" fmla="*/ 92393 h 211455"/>
                <a:gd name="connsiteX7" fmla="*/ 11240 w 120110"/>
                <a:gd name="connsiteY7" fmla="*/ 101060 h 211455"/>
                <a:gd name="connsiteX8" fmla="*/ 5143 w 120110"/>
                <a:gd name="connsiteY8" fmla="*/ 88297 h 211455"/>
                <a:gd name="connsiteX9" fmla="*/ 16859 w 120110"/>
                <a:gd name="connsiteY9" fmla="*/ 81153 h 211455"/>
                <a:gd name="connsiteX10" fmla="*/ 36671 w 120110"/>
                <a:gd name="connsiteY10" fmla="*/ 73343 h 211455"/>
                <a:gd name="connsiteX11" fmla="*/ 59150 w 120110"/>
                <a:gd name="connsiteY11" fmla="*/ 69914 h 211455"/>
                <a:gd name="connsiteX12" fmla="*/ 86677 w 120110"/>
                <a:gd name="connsiteY12" fmla="*/ 74676 h 211455"/>
                <a:gd name="connsiteX13" fmla="*/ 101251 w 120110"/>
                <a:gd name="connsiteY13" fmla="*/ 90011 h 211455"/>
                <a:gd name="connsiteX14" fmla="*/ 105632 w 120110"/>
                <a:gd name="connsiteY14" fmla="*/ 118205 h 211455"/>
                <a:gd name="connsiteX15" fmla="*/ 105632 w 120110"/>
                <a:gd name="connsiteY15" fmla="*/ 196787 h 211455"/>
                <a:gd name="connsiteX16" fmla="*/ 120110 w 120110"/>
                <a:gd name="connsiteY16" fmla="*/ 196787 h 211455"/>
                <a:gd name="connsiteX17" fmla="*/ 120110 w 120110"/>
                <a:gd name="connsiteY17" fmla="*/ 207550 h 211455"/>
                <a:gd name="connsiteX18" fmla="*/ 107728 w 120110"/>
                <a:gd name="connsiteY18" fmla="*/ 210026 h 211455"/>
                <a:gd name="connsiteX19" fmla="*/ 94774 w 120110"/>
                <a:gd name="connsiteY19" fmla="*/ 211265 h 211455"/>
                <a:gd name="connsiteX20" fmla="*/ 85439 w 120110"/>
                <a:gd name="connsiteY20" fmla="*/ 209169 h 211455"/>
                <a:gd name="connsiteX21" fmla="*/ 82963 w 120110"/>
                <a:gd name="connsiteY21" fmla="*/ 200025 h 211455"/>
                <a:gd name="connsiteX22" fmla="*/ 82963 w 120110"/>
                <a:gd name="connsiteY22" fmla="*/ 191929 h 211455"/>
                <a:gd name="connsiteX23" fmla="*/ 64960 w 120110"/>
                <a:gd name="connsiteY23" fmla="*/ 205359 h 211455"/>
                <a:gd name="connsiteX24" fmla="*/ 40862 w 120110"/>
                <a:gd name="connsiteY24" fmla="*/ 211455 h 211455"/>
                <a:gd name="connsiteX25" fmla="*/ 11620 w 120110"/>
                <a:gd name="connsiteY25" fmla="*/ 201263 h 211455"/>
                <a:gd name="connsiteX26" fmla="*/ 0 w 120110"/>
                <a:gd name="connsiteY26" fmla="*/ 172021 h 211455"/>
                <a:gd name="connsiteX27" fmla="*/ 23050 w 120110"/>
                <a:gd name="connsiteY27" fmla="*/ 138208 h 211455"/>
                <a:gd name="connsiteX28" fmla="*/ 34671 w 120110"/>
                <a:gd name="connsiteY28" fmla="*/ 42196 h 211455"/>
                <a:gd name="connsiteX29" fmla="*/ 20383 w 120110"/>
                <a:gd name="connsiteY29" fmla="*/ 27623 h 211455"/>
                <a:gd name="connsiteX30" fmla="*/ 15526 w 120110"/>
                <a:gd name="connsiteY30" fmla="*/ 7430 h 211455"/>
                <a:gd name="connsiteX31" fmla="*/ 16002 w 120110"/>
                <a:gd name="connsiteY31" fmla="*/ 95 h 211455"/>
                <a:gd name="connsiteX32" fmla="*/ 28956 w 120110"/>
                <a:gd name="connsiteY32" fmla="*/ 95 h 211455"/>
                <a:gd name="connsiteX33" fmla="*/ 29242 w 120110"/>
                <a:gd name="connsiteY33" fmla="*/ 4477 h 211455"/>
                <a:gd name="connsiteX34" fmla="*/ 36862 w 120110"/>
                <a:gd name="connsiteY34" fmla="*/ 20765 h 211455"/>
                <a:gd name="connsiteX35" fmla="*/ 56674 w 120110"/>
                <a:gd name="connsiteY35" fmla="*/ 27718 h 211455"/>
                <a:gd name="connsiteX36" fmla="*/ 76295 w 120110"/>
                <a:gd name="connsiteY36" fmla="*/ 20574 h 211455"/>
                <a:gd name="connsiteX37" fmla="*/ 83344 w 120110"/>
                <a:gd name="connsiteY37" fmla="*/ 4382 h 211455"/>
                <a:gd name="connsiteX38" fmla="*/ 83629 w 120110"/>
                <a:gd name="connsiteY38" fmla="*/ 0 h 211455"/>
                <a:gd name="connsiteX39" fmla="*/ 96393 w 120110"/>
                <a:gd name="connsiteY39" fmla="*/ 0 h 211455"/>
                <a:gd name="connsiteX40" fmla="*/ 96869 w 120110"/>
                <a:gd name="connsiteY40" fmla="*/ 7144 h 211455"/>
                <a:gd name="connsiteX41" fmla="*/ 91821 w 120110"/>
                <a:gd name="connsiteY41" fmla="*/ 27242 h 211455"/>
                <a:gd name="connsiteX42" fmla="*/ 77629 w 120110"/>
                <a:gd name="connsiteY42" fmla="*/ 42005 h 211455"/>
                <a:gd name="connsiteX43" fmla="*/ 56674 w 120110"/>
                <a:gd name="connsiteY43" fmla="*/ 47530 h 211455"/>
                <a:gd name="connsiteX44" fmla="*/ 34671 w 120110"/>
                <a:gd name="connsiteY44" fmla="*/ 42196 h 211455"/>
                <a:gd name="connsiteX45" fmla="*/ 66199 w 120110"/>
                <a:gd name="connsiteY45" fmla="*/ 190976 h 211455"/>
                <a:gd name="connsiteX46" fmla="*/ 81343 w 120110"/>
                <a:gd name="connsiteY46" fmla="*/ 181642 h 211455"/>
                <a:gd name="connsiteX47" fmla="*/ 81343 w 120110"/>
                <a:gd name="connsiteY47" fmla="*/ 139541 h 211455"/>
                <a:gd name="connsiteX48" fmla="*/ 41053 w 120110"/>
                <a:gd name="connsiteY48" fmla="*/ 147733 h 211455"/>
                <a:gd name="connsiteX49" fmla="*/ 27432 w 120110"/>
                <a:gd name="connsiteY49" fmla="*/ 169164 h 211455"/>
                <a:gd name="connsiteX50" fmla="*/ 33909 w 120110"/>
                <a:gd name="connsiteY50" fmla="*/ 188595 h 211455"/>
                <a:gd name="connsiteX51" fmla="*/ 51435 w 120110"/>
                <a:gd name="connsiteY51" fmla="*/ 194881 h 211455"/>
                <a:gd name="connsiteX52" fmla="*/ 66199 w 120110"/>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110" h="211455">
                  <a:moveTo>
                    <a:pt x="23050" y="138208"/>
                  </a:moveTo>
                  <a:cubicBezTo>
                    <a:pt x="38386" y="130969"/>
                    <a:pt x="57817" y="127064"/>
                    <a:pt x="81343" y="126587"/>
                  </a:cubicBezTo>
                  <a:lnTo>
                    <a:pt x="81343" y="119729"/>
                  </a:lnTo>
                  <a:cubicBezTo>
                    <a:pt x="81343" y="112014"/>
                    <a:pt x="80486" y="106013"/>
                    <a:pt x="78867" y="101632"/>
                  </a:cubicBezTo>
                  <a:cubicBezTo>
                    <a:pt x="77248" y="97250"/>
                    <a:pt x="74390" y="94012"/>
                    <a:pt x="70390" y="91916"/>
                  </a:cubicBezTo>
                  <a:cubicBezTo>
                    <a:pt x="66389" y="89916"/>
                    <a:pt x="60674" y="88868"/>
                    <a:pt x="53340" y="88868"/>
                  </a:cubicBezTo>
                  <a:cubicBezTo>
                    <a:pt x="45053" y="88868"/>
                    <a:pt x="37528" y="90011"/>
                    <a:pt x="30956" y="92393"/>
                  </a:cubicBezTo>
                  <a:cubicBezTo>
                    <a:pt x="24384" y="94774"/>
                    <a:pt x="17812" y="97631"/>
                    <a:pt x="11240" y="101060"/>
                  </a:cubicBezTo>
                  <a:lnTo>
                    <a:pt x="5143" y="88297"/>
                  </a:lnTo>
                  <a:cubicBezTo>
                    <a:pt x="7239" y="86487"/>
                    <a:pt x="11144" y="84106"/>
                    <a:pt x="16859" y="81153"/>
                  </a:cubicBezTo>
                  <a:cubicBezTo>
                    <a:pt x="22574" y="78200"/>
                    <a:pt x="29146" y="75629"/>
                    <a:pt x="36671" y="73343"/>
                  </a:cubicBezTo>
                  <a:cubicBezTo>
                    <a:pt x="44196" y="71056"/>
                    <a:pt x="51721" y="69914"/>
                    <a:pt x="59150" y="69914"/>
                  </a:cubicBezTo>
                  <a:cubicBezTo>
                    <a:pt x="70771" y="69914"/>
                    <a:pt x="79915" y="71533"/>
                    <a:pt x="86677" y="74676"/>
                  </a:cubicBezTo>
                  <a:cubicBezTo>
                    <a:pt x="93440" y="77819"/>
                    <a:pt x="98298" y="82963"/>
                    <a:pt x="101251" y="90011"/>
                  </a:cubicBezTo>
                  <a:cubicBezTo>
                    <a:pt x="104203" y="97060"/>
                    <a:pt x="105632" y="106394"/>
                    <a:pt x="105632" y="118205"/>
                  </a:cubicBezTo>
                  <a:lnTo>
                    <a:pt x="105632" y="196787"/>
                  </a:lnTo>
                  <a:lnTo>
                    <a:pt x="120110" y="196787"/>
                  </a:lnTo>
                  <a:lnTo>
                    <a:pt x="120110" y="207550"/>
                  </a:lnTo>
                  <a:cubicBezTo>
                    <a:pt x="116872" y="208407"/>
                    <a:pt x="112681" y="209169"/>
                    <a:pt x="107728" y="210026"/>
                  </a:cubicBezTo>
                  <a:cubicBezTo>
                    <a:pt x="102775" y="210884"/>
                    <a:pt x="98584"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715" y="145447"/>
                    <a:pt x="23050" y="138208"/>
                  </a:cubicBezTo>
                  <a:close/>
                  <a:moveTo>
                    <a:pt x="34671" y="42196"/>
                  </a:moveTo>
                  <a:cubicBezTo>
                    <a:pt x="28384" y="38576"/>
                    <a:pt x="23622" y="33719"/>
                    <a:pt x="20383" y="27623"/>
                  </a:cubicBezTo>
                  <a:cubicBezTo>
                    <a:pt x="17145" y="21527"/>
                    <a:pt x="15526" y="14764"/>
                    <a:pt x="15526" y="7430"/>
                  </a:cubicBezTo>
                  <a:cubicBezTo>
                    <a:pt x="15526" y="3810"/>
                    <a:pt x="15716" y="1429"/>
                    <a:pt x="16002" y="95"/>
                  </a:cubicBezTo>
                  <a:lnTo>
                    <a:pt x="28956" y="95"/>
                  </a:lnTo>
                  <a:cubicBezTo>
                    <a:pt x="28956" y="1905"/>
                    <a:pt x="29051" y="3334"/>
                    <a:pt x="29242" y="4477"/>
                  </a:cubicBezTo>
                  <a:cubicBezTo>
                    <a:pt x="29908" y="10668"/>
                    <a:pt x="32385" y="16097"/>
                    <a:pt x="36862" y="20765"/>
                  </a:cubicBezTo>
                  <a:cubicBezTo>
                    <a:pt x="41243" y="25432"/>
                    <a:pt x="47911" y="27718"/>
                    <a:pt x="56674" y="27718"/>
                  </a:cubicBezTo>
                  <a:cubicBezTo>
                    <a:pt x="65437" y="27718"/>
                    <a:pt x="72009" y="25336"/>
                    <a:pt x="76295" y="20574"/>
                  </a:cubicBezTo>
                  <a:cubicBezTo>
                    <a:pt x="80581" y="15811"/>
                    <a:pt x="82867" y="10478"/>
                    <a:pt x="83344" y="4382"/>
                  </a:cubicBezTo>
                  <a:cubicBezTo>
                    <a:pt x="83725" y="2096"/>
                    <a:pt x="83725" y="667"/>
                    <a:pt x="83629" y="0"/>
                  </a:cubicBezTo>
                  <a:lnTo>
                    <a:pt x="96393" y="0"/>
                  </a:lnTo>
                  <a:cubicBezTo>
                    <a:pt x="96679" y="2572"/>
                    <a:pt x="96869" y="4953"/>
                    <a:pt x="96869" y="7144"/>
                  </a:cubicBezTo>
                  <a:cubicBezTo>
                    <a:pt x="96869" y="14288"/>
                    <a:pt x="95155" y="21050"/>
                    <a:pt x="91821" y="27242"/>
                  </a:cubicBezTo>
                  <a:cubicBezTo>
                    <a:pt x="88487" y="33433"/>
                    <a:pt x="83725" y="38386"/>
                    <a:pt x="77629" y="42005"/>
                  </a:cubicBezTo>
                  <a:cubicBezTo>
                    <a:pt x="71533" y="45625"/>
                    <a:pt x="64484" y="47530"/>
                    <a:pt x="56674" y="47530"/>
                  </a:cubicBezTo>
                  <a:cubicBezTo>
                    <a:pt x="48292" y="47530"/>
                    <a:pt x="40957" y="45720"/>
                    <a:pt x="34671" y="42196"/>
                  </a:cubicBezTo>
                  <a:close/>
                  <a:moveTo>
                    <a:pt x="66199" y="190976"/>
                  </a:moveTo>
                  <a:cubicBezTo>
                    <a:pt x="71723" y="188404"/>
                    <a:pt x="76771" y="185261"/>
                    <a:pt x="81343" y="181642"/>
                  </a:cubicBezTo>
                  <a:lnTo>
                    <a:pt x="81343"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721" y="194881"/>
                    <a:pt x="60579"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38">
              <a:extLst>
                <a:ext uri="{FF2B5EF4-FFF2-40B4-BE49-F238E27FC236}">
                  <a16:creationId xmlns:a16="http://schemas.microsoft.com/office/drawing/2014/main" id="{B5E9AC1B-A268-41E6-AF37-0CE0D8AEEE65}"/>
                </a:ext>
              </a:extLst>
            </p:cNvPr>
            <p:cNvSpPr/>
            <p:nvPr/>
          </p:nvSpPr>
          <p:spPr>
            <a:xfrm>
              <a:off x="11779662" y="7073805"/>
              <a:ext cx="88106" cy="173736"/>
            </a:xfrm>
            <a:custGeom>
              <a:avLst/>
              <a:gdLst>
                <a:gd name="connsiteX0" fmla="*/ 24479 w 88106"/>
                <a:gd name="connsiteY0" fmla="*/ 167164 h 173736"/>
                <a:gd name="connsiteX1" fmla="*/ 17621 w 88106"/>
                <a:gd name="connsiteY1" fmla="*/ 145351 h 173736"/>
                <a:gd name="connsiteX2" fmla="*/ 17621 w 88106"/>
                <a:gd name="connsiteY2" fmla="*/ 51340 h 173736"/>
                <a:gd name="connsiteX3" fmla="*/ 0 w 88106"/>
                <a:gd name="connsiteY3" fmla="*/ 51340 h 173736"/>
                <a:gd name="connsiteX4" fmla="*/ 0 w 88106"/>
                <a:gd name="connsiteY4" fmla="*/ 40291 h 173736"/>
                <a:gd name="connsiteX5" fmla="*/ 6858 w 88106"/>
                <a:gd name="connsiteY5" fmla="*/ 38576 h 173736"/>
                <a:gd name="connsiteX6" fmla="*/ 14478 w 88106"/>
                <a:gd name="connsiteY6" fmla="*/ 35909 h 173736"/>
                <a:gd name="connsiteX7" fmla="*/ 20574 w 88106"/>
                <a:gd name="connsiteY7" fmla="*/ 27146 h 173736"/>
                <a:gd name="connsiteX8" fmla="*/ 25241 w 88106"/>
                <a:gd name="connsiteY8" fmla="*/ 12192 h 173736"/>
                <a:gd name="connsiteX9" fmla="*/ 28384 w 88106"/>
                <a:gd name="connsiteY9" fmla="*/ 0 h 173736"/>
                <a:gd name="connsiteX10" fmla="*/ 42863 w 88106"/>
                <a:gd name="connsiteY10" fmla="*/ 0 h 173736"/>
                <a:gd name="connsiteX11" fmla="*/ 43339 w 88106"/>
                <a:gd name="connsiteY11" fmla="*/ 35243 h 173736"/>
                <a:gd name="connsiteX12" fmla="*/ 84201 w 88106"/>
                <a:gd name="connsiteY12" fmla="*/ 35243 h 173736"/>
                <a:gd name="connsiteX13" fmla="*/ 84201 w 88106"/>
                <a:gd name="connsiteY13" fmla="*/ 51435 h 173736"/>
                <a:gd name="connsiteX14" fmla="*/ 43339 w 88106"/>
                <a:gd name="connsiteY14" fmla="*/ 51435 h 173736"/>
                <a:gd name="connsiteX15" fmla="*/ 43339 w 88106"/>
                <a:gd name="connsiteY15" fmla="*/ 126587 h 173736"/>
                <a:gd name="connsiteX16" fmla="*/ 44196 w 88106"/>
                <a:gd name="connsiteY16" fmla="*/ 146209 h 173736"/>
                <a:gd name="connsiteX17" fmla="*/ 47816 w 88106"/>
                <a:gd name="connsiteY17" fmla="*/ 153543 h 173736"/>
                <a:gd name="connsiteX18" fmla="*/ 57531 w 88106"/>
                <a:gd name="connsiteY18" fmla="*/ 155258 h 173736"/>
                <a:gd name="connsiteX19" fmla="*/ 72104 w 88106"/>
                <a:gd name="connsiteY19" fmla="*/ 153543 h 173736"/>
                <a:gd name="connsiteX20" fmla="*/ 84487 w 88106"/>
                <a:gd name="connsiteY20" fmla="*/ 149924 h 173736"/>
                <a:gd name="connsiteX21" fmla="*/ 88106 w 88106"/>
                <a:gd name="connsiteY21" fmla="*/ 160972 h 173736"/>
                <a:gd name="connsiteX22" fmla="*/ 69152 w 88106"/>
                <a:gd name="connsiteY22" fmla="*/ 169545 h 173736"/>
                <a:gd name="connsiteX23" fmla="*/ 45244 w 88106"/>
                <a:gd name="connsiteY23" fmla="*/ 173736 h 173736"/>
                <a:gd name="connsiteX24" fmla="*/ 24479 w 88106"/>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736">
                  <a:moveTo>
                    <a:pt x="24479" y="167164"/>
                  </a:moveTo>
                  <a:cubicBezTo>
                    <a:pt x="19907" y="162877"/>
                    <a:pt x="17621" y="155639"/>
                    <a:pt x="17621" y="145351"/>
                  </a:cubicBezTo>
                  <a:lnTo>
                    <a:pt x="17621" y="51340"/>
                  </a:lnTo>
                  <a:lnTo>
                    <a:pt x="0" y="51340"/>
                  </a:lnTo>
                  <a:lnTo>
                    <a:pt x="0" y="40291"/>
                  </a:lnTo>
                  <a:cubicBezTo>
                    <a:pt x="857" y="40100"/>
                    <a:pt x="3143" y="39529"/>
                    <a:pt x="6858" y="38576"/>
                  </a:cubicBezTo>
                  <a:cubicBezTo>
                    <a:pt x="10573" y="37624"/>
                    <a:pt x="13145"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721" y="154686"/>
                    <a:pt x="52959" y="155258"/>
                    <a:pt x="57531" y="155258"/>
                  </a:cubicBezTo>
                  <a:cubicBezTo>
                    <a:pt x="61913" y="155258"/>
                    <a:pt x="66770" y="154686"/>
                    <a:pt x="72104" y="153543"/>
                  </a:cubicBezTo>
                  <a:cubicBezTo>
                    <a:pt x="77438" y="152400"/>
                    <a:pt x="81534" y="151162"/>
                    <a:pt x="84487" y="149924"/>
                  </a:cubicBezTo>
                  <a:lnTo>
                    <a:pt x="88106" y="160972"/>
                  </a:lnTo>
                  <a:cubicBezTo>
                    <a:pt x="84201" y="163925"/>
                    <a:pt x="77915" y="166783"/>
                    <a:pt x="69152" y="169545"/>
                  </a:cubicBezTo>
                  <a:cubicBezTo>
                    <a:pt x="60389" y="172307"/>
                    <a:pt x="52483" y="173736"/>
                    <a:pt x="45244"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39">
              <a:extLst>
                <a:ext uri="{FF2B5EF4-FFF2-40B4-BE49-F238E27FC236}">
                  <a16:creationId xmlns:a16="http://schemas.microsoft.com/office/drawing/2014/main" id="{86A67BE6-1D79-E94B-2B24-2E8CEBC03A7B}"/>
                </a:ext>
              </a:extLst>
            </p:cNvPr>
            <p:cNvSpPr/>
            <p:nvPr/>
          </p:nvSpPr>
          <p:spPr>
            <a:xfrm>
              <a:off x="11882532" y="7105999"/>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7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1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7" y="31718"/>
                  </a:cubicBezTo>
                  <a:cubicBezTo>
                    <a:pt x="77438" y="27337"/>
                    <a:pt x="74581" y="24098"/>
                    <a:pt x="70580" y="22003"/>
                  </a:cubicBezTo>
                  <a:cubicBezTo>
                    <a:pt x="66580" y="20002"/>
                    <a:pt x="60865" y="18955"/>
                    <a:pt x="53530" y="18955"/>
                  </a:cubicBezTo>
                  <a:cubicBezTo>
                    <a:pt x="45244" y="18955"/>
                    <a:pt x="37719" y="20098"/>
                    <a:pt x="31147" y="22479"/>
                  </a:cubicBezTo>
                  <a:cubicBezTo>
                    <a:pt x="24574" y="24860"/>
                    <a:pt x="18002" y="27718"/>
                    <a:pt x="11430" y="31147"/>
                  </a:cubicBezTo>
                  <a:lnTo>
                    <a:pt x="5334" y="18383"/>
                  </a:lnTo>
                  <a:cubicBezTo>
                    <a:pt x="7429" y="16573"/>
                    <a:pt x="11335" y="14192"/>
                    <a:pt x="17050" y="11240"/>
                  </a:cubicBezTo>
                  <a:cubicBezTo>
                    <a:pt x="22765" y="8287"/>
                    <a:pt x="29337" y="5715"/>
                    <a:pt x="36862" y="3429"/>
                  </a:cubicBezTo>
                  <a:cubicBezTo>
                    <a:pt x="44386"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1"/>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0"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0" y="122872"/>
                    <a:pt x="44196" y="124968"/>
                    <a:pt x="51530" y="124968"/>
                  </a:cubicBezTo>
                  <a:cubicBezTo>
                    <a:pt x="55817" y="124968"/>
                    <a:pt x="60769" y="123634"/>
                    <a:pt x="66294"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0">
              <a:extLst>
                <a:ext uri="{FF2B5EF4-FFF2-40B4-BE49-F238E27FC236}">
                  <a16:creationId xmlns:a16="http://schemas.microsoft.com/office/drawing/2014/main" id="{A1048100-433A-7B5B-D839-943D3775D22F}"/>
                </a:ext>
              </a:extLst>
            </p:cNvPr>
            <p:cNvSpPr/>
            <p:nvPr/>
          </p:nvSpPr>
          <p:spPr>
            <a:xfrm>
              <a:off x="12016549" y="7073805"/>
              <a:ext cx="88201" cy="173736"/>
            </a:xfrm>
            <a:custGeom>
              <a:avLst/>
              <a:gdLst>
                <a:gd name="connsiteX0" fmla="*/ 24479 w 88201"/>
                <a:gd name="connsiteY0" fmla="*/ 167164 h 173736"/>
                <a:gd name="connsiteX1" fmla="*/ 17621 w 88201"/>
                <a:gd name="connsiteY1" fmla="*/ 145351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2 h 173736"/>
                <a:gd name="connsiteX22" fmla="*/ 69247 w 88201"/>
                <a:gd name="connsiteY22" fmla="*/ 169545 h 173736"/>
                <a:gd name="connsiteX23" fmla="*/ 45339 w 88201"/>
                <a:gd name="connsiteY23" fmla="*/ 173736 h 173736"/>
                <a:gd name="connsiteX24" fmla="*/ 24479 w 88201"/>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164"/>
                  </a:moveTo>
                  <a:cubicBezTo>
                    <a:pt x="19907" y="162877"/>
                    <a:pt x="17621" y="155639"/>
                    <a:pt x="17621" y="145351"/>
                  </a:cubicBezTo>
                  <a:lnTo>
                    <a:pt x="17621" y="51340"/>
                  </a:lnTo>
                  <a:lnTo>
                    <a:pt x="0" y="51340"/>
                  </a:lnTo>
                  <a:lnTo>
                    <a:pt x="0" y="40291"/>
                  </a:lnTo>
                  <a:cubicBezTo>
                    <a:pt x="762" y="40100"/>
                    <a:pt x="3143" y="39529"/>
                    <a:pt x="6858" y="38576"/>
                  </a:cubicBezTo>
                  <a:cubicBezTo>
                    <a:pt x="10573" y="37624"/>
                    <a:pt x="13144"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2"/>
                  </a:lnTo>
                  <a:cubicBezTo>
                    <a:pt x="84296" y="163925"/>
                    <a:pt x="77915" y="166783"/>
                    <a:pt x="69247" y="169545"/>
                  </a:cubicBezTo>
                  <a:cubicBezTo>
                    <a:pt x="60579" y="172307"/>
                    <a:pt x="52578" y="173736"/>
                    <a:pt x="45339"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1">
              <a:extLst>
                <a:ext uri="{FF2B5EF4-FFF2-40B4-BE49-F238E27FC236}">
                  <a16:creationId xmlns:a16="http://schemas.microsoft.com/office/drawing/2014/main" id="{00EB76E1-6342-9AD1-7A2E-EAFDF61CFCED}"/>
                </a:ext>
              </a:extLst>
            </p:cNvPr>
            <p:cNvSpPr/>
            <p:nvPr/>
          </p:nvSpPr>
          <p:spPr>
            <a:xfrm>
              <a:off x="12119133"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956 w 112585"/>
                <a:gd name="connsiteY22" fmla="*/ 58388 h 142208"/>
                <a:gd name="connsiteX23" fmla="*/ 85630 w 112585"/>
                <a:gd name="connsiteY23" fmla="*/ 58388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5057" y="125254"/>
                    <a:pt x="81820" y="124111"/>
                    <a:pt x="88964" y="121729"/>
                  </a:cubicBezTo>
                  <a:cubicBezTo>
                    <a:pt x="96012"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718" y="42196"/>
                    <a:pt x="26956" y="58388"/>
                  </a:cubicBezTo>
                  <a:lnTo>
                    <a:pt x="85630" y="58388"/>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2">
              <a:extLst>
                <a:ext uri="{FF2B5EF4-FFF2-40B4-BE49-F238E27FC236}">
                  <a16:creationId xmlns:a16="http://schemas.microsoft.com/office/drawing/2014/main" id="{9FE5E611-6424-29BB-3351-9FF2B2C1827C}"/>
                </a:ext>
              </a:extLst>
            </p:cNvPr>
            <p:cNvSpPr/>
            <p:nvPr/>
          </p:nvSpPr>
          <p:spPr>
            <a:xfrm>
              <a:off x="12311538" y="7061422"/>
              <a:ext cx="140970" cy="183546"/>
            </a:xfrm>
            <a:custGeom>
              <a:avLst/>
              <a:gdLst>
                <a:gd name="connsiteX0" fmla="*/ 20288 w 140970"/>
                <a:gd name="connsiteY0" fmla="*/ 16859 h 183546"/>
                <a:gd name="connsiteX1" fmla="*/ 1238 w 140970"/>
                <a:gd name="connsiteY1" fmla="*/ 13907 h 183546"/>
                <a:gd name="connsiteX2" fmla="*/ 1238 w 140970"/>
                <a:gd name="connsiteY2" fmla="*/ 1715 h 183546"/>
                <a:gd name="connsiteX3" fmla="*/ 33814 w 140970"/>
                <a:gd name="connsiteY3" fmla="*/ 1715 h 183546"/>
                <a:gd name="connsiteX4" fmla="*/ 51149 w 140970"/>
                <a:gd name="connsiteY4" fmla="*/ 953 h 183546"/>
                <a:gd name="connsiteX5" fmla="*/ 76105 w 140970"/>
                <a:gd name="connsiteY5" fmla="*/ 0 h 183546"/>
                <a:gd name="connsiteX6" fmla="*/ 126301 w 140970"/>
                <a:gd name="connsiteY6" fmla="*/ 13240 h 183546"/>
                <a:gd name="connsiteX7" fmla="*/ 140970 w 140970"/>
                <a:gd name="connsiteY7" fmla="*/ 52388 h 183546"/>
                <a:gd name="connsiteX8" fmla="*/ 131921 w 140970"/>
                <a:gd name="connsiteY8" fmla="*/ 86392 h 183546"/>
                <a:gd name="connsiteX9" fmla="*/ 106870 w 140970"/>
                <a:gd name="connsiteY9" fmla="*/ 108395 h 183546"/>
                <a:gd name="connsiteX10" fmla="*/ 70009 w 140970"/>
                <a:gd name="connsiteY10" fmla="*/ 116015 h 183546"/>
                <a:gd name="connsiteX11" fmla="*/ 55531 w 140970"/>
                <a:gd name="connsiteY11" fmla="*/ 115634 h 183546"/>
                <a:gd name="connsiteX12" fmla="*/ 46482 w 140970"/>
                <a:gd name="connsiteY12" fmla="*/ 115062 h 183546"/>
                <a:gd name="connsiteX13" fmla="*/ 46482 w 140970"/>
                <a:gd name="connsiteY13" fmla="*/ 168878 h 183546"/>
                <a:gd name="connsiteX14" fmla="*/ 80010 w 140970"/>
                <a:gd name="connsiteY14" fmla="*/ 171545 h 183546"/>
                <a:gd name="connsiteX15" fmla="*/ 80010 w 140970"/>
                <a:gd name="connsiteY15" fmla="*/ 183547 h 183546"/>
                <a:gd name="connsiteX16" fmla="*/ 0 w 140970"/>
                <a:gd name="connsiteY16" fmla="*/ 183547 h 183546"/>
                <a:gd name="connsiteX17" fmla="*/ 0 w 140970"/>
                <a:gd name="connsiteY17" fmla="*/ 171545 h 183546"/>
                <a:gd name="connsiteX18" fmla="*/ 20288 w 140970"/>
                <a:gd name="connsiteY18" fmla="*/ 169069 h 183546"/>
                <a:gd name="connsiteX19" fmla="*/ 20288 w 140970"/>
                <a:gd name="connsiteY19" fmla="*/ 16859 h 183546"/>
                <a:gd name="connsiteX20" fmla="*/ 69913 w 140970"/>
                <a:gd name="connsiteY20" fmla="*/ 102680 h 183546"/>
                <a:gd name="connsiteX21" fmla="*/ 101346 w 140970"/>
                <a:gd name="connsiteY21" fmla="*/ 90964 h 183546"/>
                <a:gd name="connsiteX22" fmla="*/ 113443 w 140970"/>
                <a:gd name="connsiteY22" fmla="*/ 52578 h 183546"/>
                <a:gd name="connsiteX23" fmla="*/ 102870 w 140970"/>
                <a:gd name="connsiteY23" fmla="*/ 22384 h 183546"/>
                <a:gd name="connsiteX24" fmla="*/ 70104 w 140970"/>
                <a:gd name="connsiteY24" fmla="*/ 13240 h 183546"/>
                <a:gd name="connsiteX25" fmla="*/ 53435 w 140970"/>
                <a:gd name="connsiteY25" fmla="*/ 14192 h 183546"/>
                <a:gd name="connsiteX26" fmla="*/ 46292 w 140970"/>
                <a:gd name="connsiteY26" fmla="*/ 14669 h 183546"/>
                <a:gd name="connsiteX27" fmla="*/ 46292 w 140970"/>
                <a:gd name="connsiteY27" fmla="*/ 101537 h 183546"/>
                <a:gd name="connsiteX28" fmla="*/ 69913 w 140970"/>
                <a:gd name="connsiteY28" fmla="*/ 102680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70" h="183546">
                  <a:moveTo>
                    <a:pt x="20288" y="16859"/>
                  </a:moveTo>
                  <a:lnTo>
                    <a:pt x="1238" y="13907"/>
                  </a:lnTo>
                  <a:lnTo>
                    <a:pt x="1238" y="1715"/>
                  </a:lnTo>
                  <a:lnTo>
                    <a:pt x="33814" y="1715"/>
                  </a:lnTo>
                  <a:cubicBezTo>
                    <a:pt x="39719" y="1715"/>
                    <a:pt x="45434" y="1429"/>
                    <a:pt x="51149" y="953"/>
                  </a:cubicBezTo>
                  <a:cubicBezTo>
                    <a:pt x="60007" y="286"/>
                    <a:pt x="68294" y="0"/>
                    <a:pt x="76105" y="0"/>
                  </a:cubicBezTo>
                  <a:cubicBezTo>
                    <a:pt x="99727" y="191"/>
                    <a:pt x="116491" y="4572"/>
                    <a:pt x="126301" y="13240"/>
                  </a:cubicBezTo>
                  <a:cubicBezTo>
                    <a:pt x="136112" y="21908"/>
                    <a:pt x="140970" y="34957"/>
                    <a:pt x="140970" y="52388"/>
                  </a:cubicBezTo>
                  <a:cubicBezTo>
                    <a:pt x="140970" y="65437"/>
                    <a:pt x="137922" y="76772"/>
                    <a:pt x="131921" y="86392"/>
                  </a:cubicBezTo>
                  <a:cubicBezTo>
                    <a:pt x="125921" y="96012"/>
                    <a:pt x="117538" y="103346"/>
                    <a:pt x="106870" y="108395"/>
                  </a:cubicBezTo>
                  <a:cubicBezTo>
                    <a:pt x="96202" y="113443"/>
                    <a:pt x="83915" y="116015"/>
                    <a:pt x="70009" y="116015"/>
                  </a:cubicBezTo>
                  <a:cubicBezTo>
                    <a:pt x="65246" y="116015"/>
                    <a:pt x="60484" y="115919"/>
                    <a:pt x="55531" y="115634"/>
                  </a:cubicBezTo>
                  <a:cubicBezTo>
                    <a:pt x="50673" y="115348"/>
                    <a:pt x="47625" y="115157"/>
                    <a:pt x="46482" y="115062"/>
                  </a:cubicBezTo>
                  <a:lnTo>
                    <a:pt x="46482" y="168878"/>
                  </a:lnTo>
                  <a:lnTo>
                    <a:pt x="80010" y="171545"/>
                  </a:lnTo>
                  <a:lnTo>
                    <a:pt x="80010" y="183547"/>
                  </a:lnTo>
                  <a:lnTo>
                    <a:pt x="0" y="183547"/>
                  </a:lnTo>
                  <a:lnTo>
                    <a:pt x="0" y="171545"/>
                  </a:lnTo>
                  <a:lnTo>
                    <a:pt x="20288" y="169069"/>
                  </a:lnTo>
                  <a:lnTo>
                    <a:pt x="20288" y="16859"/>
                  </a:lnTo>
                  <a:close/>
                  <a:moveTo>
                    <a:pt x="69913" y="102680"/>
                  </a:moveTo>
                  <a:cubicBezTo>
                    <a:pt x="82772" y="102680"/>
                    <a:pt x="93250" y="98774"/>
                    <a:pt x="101346" y="90964"/>
                  </a:cubicBezTo>
                  <a:cubicBezTo>
                    <a:pt x="109442" y="83153"/>
                    <a:pt x="113443" y="70295"/>
                    <a:pt x="113443" y="52578"/>
                  </a:cubicBezTo>
                  <a:cubicBezTo>
                    <a:pt x="113443" y="38576"/>
                    <a:pt x="109918" y="28480"/>
                    <a:pt x="102870" y="22384"/>
                  </a:cubicBezTo>
                  <a:cubicBezTo>
                    <a:pt x="95821" y="16288"/>
                    <a:pt x="84963" y="13240"/>
                    <a:pt x="70104" y="13240"/>
                  </a:cubicBezTo>
                  <a:cubicBezTo>
                    <a:pt x="64865" y="13240"/>
                    <a:pt x="59341" y="13621"/>
                    <a:pt x="53435" y="14192"/>
                  </a:cubicBezTo>
                  <a:cubicBezTo>
                    <a:pt x="49816" y="14478"/>
                    <a:pt x="47434" y="14669"/>
                    <a:pt x="46292" y="14669"/>
                  </a:cubicBezTo>
                  <a:lnTo>
                    <a:pt x="46292" y="101537"/>
                  </a:lnTo>
                  <a:cubicBezTo>
                    <a:pt x="51054" y="102299"/>
                    <a:pt x="58865" y="102680"/>
                    <a:pt x="69913" y="10268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3">
              <a:extLst>
                <a:ext uri="{FF2B5EF4-FFF2-40B4-BE49-F238E27FC236}">
                  <a16:creationId xmlns:a16="http://schemas.microsoft.com/office/drawing/2014/main" id="{17703861-E03F-CCCD-066E-27E26B13C5E1}"/>
                </a:ext>
              </a:extLst>
            </p:cNvPr>
            <p:cNvSpPr/>
            <p:nvPr/>
          </p:nvSpPr>
          <p:spPr>
            <a:xfrm>
              <a:off x="12467367"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2 w 137541"/>
                <a:gd name="connsiteY24" fmla="*/ 2953 h 141350"/>
                <a:gd name="connsiteX25" fmla="*/ 122872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774" y="126492"/>
                    <a:pt x="88011" y="131159"/>
                    <a:pt x="79915" y="135255"/>
                  </a:cubicBezTo>
                  <a:cubicBezTo>
                    <a:pt x="71818"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8" y="109061"/>
                  </a:cubicBezTo>
                  <a:cubicBezTo>
                    <a:pt x="42767" y="114395"/>
                    <a:pt x="45148" y="118300"/>
                    <a:pt x="48673" y="120777"/>
                  </a:cubicBezTo>
                  <a:cubicBezTo>
                    <a:pt x="52197" y="123349"/>
                    <a:pt x="57245" y="124587"/>
                    <a:pt x="64008" y="124587"/>
                  </a:cubicBezTo>
                  <a:cubicBezTo>
                    <a:pt x="70580"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2" y="2953"/>
                  </a:lnTo>
                  <a:lnTo>
                    <a:pt x="122872"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632"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4">
              <a:extLst>
                <a:ext uri="{FF2B5EF4-FFF2-40B4-BE49-F238E27FC236}">
                  <a16:creationId xmlns:a16="http://schemas.microsoft.com/office/drawing/2014/main" id="{C17945C4-6584-D7E6-5956-94F620710F4E}"/>
                </a:ext>
              </a:extLst>
            </p:cNvPr>
            <p:cNvSpPr/>
            <p:nvPr/>
          </p:nvSpPr>
          <p:spPr>
            <a:xfrm>
              <a:off x="12612814"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8 h 203168"/>
                <a:gd name="connsiteX23" fmla="*/ 99917 w 138779"/>
                <a:gd name="connsiteY23" fmla="*/ 174784 h 203168"/>
                <a:gd name="connsiteX24" fmla="*/ 111443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108" y="63341"/>
                    <a:pt x="112205"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02"/>
                  </a:cubicBezTo>
                  <a:lnTo>
                    <a:pt x="45244" y="182309"/>
                  </a:lnTo>
                  <a:cubicBezTo>
                    <a:pt x="46196" y="184595"/>
                    <a:pt x="49054" y="186404"/>
                    <a:pt x="53721" y="187833"/>
                  </a:cubicBezTo>
                  <a:cubicBezTo>
                    <a:pt x="58388" y="189262"/>
                    <a:pt x="63627" y="189928"/>
                    <a:pt x="69533" y="189928"/>
                  </a:cubicBezTo>
                  <a:cubicBezTo>
                    <a:pt x="82106" y="189928"/>
                    <a:pt x="92202" y="184880"/>
                    <a:pt x="99917" y="174784"/>
                  </a:cubicBezTo>
                  <a:cubicBezTo>
                    <a:pt x="107537" y="164687"/>
                    <a:pt x="111443" y="149924"/>
                    <a:pt x="111443" y="130493"/>
                  </a:cubicBezTo>
                  <a:cubicBezTo>
                    <a:pt x="111443" y="113062"/>
                    <a:pt x="108109" y="100013"/>
                    <a:pt x="101441" y="91345"/>
                  </a:cubicBezTo>
                  <a:cubicBezTo>
                    <a:pt x="94774" y="82677"/>
                    <a:pt x="86106" y="78391"/>
                    <a:pt x="75533" y="78391"/>
                  </a:cubicBezTo>
                  <a:cubicBezTo>
                    <a:pt x="69152" y="78295"/>
                    <a:pt x="63341"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5">
              <a:extLst>
                <a:ext uri="{FF2B5EF4-FFF2-40B4-BE49-F238E27FC236}">
                  <a16:creationId xmlns:a16="http://schemas.microsoft.com/office/drawing/2014/main" id="{CC32EF33-708E-A9B3-6649-2DEF0FC835DE}"/>
                </a:ext>
              </a:extLst>
            </p:cNvPr>
            <p:cNvSpPr/>
            <p:nvPr/>
          </p:nvSpPr>
          <p:spPr>
            <a:xfrm>
              <a:off x="12770834" y="7044563"/>
              <a:ext cx="66103" cy="200501"/>
            </a:xfrm>
            <a:custGeom>
              <a:avLst/>
              <a:gdLst>
                <a:gd name="connsiteX0" fmla="*/ 19812 w 66103"/>
                <a:gd name="connsiteY0" fmla="*/ 17812 h 200501"/>
                <a:gd name="connsiteX1" fmla="*/ 0 w 66103"/>
                <a:gd name="connsiteY1" fmla="*/ 15145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812"/>
                  </a:moveTo>
                  <a:lnTo>
                    <a:pt x="0" y="15145"/>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6">
              <a:extLst>
                <a:ext uri="{FF2B5EF4-FFF2-40B4-BE49-F238E27FC236}">
                  <a16:creationId xmlns:a16="http://schemas.microsoft.com/office/drawing/2014/main" id="{90ED4B2A-D1AC-0813-2F31-F75822F20E02}"/>
                </a:ext>
              </a:extLst>
            </p:cNvPr>
            <p:cNvSpPr/>
            <p:nvPr/>
          </p:nvSpPr>
          <p:spPr>
            <a:xfrm>
              <a:off x="12853606"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194"/>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7">
              <a:extLst>
                <a:ext uri="{FF2B5EF4-FFF2-40B4-BE49-F238E27FC236}">
                  <a16:creationId xmlns:a16="http://schemas.microsoft.com/office/drawing/2014/main" id="{B419F9C9-9D83-D676-5116-E143545E57DE}"/>
                </a:ext>
              </a:extLst>
            </p:cNvPr>
            <p:cNvSpPr/>
            <p:nvPr/>
          </p:nvSpPr>
          <p:spPr>
            <a:xfrm>
              <a:off x="12932947" y="7105427"/>
              <a:ext cx="107158" cy="142303"/>
            </a:xfrm>
            <a:custGeom>
              <a:avLst/>
              <a:gdLst>
                <a:gd name="connsiteX0" fmla="*/ 7908 w 107158"/>
                <a:gd name="connsiteY0" fmla="*/ 35719 h 142303"/>
                <a:gd name="connsiteX1" fmla="*/ 31435 w 107158"/>
                <a:gd name="connsiteY1" fmla="*/ 9620 h 142303"/>
                <a:gd name="connsiteX2" fmla="*/ 68773 w 107158"/>
                <a:gd name="connsiteY2" fmla="*/ 0 h 142303"/>
                <a:gd name="connsiteX3" fmla="*/ 86871 w 107158"/>
                <a:gd name="connsiteY3" fmla="*/ 2000 h 142303"/>
                <a:gd name="connsiteX4" fmla="*/ 104968 w 107158"/>
                <a:gd name="connsiteY4" fmla="*/ 7429 h 142303"/>
                <a:gd name="connsiteX5" fmla="*/ 104016 w 107158"/>
                <a:gd name="connsiteY5" fmla="*/ 45149 h 142303"/>
                <a:gd name="connsiteX6" fmla="*/ 88109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908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908" y="35719"/>
                  </a:moveTo>
                  <a:cubicBezTo>
                    <a:pt x="13242" y="24765"/>
                    <a:pt x="21053" y="16097"/>
                    <a:pt x="31435" y="9620"/>
                  </a:cubicBezTo>
                  <a:cubicBezTo>
                    <a:pt x="41817" y="3143"/>
                    <a:pt x="54200" y="0"/>
                    <a:pt x="68773" y="0"/>
                  </a:cubicBezTo>
                  <a:cubicBezTo>
                    <a:pt x="75822" y="0"/>
                    <a:pt x="81822" y="667"/>
                    <a:pt x="86871" y="2000"/>
                  </a:cubicBezTo>
                  <a:cubicBezTo>
                    <a:pt x="91919" y="3334"/>
                    <a:pt x="97920" y="5144"/>
                    <a:pt x="104968" y="7429"/>
                  </a:cubicBezTo>
                  <a:lnTo>
                    <a:pt x="104016" y="45149"/>
                  </a:lnTo>
                  <a:lnTo>
                    <a:pt x="88109"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384" y="97822"/>
                    <a:pt x="2" y="85916"/>
                    <a:pt x="2" y="72581"/>
                  </a:cubicBezTo>
                  <a:cubicBezTo>
                    <a:pt x="-93" y="58865"/>
                    <a:pt x="2574" y="46673"/>
                    <a:pt x="7908"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48">
              <a:extLst>
                <a:ext uri="{FF2B5EF4-FFF2-40B4-BE49-F238E27FC236}">
                  <a16:creationId xmlns:a16="http://schemas.microsoft.com/office/drawing/2014/main" id="{A9ABD4E2-3F69-C2B3-BFD0-48E88750395A}"/>
                </a:ext>
              </a:extLst>
            </p:cNvPr>
            <p:cNvSpPr/>
            <p:nvPr/>
          </p:nvSpPr>
          <p:spPr>
            <a:xfrm>
              <a:off x="13061251"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4 w 120205"/>
                <a:gd name="connsiteY9" fmla="*/ 81153 h 211455"/>
                <a:gd name="connsiteX10" fmla="*/ 36767 w 120205"/>
                <a:gd name="connsiteY10" fmla="*/ 73343 h 211455"/>
                <a:gd name="connsiteX11" fmla="*/ 59246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1 w 120205"/>
                <a:gd name="connsiteY23" fmla="*/ 205359 h 211455"/>
                <a:gd name="connsiteX24" fmla="*/ 40862 w 120205"/>
                <a:gd name="connsiteY24" fmla="*/ 211455 h 211455"/>
                <a:gd name="connsiteX25" fmla="*/ 11621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534 w 120205"/>
                <a:gd name="connsiteY37" fmla="*/ 4382 h 211455"/>
                <a:gd name="connsiteX38" fmla="*/ 83820 w 120205"/>
                <a:gd name="connsiteY38" fmla="*/ 0 h 211455"/>
                <a:gd name="connsiteX39" fmla="*/ 96583 w 120205"/>
                <a:gd name="connsiteY39" fmla="*/ 0 h 211455"/>
                <a:gd name="connsiteX40" fmla="*/ 97060 w 120205"/>
                <a:gd name="connsiteY40" fmla="*/ 7144 h 211455"/>
                <a:gd name="connsiteX41" fmla="*/ 92012 w 120205"/>
                <a:gd name="connsiteY41" fmla="*/ 27242 h 211455"/>
                <a:gd name="connsiteX42" fmla="*/ 77819 w 120205"/>
                <a:gd name="connsiteY42" fmla="*/ 42005 h 211455"/>
                <a:gd name="connsiteX43" fmla="*/ 56864 w 120205"/>
                <a:gd name="connsiteY43" fmla="*/ 47530 h 211455"/>
                <a:gd name="connsiteX44" fmla="*/ 34766 w 120205"/>
                <a:gd name="connsiteY44" fmla="*/ 42196 h 211455"/>
                <a:gd name="connsiteX45" fmla="*/ 66199 w 120205"/>
                <a:gd name="connsiteY45" fmla="*/ 190976 h 211455"/>
                <a:gd name="connsiteX46" fmla="*/ 81344 w 120205"/>
                <a:gd name="connsiteY46" fmla="*/ 181642 h 211455"/>
                <a:gd name="connsiteX47" fmla="*/ 81344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2" y="106013"/>
                    <a:pt x="78962" y="101632"/>
                  </a:cubicBezTo>
                  <a:cubicBezTo>
                    <a:pt x="77343" y="97250"/>
                    <a:pt x="74486" y="94012"/>
                    <a:pt x="70485" y="91916"/>
                  </a:cubicBezTo>
                  <a:cubicBezTo>
                    <a:pt x="66485" y="89916"/>
                    <a:pt x="60865" y="88868"/>
                    <a:pt x="53435" y="88868"/>
                  </a:cubicBezTo>
                  <a:cubicBezTo>
                    <a:pt x="45149" y="88868"/>
                    <a:pt x="37624" y="90011"/>
                    <a:pt x="31052" y="92393"/>
                  </a:cubicBezTo>
                  <a:cubicBezTo>
                    <a:pt x="24479" y="94774"/>
                    <a:pt x="17907" y="97631"/>
                    <a:pt x="11335" y="101060"/>
                  </a:cubicBezTo>
                  <a:lnTo>
                    <a:pt x="5239" y="88297"/>
                  </a:lnTo>
                  <a:cubicBezTo>
                    <a:pt x="7334" y="86487"/>
                    <a:pt x="11240" y="84106"/>
                    <a:pt x="16954" y="81153"/>
                  </a:cubicBezTo>
                  <a:cubicBezTo>
                    <a:pt x="22670" y="78200"/>
                    <a:pt x="29242" y="75629"/>
                    <a:pt x="36767" y="73343"/>
                  </a:cubicBezTo>
                  <a:cubicBezTo>
                    <a:pt x="44291" y="71056"/>
                    <a:pt x="51816" y="69914"/>
                    <a:pt x="59246"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1" y="205359"/>
                  </a:cubicBezTo>
                  <a:cubicBezTo>
                    <a:pt x="57817" y="209455"/>
                    <a:pt x="49816" y="211455"/>
                    <a:pt x="40862" y="211455"/>
                  </a:cubicBezTo>
                  <a:cubicBezTo>
                    <a:pt x="29147" y="211455"/>
                    <a:pt x="19336" y="208026"/>
                    <a:pt x="11621" y="201263"/>
                  </a:cubicBezTo>
                  <a:cubicBezTo>
                    <a:pt x="3905" y="194500"/>
                    <a:pt x="0" y="184785"/>
                    <a:pt x="0" y="172021"/>
                  </a:cubicBezTo>
                  <a:cubicBezTo>
                    <a:pt x="95"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7" y="3334"/>
                    <a:pt x="29337" y="4477"/>
                  </a:cubicBezTo>
                  <a:cubicBezTo>
                    <a:pt x="30004" y="10668"/>
                    <a:pt x="32480" y="16097"/>
                    <a:pt x="36957" y="20765"/>
                  </a:cubicBezTo>
                  <a:cubicBezTo>
                    <a:pt x="41434" y="25432"/>
                    <a:pt x="48006" y="27718"/>
                    <a:pt x="56769" y="27718"/>
                  </a:cubicBezTo>
                  <a:cubicBezTo>
                    <a:pt x="65627" y="27718"/>
                    <a:pt x="72104" y="25336"/>
                    <a:pt x="76391" y="20574"/>
                  </a:cubicBezTo>
                  <a:cubicBezTo>
                    <a:pt x="80677" y="15811"/>
                    <a:pt x="82963" y="10478"/>
                    <a:pt x="83534" y="4382"/>
                  </a:cubicBezTo>
                  <a:cubicBezTo>
                    <a:pt x="83820" y="2096"/>
                    <a:pt x="83915" y="667"/>
                    <a:pt x="83820" y="0"/>
                  </a:cubicBezTo>
                  <a:lnTo>
                    <a:pt x="96583" y="0"/>
                  </a:lnTo>
                  <a:cubicBezTo>
                    <a:pt x="96965" y="2572"/>
                    <a:pt x="97060" y="4953"/>
                    <a:pt x="97060" y="7144"/>
                  </a:cubicBezTo>
                  <a:cubicBezTo>
                    <a:pt x="97060" y="14288"/>
                    <a:pt x="95345" y="21050"/>
                    <a:pt x="92012" y="27242"/>
                  </a:cubicBezTo>
                  <a:cubicBezTo>
                    <a:pt x="88678" y="33433"/>
                    <a:pt x="83915" y="38386"/>
                    <a:pt x="77819" y="42005"/>
                  </a:cubicBezTo>
                  <a:cubicBezTo>
                    <a:pt x="71723" y="45625"/>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7" name="Graphic 152">
            <a:extLst>
              <a:ext uri="{FF2B5EF4-FFF2-40B4-BE49-F238E27FC236}">
                <a16:creationId xmlns:a16="http://schemas.microsoft.com/office/drawing/2014/main" id="{73A22922-A9A0-868D-128C-E93AB409D908}"/>
              </a:ext>
            </a:extLst>
          </p:cNvPr>
          <p:cNvGrpSpPr>
            <a:grpSpLocks noChangeAspect="1"/>
          </p:cNvGrpSpPr>
          <p:nvPr/>
        </p:nvGrpSpPr>
        <p:grpSpPr bwMode="auto">
          <a:xfrm>
            <a:off x="4381500" y="8812213"/>
            <a:ext cx="3146425" cy="3632200"/>
            <a:chOff x="11010900" y="5504656"/>
            <a:chExt cx="2359628" cy="2724721"/>
          </a:xfrm>
        </p:grpSpPr>
        <p:sp>
          <p:nvSpPr>
            <p:cNvPr id="88" name="Freeform: Shape 1050">
              <a:extLst>
                <a:ext uri="{FF2B5EF4-FFF2-40B4-BE49-F238E27FC236}">
                  <a16:creationId xmlns:a16="http://schemas.microsoft.com/office/drawing/2014/main" id="{6998F2B7-EAE4-D885-29C4-20876E5AFA04}"/>
                </a:ext>
              </a:extLst>
            </p:cNvPr>
            <p:cNvSpPr/>
            <p:nvPr/>
          </p:nvSpPr>
          <p:spPr>
            <a:xfrm>
              <a:off x="11010900" y="5504656"/>
              <a:ext cx="1179814" cy="2724721"/>
            </a:xfrm>
            <a:custGeom>
              <a:avLst/>
              <a:gdLst>
                <a:gd name="connsiteX0" fmla="*/ 1179862 w 1179861"/>
                <a:gd name="connsiteY0" fmla="*/ 0 h 2724721"/>
                <a:gd name="connsiteX1" fmla="*/ 144685 w 1179861"/>
                <a:gd name="connsiteY1" fmla="*/ 597599 h 2724721"/>
                <a:gd name="connsiteX2" fmla="*/ 0 w 1179861"/>
                <a:gd name="connsiteY2" fmla="*/ 848297 h 2724721"/>
                <a:gd name="connsiteX3" fmla="*/ 0 w 1179861"/>
                <a:gd name="connsiteY3" fmla="*/ 1876425 h 2724721"/>
                <a:gd name="connsiteX4" fmla="*/ 144685 w 1179861"/>
                <a:gd name="connsiteY4" fmla="*/ 2127123 h 2724721"/>
                <a:gd name="connsiteX5" fmla="*/ 1179767 w 1179861"/>
                <a:gd name="connsiteY5" fmla="*/ 2724722 h 2724721"/>
                <a:gd name="connsiteX6" fmla="*/ 1179767 w 1179861"/>
                <a:gd name="connsiteY6" fmla="*/ 0 h 272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61" h="2724721">
                  <a:moveTo>
                    <a:pt x="1179862" y="0"/>
                  </a:moveTo>
                  <a:lnTo>
                    <a:pt x="144685" y="597599"/>
                  </a:lnTo>
                  <a:cubicBezTo>
                    <a:pt x="55150" y="649319"/>
                    <a:pt x="0" y="744855"/>
                    <a:pt x="0" y="848297"/>
                  </a:cubicBezTo>
                  <a:lnTo>
                    <a:pt x="0" y="1876425"/>
                  </a:lnTo>
                  <a:cubicBezTo>
                    <a:pt x="0" y="1979867"/>
                    <a:pt x="55150" y="2075402"/>
                    <a:pt x="144685" y="2127123"/>
                  </a:cubicBezTo>
                  <a:lnTo>
                    <a:pt x="1179767" y="2724722"/>
                  </a:lnTo>
                  <a:lnTo>
                    <a:pt x="1179767" y="0"/>
                  </a:lnTo>
                  <a:close/>
                </a:path>
              </a:pathLst>
            </a:custGeom>
            <a:solidFill>
              <a:schemeClr val="accent4"/>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91">
              <a:extLst>
                <a:ext uri="{FF2B5EF4-FFF2-40B4-BE49-F238E27FC236}">
                  <a16:creationId xmlns:a16="http://schemas.microsoft.com/office/drawing/2014/main" id="{F4AB6F2A-F975-DBB8-CCDA-452DD11BDDBC}"/>
                </a:ext>
              </a:extLst>
            </p:cNvPr>
            <p:cNvSpPr>
              <a:spLocks/>
            </p:cNvSpPr>
            <p:nvPr/>
          </p:nvSpPr>
          <p:spPr bwMode="auto">
            <a:xfrm>
              <a:off x="12190761" y="5504656"/>
              <a:ext cx="1179766" cy="2724721"/>
            </a:xfrm>
            <a:custGeom>
              <a:avLst/>
              <a:gdLst>
                <a:gd name="T0" fmla="*/ 0 w 1179766"/>
                <a:gd name="T1" fmla="*/ 0 h 2724721"/>
                <a:gd name="T2" fmla="*/ 1035082 w 1179766"/>
                <a:gd name="T3" fmla="*/ 597599 h 2724721"/>
                <a:gd name="T4" fmla="*/ 1179766 w 1179766"/>
                <a:gd name="T5" fmla="*/ 848297 h 2724721"/>
                <a:gd name="T6" fmla="*/ 1179766 w 1179766"/>
                <a:gd name="T7" fmla="*/ 1876425 h 2724721"/>
                <a:gd name="T8" fmla="*/ 1035082 w 1179766"/>
                <a:gd name="T9" fmla="*/ 2127123 h 2724721"/>
                <a:gd name="T10" fmla="*/ 0 w 1179766"/>
                <a:gd name="T11" fmla="*/ 2724722 h 2724721"/>
                <a:gd name="T12" fmla="*/ 0 w 1179766"/>
                <a:gd name="T13" fmla="*/ 0 h 27247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79766" h="2724721">
                  <a:moveTo>
                    <a:pt x="0" y="0"/>
                  </a:moveTo>
                  <a:lnTo>
                    <a:pt x="1035082" y="597599"/>
                  </a:lnTo>
                  <a:cubicBezTo>
                    <a:pt x="1124617" y="649319"/>
                    <a:pt x="1179766" y="744855"/>
                    <a:pt x="1179766" y="848297"/>
                  </a:cubicBezTo>
                  <a:lnTo>
                    <a:pt x="1179766" y="1876425"/>
                  </a:lnTo>
                  <a:cubicBezTo>
                    <a:pt x="1179766" y="1979867"/>
                    <a:pt x="1124617" y="2075402"/>
                    <a:pt x="1035082" y="2127123"/>
                  </a:cubicBezTo>
                  <a:lnTo>
                    <a:pt x="0" y="2724722"/>
                  </a:ln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90" name="Date Placeholder 9">
            <a:extLst>
              <a:ext uri="{FF2B5EF4-FFF2-40B4-BE49-F238E27FC236}">
                <a16:creationId xmlns:a16="http://schemas.microsoft.com/office/drawing/2014/main" id="{7F31A60F-E98E-5D3E-736C-573B82870065}"/>
              </a:ext>
            </a:extLst>
          </p:cNvPr>
          <p:cNvSpPr>
            <a:spLocks noGrp="1"/>
          </p:cNvSpPr>
          <p:nvPr>
            <p:ph type="dt" sz="half" idx="10"/>
          </p:nvPr>
        </p:nvSpPr>
        <p:spPr>
          <a:xfrm>
            <a:off x="1260475" y="12153900"/>
            <a:ext cx="4694238" cy="731838"/>
          </a:xfrm>
        </p:spPr>
        <p:txBody>
          <a:bodyPr/>
          <a:lstStyle>
            <a:lvl1pPr>
              <a:defRPr sz="2200">
                <a:solidFill>
                  <a:schemeClr val="bg1"/>
                </a:solidFill>
              </a:defRPr>
            </a:lvl1pPr>
          </a:lstStyle>
          <a:p>
            <a:pPr>
              <a:defRPr/>
            </a:pPr>
            <a:fld id="{2A6E3BC4-6FA3-4444-9443-17B3948A158F}" type="datetimeFigureOut">
              <a:rPr lang="ro-RO"/>
              <a:pPr>
                <a:defRPr/>
              </a:pPr>
              <a:t>17.02.2026</a:t>
            </a:fld>
            <a:endParaRPr lang="ro-RO"/>
          </a:p>
        </p:txBody>
      </p:sp>
    </p:spTree>
    <p:extLst>
      <p:ext uri="{BB962C8B-B14F-4D97-AF65-F5344CB8AC3E}">
        <p14:creationId xmlns:p14="http://schemas.microsoft.com/office/powerpoint/2010/main" val="4026548898"/>
      </p:ext>
    </p:extLst>
  </p:cSld>
  <p:clrMapOvr>
    <a:masterClrMapping/>
  </p:clrMapOvr>
  <p:hf sldNum="0" hdr="0" ftr="0"/>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LNSP Mulțumim">
    <p:bg>
      <p:bgPr>
        <a:solidFill>
          <a:srgbClr val="00B9F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0B7074-E9F6-B6F7-FFD5-326CA718EE30}"/>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3" name="TextBox 2">
            <a:extLst>
              <a:ext uri="{FF2B5EF4-FFF2-40B4-BE49-F238E27FC236}">
                <a16:creationId xmlns:a16="http://schemas.microsoft.com/office/drawing/2014/main" id="{C201F60C-5B21-2DBF-CCC0-F61ABB76F1E0}"/>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4870FA12-6180-C2EC-D27B-E79B63392D29}"/>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5609ED8B-72F8-555F-FB2B-A3034C09F3B7}"/>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DDC5E8DE-B897-A92C-4CA1-A7FE09FE4F11}"/>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12EDF344-7320-6F4E-C5E0-D024F35EDAC0}"/>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A82858D3-B867-305F-1DA9-FB2FC7A1494D}"/>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4FDADC8F-E4E8-0F03-6FD3-BFF77D9270E9}"/>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ACFB6412-F2D8-D060-EADC-8E2D5FFB7307}"/>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1624D226-AFD6-79A0-95CD-DD7237C3D513}"/>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DA0A7C03-F6B6-5893-E3B8-6164F27507CD}"/>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7D5B92E7-75DB-9635-BC40-BE2ACFCB49BE}"/>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8C671A7B-E6FC-082D-29BD-29272219FD93}"/>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499515DF-952D-D245-70E2-4DA94209D807}"/>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AA2116CF-E9CC-3D65-90C3-3C49A27348A3}"/>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D315984C-A214-F856-274A-0678100F53B2}"/>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00A1D16B-B769-8958-35F3-BD6AB0D538F6}"/>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6FE1C0CF-B76A-F6AE-727F-67299BD1F5F4}"/>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ED30D922-856A-2C2D-481A-8C02D31BB855}"/>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43EB5B16-9C28-EE2E-9FA0-0ACE0D9FDCCF}"/>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F024D2A5-CFE2-80ED-3DF5-36A3D2307F8E}"/>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5A488287-E48E-DB24-63D3-FF1580DDC56D}"/>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691DB53B-7B10-3267-7949-0918729C618C}"/>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DE38F514-569E-5DBE-4E50-C90E77E47BC3}"/>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4A90B79F-8BE5-935E-6D57-7412E61CC5D6}"/>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DFFBFE50-1E5E-0C59-CCC3-69A7445154BE}"/>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7AD57262-CDE6-31F8-49B8-BBD5788CA522}"/>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C7AAC450-DB8D-E225-4584-43AE5E759415}"/>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61387601-66C2-5A3A-B480-2639F2DBB8B5}"/>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08D7F7EC-C282-5128-6EEC-2A3130052AFD}"/>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51ECD046-C075-BE26-395C-129C580A4098}"/>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57549444-77F2-6754-4DE7-84B1CAED52EE}"/>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A662CC3B-891C-7244-A495-3706DE6F0598}"/>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66EF50D9-414E-7B25-401E-EE4577833D79}"/>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DB002728-1C1A-C10B-C733-8763202EB925}"/>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45CD3828-850A-AD99-ADD0-E06B005E1F5C}"/>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2102523B-D26F-6AD2-27CB-6DEA088D5CA1}"/>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D8D0DB88-6AF7-1FD3-794C-A97BBF6D8FC0}"/>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ECF41262-ADA3-9D9F-100C-68529D91EDFC}"/>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9B0CE348-1662-E9DB-D656-31D64D9DB2A9}"/>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F24BAEB7-ECEB-CC53-BB7D-DACF6A2D8A19}"/>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1D2F6897-25B3-C510-5C9F-0FC49EFC24FE}"/>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65B0E047-8C7B-772A-8E67-A4192E2C6189}"/>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8A7604D2-A395-C95A-627D-153FBA8A95E2}"/>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E6D6B67F-8A7F-D781-5B22-9D31909C8470}"/>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16698AF1-412A-7B98-EB9E-F73BE9408173}"/>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B2AE8BB7-24C3-CF88-C422-24A0AB6D8558}"/>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8114F132-1A23-5780-DDFB-09132D06EEF3}"/>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4">
            <a:extLst>
              <a:ext uri="{FF2B5EF4-FFF2-40B4-BE49-F238E27FC236}">
                <a16:creationId xmlns:a16="http://schemas.microsoft.com/office/drawing/2014/main" id="{36204423-5CDD-F15F-9F6A-89A41E31E2C7}"/>
              </a:ext>
            </a:extLst>
          </p:cNvPr>
          <p:cNvGrpSpPr>
            <a:grpSpLocks noChangeAspect="1"/>
          </p:cNvGrpSpPr>
          <p:nvPr userDrawn="1"/>
        </p:nvGrpSpPr>
        <p:grpSpPr>
          <a:xfrm>
            <a:off x="19238400" y="1393200"/>
            <a:ext cx="2638800" cy="1009161"/>
            <a:chOff x="11201400" y="6490494"/>
            <a:chExt cx="1980057" cy="757237"/>
          </a:xfrm>
          <a:solidFill>
            <a:srgbClr val="FFFFFF"/>
          </a:solidFill>
        </p:grpSpPr>
        <p:sp>
          <p:nvSpPr>
            <p:cNvPr id="51" name="Freeform: Shape 53">
              <a:extLst>
                <a:ext uri="{FF2B5EF4-FFF2-40B4-BE49-F238E27FC236}">
                  <a16:creationId xmlns:a16="http://schemas.microsoft.com/office/drawing/2014/main" id="{5A2229A2-1BBE-CC47-A667-9C4E6073641D}"/>
                </a:ext>
              </a:extLst>
            </p:cNvPr>
            <p:cNvSpPr/>
            <p:nvPr/>
          </p:nvSpPr>
          <p:spPr>
            <a:xfrm>
              <a:off x="11201400" y="6509067"/>
              <a:ext cx="139065" cy="181832"/>
            </a:xfrm>
            <a:custGeom>
              <a:avLst/>
              <a:gdLst>
                <a:gd name="connsiteX0" fmla="*/ 20288 w 139065"/>
                <a:gd name="connsiteY0" fmla="*/ 15240 h 181832"/>
                <a:gd name="connsiteX1" fmla="*/ 476 w 139065"/>
                <a:gd name="connsiteY1" fmla="*/ 12287 h 181832"/>
                <a:gd name="connsiteX2" fmla="*/ 476 w 139065"/>
                <a:gd name="connsiteY2" fmla="*/ 0 h 181832"/>
                <a:gd name="connsiteX3" fmla="*/ 70676 w 139065"/>
                <a:gd name="connsiteY3" fmla="*/ 0 h 181832"/>
                <a:gd name="connsiteX4" fmla="*/ 70676 w 139065"/>
                <a:gd name="connsiteY4" fmla="*/ 12192 h 181832"/>
                <a:gd name="connsiteX5" fmla="*/ 46482 w 139065"/>
                <a:gd name="connsiteY5" fmla="*/ 15240 h 181832"/>
                <a:gd name="connsiteX6" fmla="*/ 46482 w 139065"/>
                <a:gd name="connsiteY6" fmla="*/ 167450 h 181832"/>
                <a:gd name="connsiteX7" fmla="*/ 109633 w 139065"/>
                <a:gd name="connsiteY7" fmla="*/ 165259 h 181832"/>
                <a:gd name="connsiteX8" fmla="*/ 124111 w 139065"/>
                <a:gd name="connsiteY8" fmla="*/ 124111 h 181832"/>
                <a:gd name="connsiteX9" fmla="*/ 139065 w 139065"/>
                <a:gd name="connsiteY9" fmla="*/ 126302 h 181832"/>
                <a:gd name="connsiteX10" fmla="*/ 130493 w 139065"/>
                <a:gd name="connsiteY10" fmla="*/ 181832 h 181832"/>
                <a:gd name="connsiteX11" fmla="*/ 0 w 139065"/>
                <a:gd name="connsiteY11" fmla="*/ 181832 h 181832"/>
                <a:gd name="connsiteX12" fmla="*/ 0 w 139065"/>
                <a:gd name="connsiteY12" fmla="*/ 169831 h 181832"/>
                <a:gd name="connsiteX13" fmla="*/ 20288 w 139065"/>
                <a:gd name="connsiteY13" fmla="*/ 167354 h 181832"/>
                <a:gd name="connsiteX14" fmla="*/ 20288 w 139065"/>
                <a:gd name="connsiteY14" fmla="*/ 15240 h 1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065" h="181832">
                  <a:moveTo>
                    <a:pt x="20288" y="15240"/>
                  </a:moveTo>
                  <a:lnTo>
                    <a:pt x="476" y="12287"/>
                  </a:lnTo>
                  <a:lnTo>
                    <a:pt x="476" y="0"/>
                  </a:lnTo>
                  <a:lnTo>
                    <a:pt x="70676" y="0"/>
                  </a:lnTo>
                  <a:lnTo>
                    <a:pt x="70676" y="12192"/>
                  </a:lnTo>
                  <a:lnTo>
                    <a:pt x="46482" y="15240"/>
                  </a:lnTo>
                  <a:lnTo>
                    <a:pt x="46482" y="167450"/>
                  </a:lnTo>
                  <a:lnTo>
                    <a:pt x="109633" y="165259"/>
                  </a:lnTo>
                  <a:lnTo>
                    <a:pt x="124111" y="124111"/>
                  </a:lnTo>
                  <a:lnTo>
                    <a:pt x="139065" y="126302"/>
                  </a:lnTo>
                  <a:lnTo>
                    <a:pt x="130493" y="181832"/>
                  </a:lnTo>
                  <a:lnTo>
                    <a:pt x="0" y="181832"/>
                  </a:lnTo>
                  <a:lnTo>
                    <a:pt x="0" y="169831"/>
                  </a:lnTo>
                  <a:lnTo>
                    <a:pt x="20288" y="167354"/>
                  </a:lnTo>
                  <a:lnTo>
                    <a:pt x="20288"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4">
              <a:extLst>
                <a:ext uri="{FF2B5EF4-FFF2-40B4-BE49-F238E27FC236}">
                  <a16:creationId xmlns:a16="http://schemas.microsoft.com/office/drawing/2014/main" id="{00F32A9E-AB05-66E8-962C-5C4321CE1044}"/>
                </a:ext>
              </a:extLst>
            </p:cNvPr>
            <p:cNvSpPr/>
            <p:nvPr/>
          </p:nvSpPr>
          <p:spPr>
            <a:xfrm>
              <a:off x="11355705" y="6552120"/>
              <a:ext cx="120205" cy="141541"/>
            </a:xfrm>
            <a:custGeom>
              <a:avLst/>
              <a:gdLst>
                <a:gd name="connsiteX0" fmla="*/ 23146 w 120205"/>
                <a:gd name="connsiteY0" fmla="*/ 68199 h 141541"/>
                <a:gd name="connsiteX1" fmla="*/ 81439 w 120205"/>
                <a:gd name="connsiteY1" fmla="*/ 56579 h 141541"/>
                <a:gd name="connsiteX2" fmla="*/ 81439 w 120205"/>
                <a:gd name="connsiteY2" fmla="*/ 49720 h 141541"/>
                <a:gd name="connsiteX3" fmla="*/ 78962 w 120205"/>
                <a:gd name="connsiteY3" fmla="*/ 31623 h 141541"/>
                <a:gd name="connsiteX4" fmla="*/ 70485 w 120205"/>
                <a:gd name="connsiteY4" fmla="*/ 21908 h 141541"/>
                <a:gd name="connsiteX5" fmla="*/ 53435 w 120205"/>
                <a:gd name="connsiteY5" fmla="*/ 18860 h 141541"/>
                <a:gd name="connsiteX6" fmla="*/ 31051 w 120205"/>
                <a:gd name="connsiteY6" fmla="*/ 22384 h 141541"/>
                <a:gd name="connsiteX7" fmla="*/ 11335 w 120205"/>
                <a:gd name="connsiteY7" fmla="*/ 31051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1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0"/>
                  </a:lnTo>
                  <a:cubicBezTo>
                    <a:pt x="81439" y="42005"/>
                    <a:pt x="80581" y="36005"/>
                    <a:pt x="78962" y="31623"/>
                  </a:cubicBezTo>
                  <a:cubicBezTo>
                    <a:pt x="77343" y="27242"/>
                    <a:pt x="74486" y="24003"/>
                    <a:pt x="70485" y="21908"/>
                  </a:cubicBezTo>
                  <a:cubicBezTo>
                    <a:pt x="66484" y="19907"/>
                    <a:pt x="60769" y="18860"/>
                    <a:pt x="53435" y="18860"/>
                  </a:cubicBezTo>
                  <a:cubicBezTo>
                    <a:pt x="45148" y="18860"/>
                    <a:pt x="37624" y="20003"/>
                    <a:pt x="31051" y="22384"/>
                  </a:cubicBezTo>
                  <a:cubicBezTo>
                    <a:pt x="24479" y="24765"/>
                    <a:pt x="17907" y="27623"/>
                    <a:pt x="11335" y="31051"/>
                  </a:cubicBezTo>
                  <a:lnTo>
                    <a:pt x="5239" y="18383"/>
                  </a:lnTo>
                  <a:cubicBezTo>
                    <a:pt x="7334" y="16574"/>
                    <a:pt x="11239"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9" y="141351"/>
                    <a:pt x="94774" y="141351"/>
                  </a:cubicBezTo>
                  <a:cubicBezTo>
                    <a:pt x="90202" y="141351"/>
                    <a:pt x="87058" y="140684"/>
                    <a:pt x="85439" y="139256"/>
                  </a:cubicBezTo>
                  <a:cubicBezTo>
                    <a:pt x="83820" y="137827"/>
                    <a:pt x="82963" y="134779"/>
                    <a:pt x="82963" y="130111"/>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682"/>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5">
              <a:extLst>
                <a:ext uri="{FF2B5EF4-FFF2-40B4-BE49-F238E27FC236}">
                  <a16:creationId xmlns:a16="http://schemas.microsoft.com/office/drawing/2014/main" id="{648743F7-7AD8-7960-661A-26BF36A573A6}"/>
                </a:ext>
              </a:extLst>
            </p:cNvPr>
            <p:cNvSpPr/>
            <p:nvPr/>
          </p:nvSpPr>
          <p:spPr>
            <a:xfrm>
              <a:off x="11481625" y="6490494"/>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9 h 203168"/>
                <a:gd name="connsiteX23" fmla="*/ 99917 w 138779"/>
                <a:gd name="connsiteY23" fmla="*/ 174784 h 203168"/>
                <a:gd name="connsiteX24" fmla="*/ 111442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1"/>
                    <a:pt x="56007" y="68675"/>
                    <a:pt x="62770" y="65627"/>
                  </a:cubicBezTo>
                  <a:cubicBezTo>
                    <a:pt x="69533" y="62579"/>
                    <a:pt x="77057" y="60960"/>
                    <a:pt x="85439" y="60960"/>
                  </a:cubicBezTo>
                  <a:cubicBezTo>
                    <a:pt x="95250" y="60960"/>
                    <a:pt x="104204" y="63341"/>
                    <a:pt x="112205" y="68104"/>
                  </a:cubicBezTo>
                  <a:cubicBezTo>
                    <a:pt x="120206" y="72866"/>
                    <a:pt x="126683" y="80201"/>
                    <a:pt x="131540" y="90107"/>
                  </a:cubicBezTo>
                  <a:cubicBezTo>
                    <a:pt x="136398" y="100013"/>
                    <a:pt x="138779" y="112586"/>
                    <a:pt x="138779" y="127826"/>
                  </a:cubicBezTo>
                  <a:cubicBezTo>
                    <a:pt x="138779" y="141827"/>
                    <a:pt x="135922" y="154591"/>
                    <a:pt x="130112" y="166021"/>
                  </a:cubicBezTo>
                  <a:cubicBezTo>
                    <a:pt x="124301" y="177451"/>
                    <a:pt x="116014" y="186500"/>
                    <a:pt x="105251" y="193167"/>
                  </a:cubicBezTo>
                  <a:cubicBezTo>
                    <a:pt x="94488" y="199835"/>
                    <a:pt x="82010" y="203168"/>
                    <a:pt x="67818" y="203168"/>
                  </a:cubicBezTo>
                  <a:cubicBezTo>
                    <a:pt x="56579" y="203168"/>
                    <a:pt x="46291" y="202025"/>
                    <a:pt x="36957" y="199835"/>
                  </a:cubicBezTo>
                  <a:cubicBezTo>
                    <a:pt x="27622" y="197644"/>
                    <a:pt x="22003" y="195644"/>
                    <a:pt x="20098" y="193834"/>
                  </a:cubicBezTo>
                  <a:lnTo>
                    <a:pt x="20098" y="17621"/>
                  </a:lnTo>
                  <a:lnTo>
                    <a:pt x="0" y="14954"/>
                  </a:lnTo>
                  <a:lnTo>
                    <a:pt x="0" y="4667"/>
                  </a:lnTo>
                  <a:close/>
                  <a:moveTo>
                    <a:pt x="58103" y="82582"/>
                  </a:moveTo>
                  <a:cubicBezTo>
                    <a:pt x="52768" y="85439"/>
                    <a:pt x="48482" y="88678"/>
                    <a:pt x="45244" y="92202"/>
                  </a:cubicBezTo>
                  <a:lnTo>
                    <a:pt x="45244" y="182309"/>
                  </a:lnTo>
                  <a:cubicBezTo>
                    <a:pt x="46196" y="184594"/>
                    <a:pt x="49054" y="186404"/>
                    <a:pt x="53721" y="187833"/>
                  </a:cubicBezTo>
                  <a:cubicBezTo>
                    <a:pt x="58388" y="189262"/>
                    <a:pt x="63627" y="189929"/>
                    <a:pt x="69533" y="189929"/>
                  </a:cubicBezTo>
                  <a:cubicBezTo>
                    <a:pt x="82106" y="189929"/>
                    <a:pt x="92202" y="184880"/>
                    <a:pt x="99917" y="174784"/>
                  </a:cubicBezTo>
                  <a:cubicBezTo>
                    <a:pt x="107633" y="164687"/>
                    <a:pt x="111442" y="149924"/>
                    <a:pt x="111442" y="130493"/>
                  </a:cubicBezTo>
                  <a:cubicBezTo>
                    <a:pt x="111442" y="113062"/>
                    <a:pt x="108109" y="100013"/>
                    <a:pt x="101441" y="91345"/>
                  </a:cubicBezTo>
                  <a:cubicBezTo>
                    <a:pt x="94774" y="82677"/>
                    <a:pt x="86106" y="78391"/>
                    <a:pt x="75533" y="78391"/>
                  </a:cubicBezTo>
                  <a:cubicBezTo>
                    <a:pt x="69152" y="78296"/>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6">
              <a:extLst>
                <a:ext uri="{FF2B5EF4-FFF2-40B4-BE49-F238E27FC236}">
                  <a16:creationId xmlns:a16="http://schemas.microsoft.com/office/drawing/2014/main" id="{F995260D-85E2-B01A-A863-B9907902EB80}"/>
                </a:ext>
              </a:extLst>
            </p:cNvPr>
            <p:cNvSpPr/>
            <p:nvPr/>
          </p:nvSpPr>
          <p:spPr>
            <a:xfrm>
              <a:off x="11641645" y="6551454"/>
              <a:ext cx="126491" cy="142112"/>
            </a:xfrm>
            <a:custGeom>
              <a:avLst/>
              <a:gdLst>
                <a:gd name="connsiteX0" fmla="*/ 9049 w 126491"/>
                <a:gd name="connsiteY0" fmla="*/ 33052 h 142112"/>
                <a:gd name="connsiteX1" fmla="*/ 32861 w 126491"/>
                <a:gd name="connsiteY1" fmla="*/ 8477 h 142112"/>
                <a:gd name="connsiteX2" fmla="*/ 64579 w 126491"/>
                <a:gd name="connsiteY2" fmla="*/ 0 h 142112"/>
                <a:gd name="connsiteX3" fmla="*/ 110966 w 126491"/>
                <a:gd name="connsiteY3" fmla="*/ 19526 h 142112"/>
                <a:gd name="connsiteX4" fmla="*/ 126492 w 126491"/>
                <a:gd name="connsiteY4" fmla="*/ 70961 h 142112"/>
                <a:gd name="connsiteX5" fmla="*/ 117443 w 126491"/>
                <a:gd name="connsiteY5" fmla="*/ 109347 h 142112"/>
                <a:gd name="connsiteX6" fmla="*/ 93631 w 126491"/>
                <a:gd name="connsiteY6" fmla="*/ 133826 h 142112"/>
                <a:gd name="connsiteX7" fmla="*/ 61913 w 126491"/>
                <a:gd name="connsiteY7" fmla="*/ 142113 h 142112"/>
                <a:gd name="connsiteX8" fmla="*/ 15526 w 126491"/>
                <a:gd name="connsiteY8" fmla="*/ 122492 h 142112"/>
                <a:gd name="connsiteX9" fmla="*/ 0 w 126491"/>
                <a:gd name="connsiteY9" fmla="*/ 71056 h 142112"/>
                <a:gd name="connsiteX10" fmla="*/ 9049 w 126491"/>
                <a:gd name="connsiteY10" fmla="*/ 33052 h 142112"/>
                <a:gd name="connsiteX11" fmla="*/ 89344 w 126491"/>
                <a:gd name="connsiteY11" fmla="*/ 114300 h 142112"/>
                <a:gd name="connsiteX12" fmla="*/ 98393 w 126491"/>
                <a:gd name="connsiteY12" fmla="*/ 72962 h 142112"/>
                <a:gd name="connsiteX13" fmla="*/ 90106 w 126491"/>
                <a:gd name="connsiteY13" fmla="*/ 29908 h 142112"/>
                <a:gd name="connsiteX14" fmla="*/ 63437 w 126491"/>
                <a:gd name="connsiteY14" fmla="*/ 14002 h 142112"/>
                <a:gd name="connsiteX15" fmla="*/ 37338 w 126491"/>
                <a:gd name="connsiteY15" fmla="*/ 27908 h 142112"/>
                <a:gd name="connsiteX16" fmla="*/ 28194 w 126491"/>
                <a:gd name="connsiteY16" fmla="*/ 69247 h 142112"/>
                <a:gd name="connsiteX17" fmla="*/ 36767 w 126491"/>
                <a:gd name="connsiteY17" fmla="*/ 112300 h 142112"/>
                <a:gd name="connsiteX18" fmla="*/ 63437 w 126491"/>
                <a:gd name="connsiteY18" fmla="*/ 128207 h 142112"/>
                <a:gd name="connsiteX19" fmla="*/ 89344 w 126491"/>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1" h="142112">
                  <a:moveTo>
                    <a:pt x="9049" y="33052"/>
                  </a:moveTo>
                  <a:cubicBezTo>
                    <a:pt x="15049" y="22288"/>
                    <a:pt x="23050" y="14097"/>
                    <a:pt x="32861" y="8477"/>
                  </a:cubicBezTo>
                  <a:cubicBezTo>
                    <a:pt x="42767" y="2857"/>
                    <a:pt x="53340" y="0"/>
                    <a:pt x="64579" y="0"/>
                  </a:cubicBezTo>
                  <a:cubicBezTo>
                    <a:pt x="85153" y="0"/>
                    <a:pt x="100584" y="6477"/>
                    <a:pt x="110966" y="19526"/>
                  </a:cubicBezTo>
                  <a:cubicBezTo>
                    <a:pt x="121348" y="32575"/>
                    <a:pt x="126492" y="49720"/>
                    <a:pt x="126492" y="70961"/>
                  </a:cubicBezTo>
                  <a:cubicBezTo>
                    <a:pt x="126492" y="85820"/>
                    <a:pt x="123444" y="98584"/>
                    <a:pt x="117443" y="109347"/>
                  </a:cubicBezTo>
                  <a:cubicBezTo>
                    <a:pt x="111442" y="120110"/>
                    <a:pt x="103442" y="128302"/>
                    <a:pt x="93631" y="133826"/>
                  </a:cubicBezTo>
                  <a:cubicBezTo>
                    <a:pt x="83725" y="139351"/>
                    <a:pt x="73152" y="142113"/>
                    <a:pt x="61913" y="142113"/>
                  </a:cubicBezTo>
                  <a:cubicBezTo>
                    <a:pt x="41339"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147" y="37148"/>
                    <a:pt x="28194" y="50959"/>
                    <a:pt x="28194" y="69247"/>
                  </a:cubicBezTo>
                  <a:cubicBezTo>
                    <a:pt x="28194" y="87344"/>
                    <a:pt x="31051" y="101727"/>
                    <a:pt x="36767" y="112300"/>
                  </a:cubicBezTo>
                  <a:cubicBezTo>
                    <a:pt x="42481" y="122872"/>
                    <a:pt x="51340" y="128207"/>
                    <a:pt x="63437"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7">
              <a:extLst>
                <a:ext uri="{FF2B5EF4-FFF2-40B4-BE49-F238E27FC236}">
                  <a16:creationId xmlns:a16="http://schemas.microsoft.com/office/drawing/2014/main" id="{24F2D5B0-70B3-A4E4-801E-25963AEECEAA}"/>
                </a:ext>
              </a:extLst>
            </p:cNvPr>
            <p:cNvSpPr/>
            <p:nvPr/>
          </p:nvSpPr>
          <p:spPr>
            <a:xfrm>
              <a:off x="11790807" y="6551358"/>
              <a:ext cx="95535" cy="139541"/>
            </a:xfrm>
            <a:custGeom>
              <a:avLst/>
              <a:gdLst>
                <a:gd name="connsiteX0" fmla="*/ 95 w 95535"/>
                <a:gd name="connsiteY0" fmla="*/ 127635 h 139541"/>
                <a:gd name="connsiteX1" fmla="*/ 18478 w 95535"/>
                <a:gd name="connsiteY1" fmla="*/ 126206 h 139541"/>
                <a:gd name="connsiteX2" fmla="*/ 18478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635"/>
                  </a:moveTo>
                  <a:lnTo>
                    <a:pt x="18478" y="126206"/>
                  </a:lnTo>
                  <a:lnTo>
                    <a:pt x="18478" y="22574"/>
                  </a:lnTo>
                  <a:lnTo>
                    <a:pt x="857" y="18193"/>
                  </a:lnTo>
                  <a:lnTo>
                    <a:pt x="857" y="4953"/>
                  </a:lnTo>
                  <a:lnTo>
                    <a:pt x="34576" y="571"/>
                  </a:lnTo>
                  <a:lnTo>
                    <a:pt x="35052" y="571"/>
                  </a:lnTo>
                  <a:lnTo>
                    <a:pt x="40481" y="4953"/>
                  </a:lnTo>
                  <a:lnTo>
                    <a:pt x="40481" y="9335"/>
                  </a:lnTo>
                  <a:lnTo>
                    <a:pt x="39719" y="28385"/>
                  </a:lnTo>
                  <a:lnTo>
                    <a:pt x="40481" y="28385"/>
                  </a:lnTo>
                  <a:cubicBezTo>
                    <a:pt x="42101"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718"/>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8">
              <a:extLst>
                <a:ext uri="{FF2B5EF4-FFF2-40B4-BE49-F238E27FC236}">
                  <a16:creationId xmlns:a16="http://schemas.microsoft.com/office/drawing/2014/main" id="{44BCA9AC-DD8B-3789-512A-D6B1A3564E9B}"/>
                </a:ext>
              </a:extLst>
            </p:cNvPr>
            <p:cNvSpPr/>
            <p:nvPr/>
          </p:nvSpPr>
          <p:spPr>
            <a:xfrm>
              <a:off x="11902344" y="6552120"/>
              <a:ext cx="120300" cy="141541"/>
            </a:xfrm>
            <a:custGeom>
              <a:avLst/>
              <a:gdLst>
                <a:gd name="connsiteX0" fmla="*/ 23241 w 120300"/>
                <a:gd name="connsiteY0" fmla="*/ 68199 h 141541"/>
                <a:gd name="connsiteX1" fmla="*/ 81534 w 120300"/>
                <a:gd name="connsiteY1" fmla="*/ 56579 h 141541"/>
                <a:gd name="connsiteX2" fmla="*/ 81534 w 120300"/>
                <a:gd name="connsiteY2" fmla="*/ 49720 h 141541"/>
                <a:gd name="connsiteX3" fmla="*/ 79058 w 120300"/>
                <a:gd name="connsiteY3" fmla="*/ 31623 h 141541"/>
                <a:gd name="connsiteX4" fmla="*/ 70580 w 120300"/>
                <a:gd name="connsiteY4" fmla="*/ 21908 h 141541"/>
                <a:gd name="connsiteX5" fmla="*/ 53531 w 120300"/>
                <a:gd name="connsiteY5" fmla="*/ 18860 h 141541"/>
                <a:gd name="connsiteX6" fmla="*/ 31147 w 120300"/>
                <a:gd name="connsiteY6" fmla="*/ 22384 h 141541"/>
                <a:gd name="connsiteX7" fmla="*/ 11430 w 120300"/>
                <a:gd name="connsiteY7" fmla="*/ 31051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6 h 141541"/>
                <a:gd name="connsiteX21" fmla="*/ 82963 w 120300"/>
                <a:gd name="connsiteY21" fmla="*/ 130111 h 141541"/>
                <a:gd name="connsiteX22" fmla="*/ 82963 w 120300"/>
                <a:gd name="connsiteY22" fmla="*/ 122015 h 141541"/>
                <a:gd name="connsiteX23" fmla="*/ 64961 w 120300"/>
                <a:gd name="connsiteY23" fmla="*/ 135446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199 h 141541"/>
                <a:gd name="connsiteX28" fmla="*/ 66294 w 120300"/>
                <a:gd name="connsiteY28" fmla="*/ 120968 h 141541"/>
                <a:gd name="connsiteX29" fmla="*/ 81439 w 120300"/>
                <a:gd name="connsiteY29" fmla="*/ 111633 h 141541"/>
                <a:gd name="connsiteX30" fmla="*/ 81439 w 120300"/>
                <a:gd name="connsiteY30" fmla="*/ 69533 h 141541"/>
                <a:gd name="connsiteX31" fmla="*/ 41148 w 120300"/>
                <a:gd name="connsiteY31" fmla="*/ 77724 h 141541"/>
                <a:gd name="connsiteX32" fmla="*/ 27527 w 120300"/>
                <a:gd name="connsiteY32" fmla="*/ 99155 h 141541"/>
                <a:gd name="connsiteX33" fmla="*/ 34004 w 120300"/>
                <a:gd name="connsiteY33" fmla="*/ 118586 h 141541"/>
                <a:gd name="connsiteX34" fmla="*/ 51530 w 120300"/>
                <a:gd name="connsiteY34" fmla="*/ 124873 h 141541"/>
                <a:gd name="connsiteX35" fmla="*/ 66294 w 120300"/>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199"/>
                  </a:moveTo>
                  <a:cubicBezTo>
                    <a:pt x="38576" y="60960"/>
                    <a:pt x="58007" y="57055"/>
                    <a:pt x="81534" y="56579"/>
                  </a:cubicBezTo>
                  <a:lnTo>
                    <a:pt x="81534" y="49720"/>
                  </a:lnTo>
                  <a:cubicBezTo>
                    <a:pt x="81534" y="42005"/>
                    <a:pt x="80677" y="36005"/>
                    <a:pt x="79058" y="31623"/>
                  </a:cubicBezTo>
                  <a:cubicBezTo>
                    <a:pt x="77438" y="27242"/>
                    <a:pt x="74581" y="24003"/>
                    <a:pt x="70580" y="21908"/>
                  </a:cubicBezTo>
                  <a:cubicBezTo>
                    <a:pt x="66580" y="19907"/>
                    <a:pt x="60960" y="18860"/>
                    <a:pt x="53531" y="18860"/>
                  </a:cubicBezTo>
                  <a:cubicBezTo>
                    <a:pt x="45244" y="18860"/>
                    <a:pt x="37719" y="20003"/>
                    <a:pt x="31147" y="22384"/>
                  </a:cubicBezTo>
                  <a:cubicBezTo>
                    <a:pt x="24575" y="24765"/>
                    <a:pt x="18002" y="27623"/>
                    <a:pt x="11430" y="31051"/>
                  </a:cubicBezTo>
                  <a:lnTo>
                    <a:pt x="5334" y="18383"/>
                  </a:lnTo>
                  <a:cubicBezTo>
                    <a:pt x="7430" y="16574"/>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6"/>
                    <a:pt x="107918" y="140113"/>
                  </a:cubicBezTo>
                  <a:cubicBezTo>
                    <a:pt x="102965" y="140970"/>
                    <a:pt x="98584" y="141351"/>
                    <a:pt x="94774" y="141351"/>
                  </a:cubicBezTo>
                  <a:cubicBezTo>
                    <a:pt x="90202" y="141351"/>
                    <a:pt x="87154" y="140684"/>
                    <a:pt x="85439" y="139256"/>
                  </a:cubicBezTo>
                  <a:cubicBezTo>
                    <a:pt x="83820" y="137827"/>
                    <a:pt x="82963" y="134779"/>
                    <a:pt x="82963" y="130111"/>
                  </a:cubicBezTo>
                  <a:lnTo>
                    <a:pt x="82963" y="122015"/>
                  </a:lnTo>
                  <a:cubicBezTo>
                    <a:pt x="78105" y="126873"/>
                    <a:pt x="72104" y="131445"/>
                    <a:pt x="64961" y="135446"/>
                  </a:cubicBezTo>
                  <a:cubicBezTo>
                    <a:pt x="57817" y="139541"/>
                    <a:pt x="49816" y="141542"/>
                    <a:pt x="40862" y="141542"/>
                  </a:cubicBezTo>
                  <a:cubicBezTo>
                    <a:pt x="29147" y="141542"/>
                    <a:pt x="19336" y="138113"/>
                    <a:pt x="11621" y="131350"/>
                  </a:cubicBezTo>
                  <a:cubicBezTo>
                    <a:pt x="3905" y="124587"/>
                    <a:pt x="0" y="114872"/>
                    <a:pt x="0" y="102108"/>
                  </a:cubicBezTo>
                  <a:cubicBezTo>
                    <a:pt x="191" y="86773"/>
                    <a:pt x="7906" y="75438"/>
                    <a:pt x="23241" y="68199"/>
                  </a:cubicBezTo>
                  <a:close/>
                  <a:moveTo>
                    <a:pt x="66294" y="120968"/>
                  </a:moveTo>
                  <a:cubicBezTo>
                    <a:pt x="71819"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770"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9">
              <a:extLst>
                <a:ext uri="{FF2B5EF4-FFF2-40B4-BE49-F238E27FC236}">
                  <a16:creationId xmlns:a16="http://schemas.microsoft.com/office/drawing/2014/main" id="{9466D5CA-C2DD-9FC2-826D-8A3B32245F31}"/>
                </a:ext>
              </a:extLst>
            </p:cNvPr>
            <p:cNvSpPr/>
            <p:nvPr/>
          </p:nvSpPr>
          <p:spPr>
            <a:xfrm>
              <a:off x="12036361" y="6519926"/>
              <a:ext cx="88201" cy="173736"/>
            </a:xfrm>
            <a:custGeom>
              <a:avLst/>
              <a:gdLst>
                <a:gd name="connsiteX0" fmla="*/ 24479 w 88201"/>
                <a:gd name="connsiteY0" fmla="*/ 167069 h 173736"/>
                <a:gd name="connsiteX1" fmla="*/ 17621 w 88201"/>
                <a:gd name="connsiteY1" fmla="*/ 145256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3 h 173736"/>
                <a:gd name="connsiteX22" fmla="*/ 69247 w 88201"/>
                <a:gd name="connsiteY22" fmla="*/ 169545 h 173736"/>
                <a:gd name="connsiteX23" fmla="*/ 45434 w 88201"/>
                <a:gd name="connsiteY23" fmla="*/ 173736 h 173736"/>
                <a:gd name="connsiteX24" fmla="*/ 24479 w 88201"/>
                <a:gd name="connsiteY24" fmla="*/ 167069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069"/>
                  </a:moveTo>
                  <a:cubicBezTo>
                    <a:pt x="19907" y="162782"/>
                    <a:pt x="17621" y="155543"/>
                    <a:pt x="17621" y="145256"/>
                  </a:cubicBezTo>
                  <a:lnTo>
                    <a:pt x="17621" y="51340"/>
                  </a:lnTo>
                  <a:lnTo>
                    <a:pt x="0" y="51340"/>
                  </a:lnTo>
                  <a:lnTo>
                    <a:pt x="0" y="40291"/>
                  </a:lnTo>
                  <a:cubicBezTo>
                    <a:pt x="762" y="40100"/>
                    <a:pt x="3048"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3"/>
                  </a:lnTo>
                  <a:cubicBezTo>
                    <a:pt x="84296" y="163925"/>
                    <a:pt x="77914" y="166783"/>
                    <a:pt x="69247" y="169545"/>
                  </a:cubicBezTo>
                  <a:cubicBezTo>
                    <a:pt x="60579" y="172307"/>
                    <a:pt x="52578" y="173736"/>
                    <a:pt x="45434" y="173736"/>
                  </a:cubicBezTo>
                  <a:cubicBezTo>
                    <a:pt x="36004"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60">
              <a:extLst>
                <a:ext uri="{FF2B5EF4-FFF2-40B4-BE49-F238E27FC236}">
                  <a16:creationId xmlns:a16="http://schemas.microsoft.com/office/drawing/2014/main" id="{E394242E-9E8A-7E7A-D606-84FEFC6BD38B}"/>
                </a:ext>
              </a:extLst>
            </p:cNvPr>
            <p:cNvSpPr/>
            <p:nvPr/>
          </p:nvSpPr>
          <p:spPr>
            <a:xfrm>
              <a:off x="12139422" y="6551454"/>
              <a:ext cx="126587" cy="142112"/>
            </a:xfrm>
            <a:custGeom>
              <a:avLst/>
              <a:gdLst>
                <a:gd name="connsiteX0" fmla="*/ 9049 w 126587"/>
                <a:gd name="connsiteY0" fmla="*/ 33052 h 142112"/>
                <a:gd name="connsiteX1" fmla="*/ 32956 w 126587"/>
                <a:gd name="connsiteY1" fmla="*/ 8477 h 142112"/>
                <a:gd name="connsiteX2" fmla="*/ 64675 w 126587"/>
                <a:gd name="connsiteY2" fmla="*/ 0 h 142112"/>
                <a:gd name="connsiteX3" fmla="*/ 111061 w 126587"/>
                <a:gd name="connsiteY3" fmla="*/ 19526 h 142112"/>
                <a:gd name="connsiteX4" fmla="*/ 126587 w 126587"/>
                <a:gd name="connsiteY4" fmla="*/ 70961 h 142112"/>
                <a:gd name="connsiteX5" fmla="*/ 117538 w 126587"/>
                <a:gd name="connsiteY5" fmla="*/ 109347 h 142112"/>
                <a:gd name="connsiteX6" fmla="*/ 93631 w 126587"/>
                <a:gd name="connsiteY6" fmla="*/ 133826 h 142112"/>
                <a:gd name="connsiteX7" fmla="*/ 61913 w 126587"/>
                <a:gd name="connsiteY7" fmla="*/ 142113 h 142112"/>
                <a:gd name="connsiteX8" fmla="*/ 15526 w 126587"/>
                <a:gd name="connsiteY8" fmla="*/ 122492 h 142112"/>
                <a:gd name="connsiteX9" fmla="*/ 0 w 126587"/>
                <a:gd name="connsiteY9" fmla="*/ 71056 h 142112"/>
                <a:gd name="connsiteX10" fmla="*/ 9049 w 126587"/>
                <a:gd name="connsiteY10" fmla="*/ 33052 h 142112"/>
                <a:gd name="connsiteX11" fmla="*/ 89344 w 126587"/>
                <a:gd name="connsiteY11" fmla="*/ 114300 h 142112"/>
                <a:gd name="connsiteX12" fmla="*/ 98393 w 126587"/>
                <a:gd name="connsiteY12" fmla="*/ 72962 h 142112"/>
                <a:gd name="connsiteX13" fmla="*/ 90106 w 126587"/>
                <a:gd name="connsiteY13" fmla="*/ 29908 h 142112"/>
                <a:gd name="connsiteX14" fmla="*/ 63436 w 126587"/>
                <a:gd name="connsiteY14" fmla="*/ 14002 h 142112"/>
                <a:gd name="connsiteX15" fmla="*/ 37338 w 126587"/>
                <a:gd name="connsiteY15" fmla="*/ 27908 h 142112"/>
                <a:gd name="connsiteX16" fmla="*/ 28194 w 126587"/>
                <a:gd name="connsiteY16" fmla="*/ 69247 h 142112"/>
                <a:gd name="connsiteX17" fmla="*/ 36766 w 126587"/>
                <a:gd name="connsiteY17" fmla="*/ 112300 h 142112"/>
                <a:gd name="connsiteX18" fmla="*/ 63436 w 126587"/>
                <a:gd name="connsiteY18" fmla="*/ 128207 h 142112"/>
                <a:gd name="connsiteX19" fmla="*/ 89344 w 126587"/>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112">
                  <a:moveTo>
                    <a:pt x="9049" y="33052"/>
                  </a:moveTo>
                  <a:cubicBezTo>
                    <a:pt x="15049" y="22288"/>
                    <a:pt x="23050" y="14097"/>
                    <a:pt x="32956" y="8477"/>
                  </a:cubicBezTo>
                  <a:cubicBezTo>
                    <a:pt x="42863" y="2857"/>
                    <a:pt x="53340" y="0"/>
                    <a:pt x="64675" y="0"/>
                  </a:cubicBezTo>
                  <a:cubicBezTo>
                    <a:pt x="85249" y="0"/>
                    <a:pt x="100679" y="6477"/>
                    <a:pt x="111061" y="19526"/>
                  </a:cubicBezTo>
                  <a:cubicBezTo>
                    <a:pt x="121444" y="32575"/>
                    <a:pt x="126587" y="49720"/>
                    <a:pt x="126587" y="70961"/>
                  </a:cubicBezTo>
                  <a:cubicBezTo>
                    <a:pt x="126587" y="85820"/>
                    <a:pt x="123539" y="98584"/>
                    <a:pt x="117538" y="109347"/>
                  </a:cubicBezTo>
                  <a:cubicBezTo>
                    <a:pt x="111538" y="120110"/>
                    <a:pt x="103537" y="128302"/>
                    <a:pt x="93631" y="133826"/>
                  </a:cubicBezTo>
                  <a:cubicBezTo>
                    <a:pt x="83725" y="139351"/>
                    <a:pt x="73247" y="142113"/>
                    <a:pt x="61913" y="142113"/>
                  </a:cubicBezTo>
                  <a:cubicBezTo>
                    <a:pt x="41338"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6" y="14002"/>
                  </a:cubicBezTo>
                  <a:cubicBezTo>
                    <a:pt x="52197" y="14002"/>
                    <a:pt x="43529" y="18669"/>
                    <a:pt x="37338" y="27908"/>
                  </a:cubicBezTo>
                  <a:cubicBezTo>
                    <a:pt x="31242" y="37243"/>
                    <a:pt x="28194" y="50959"/>
                    <a:pt x="28194" y="69247"/>
                  </a:cubicBezTo>
                  <a:cubicBezTo>
                    <a:pt x="28194" y="87344"/>
                    <a:pt x="31051" y="101727"/>
                    <a:pt x="36766" y="112300"/>
                  </a:cubicBezTo>
                  <a:cubicBezTo>
                    <a:pt x="42481" y="122872"/>
                    <a:pt x="51340" y="128207"/>
                    <a:pt x="63436"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61">
              <a:extLst>
                <a:ext uri="{FF2B5EF4-FFF2-40B4-BE49-F238E27FC236}">
                  <a16:creationId xmlns:a16="http://schemas.microsoft.com/office/drawing/2014/main" id="{354B7F13-A131-5AC4-05E7-6BD6707E9E74}"/>
                </a:ext>
              </a:extLst>
            </p:cNvPr>
            <p:cNvSpPr/>
            <p:nvPr/>
          </p:nvSpPr>
          <p:spPr>
            <a:xfrm>
              <a:off x="12288774" y="6551358"/>
              <a:ext cx="95535" cy="139541"/>
            </a:xfrm>
            <a:custGeom>
              <a:avLst/>
              <a:gdLst>
                <a:gd name="connsiteX0" fmla="*/ 0 w 95535"/>
                <a:gd name="connsiteY0" fmla="*/ 127635 h 139541"/>
                <a:gd name="connsiteX1" fmla="*/ 18383 w 95535"/>
                <a:gd name="connsiteY1" fmla="*/ 126206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635"/>
                  </a:moveTo>
                  <a:lnTo>
                    <a:pt x="18383" y="126206"/>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435"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2">
              <a:extLst>
                <a:ext uri="{FF2B5EF4-FFF2-40B4-BE49-F238E27FC236}">
                  <a16:creationId xmlns:a16="http://schemas.microsoft.com/office/drawing/2014/main" id="{917EF674-9453-887C-3618-39295432AF0E}"/>
                </a:ext>
              </a:extLst>
            </p:cNvPr>
            <p:cNvSpPr/>
            <p:nvPr/>
          </p:nvSpPr>
          <p:spPr>
            <a:xfrm>
              <a:off x="12398120" y="6552216"/>
              <a:ext cx="137541" cy="141446"/>
            </a:xfrm>
            <a:custGeom>
              <a:avLst/>
              <a:gdLst>
                <a:gd name="connsiteX0" fmla="*/ 103442 w 137541"/>
                <a:gd name="connsiteY0" fmla="*/ 138208 h 141446"/>
                <a:gd name="connsiteX1" fmla="*/ 100108 w 137541"/>
                <a:gd name="connsiteY1" fmla="*/ 129445 h 141446"/>
                <a:gd name="connsiteX2" fmla="*/ 100108 w 137541"/>
                <a:gd name="connsiteY2" fmla="*/ 121158 h 141446"/>
                <a:gd name="connsiteX3" fmla="*/ 79915 w 137541"/>
                <a:gd name="connsiteY3" fmla="*/ 135350 h 141446"/>
                <a:gd name="connsiteX4" fmla="*/ 55531 w 137541"/>
                <a:gd name="connsiteY4" fmla="*/ 141446 h 141446"/>
                <a:gd name="connsiteX5" fmla="*/ 23241 w 137541"/>
                <a:gd name="connsiteY5" fmla="*/ 129254 h 141446"/>
                <a:gd name="connsiteX6" fmla="*/ 13716 w 137541"/>
                <a:gd name="connsiteY6" fmla="*/ 88868 h 141446"/>
                <a:gd name="connsiteX7" fmla="*/ 13716 w 137541"/>
                <a:gd name="connsiteY7" fmla="*/ 17812 h 141446"/>
                <a:gd name="connsiteX8" fmla="*/ 0 w 137541"/>
                <a:gd name="connsiteY8" fmla="*/ 13907 h 141446"/>
                <a:gd name="connsiteX9" fmla="*/ 0 w 137541"/>
                <a:gd name="connsiteY9" fmla="*/ 3143 h 141446"/>
                <a:gd name="connsiteX10" fmla="*/ 34290 w 137541"/>
                <a:gd name="connsiteY10" fmla="*/ 0 h 141446"/>
                <a:gd name="connsiteX11" fmla="*/ 34576 w 137541"/>
                <a:gd name="connsiteY11" fmla="*/ 0 h 141446"/>
                <a:gd name="connsiteX12" fmla="*/ 39243 w 137541"/>
                <a:gd name="connsiteY12" fmla="*/ 2953 h 141446"/>
                <a:gd name="connsiteX13" fmla="*/ 39243 w 137541"/>
                <a:gd name="connsiteY13" fmla="*/ 86868 h 141446"/>
                <a:gd name="connsiteX14" fmla="*/ 41338 w 137541"/>
                <a:gd name="connsiteY14" fmla="*/ 109061 h 141446"/>
                <a:gd name="connsiteX15" fmla="*/ 48673 w 137541"/>
                <a:gd name="connsiteY15" fmla="*/ 120777 h 141446"/>
                <a:gd name="connsiteX16" fmla="*/ 64008 w 137541"/>
                <a:gd name="connsiteY16" fmla="*/ 124587 h 141446"/>
                <a:gd name="connsiteX17" fmla="*/ 82391 w 137541"/>
                <a:gd name="connsiteY17" fmla="*/ 120396 h 141446"/>
                <a:gd name="connsiteX18" fmla="*/ 97346 w 137541"/>
                <a:gd name="connsiteY18" fmla="*/ 110585 h 141446"/>
                <a:gd name="connsiteX19" fmla="*/ 97346 w 137541"/>
                <a:gd name="connsiteY19" fmla="*/ 17812 h 141446"/>
                <a:gd name="connsiteX20" fmla="*/ 79724 w 137541"/>
                <a:gd name="connsiteY20" fmla="*/ 13907 h 141446"/>
                <a:gd name="connsiteX21" fmla="*/ 79724 w 137541"/>
                <a:gd name="connsiteY21" fmla="*/ 3143 h 141446"/>
                <a:gd name="connsiteX22" fmla="*/ 116967 w 137541"/>
                <a:gd name="connsiteY22" fmla="*/ 0 h 141446"/>
                <a:gd name="connsiteX23" fmla="*/ 117253 w 137541"/>
                <a:gd name="connsiteY23" fmla="*/ 0 h 141446"/>
                <a:gd name="connsiteX24" fmla="*/ 122872 w 137541"/>
                <a:gd name="connsiteY24" fmla="*/ 2953 h 141446"/>
                <a:gd name="connsiteX25" fmla="*/ 122872 w 137541"/>
                <a:gd name="connsiteY25" fmla="*/ 126302 h 141446"/>
                <a:gd name="connsiteX26" fmla="*/ 137541 w 137541"/>
                <a:gd name="connsiteY26" fmla="*/ 126302 h 141446"/>
                <a:gd name="connsiteX27" fmla="*/ 137255 w 137541"/>
                <a:gd name="connsiteY27" fmla="*/ 137351 h 141446"/>
                <a:gd name="connsiteX28" fmla="*/ 125349 w 137541"/>
                <a:gd name="connsiteY28" fmla="*/ 140018 h 141446"/>
                <a:gd name="connsiteX29" fmla="*/ 113729 w 137541"/>
                <a:gd name="connsiteY29" fmla="*/ 140970 h 141446"/>
                <a:gd name="connsiteX30" fmla="*/ 103442 w 137541"/>
                <a:gd name="connsiteY30" fmla="*/ 13820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446">
                  <a:moveTo>
                    <a:pt x="103442" y="138208"/>
                  </a:moveTo>
                  <a:cubicBezTo>
                    <a:pt x="101251" y="136398"/>
                    <a:pt x="100108" y="133445"/>
                    <a:pt x="100108" y="129445"/>
                  </a:cubicBezTo>
                  <a:lnTo>
                    <a:pt x="100108" y="121158"/>
                  </a:lnTo>
                  <a:cubicBezTo>
                    <a:pt x="94679" y="126587"/>
                    <a:pt x="88011" y="131255"/>
                    <a:pt x="79915" y="135350"/>
                  </a:cubicBezTo>
                  <a:cubicBezTo>
                    <a:pt x="71818" y="139446"/>
                    <a:pt x="63722" y="141446"/>
                    <a:pt x="55531" y="141446"/>
                  </a:cubicBezTo>
                  <a:cubicBezTo>
                    <a:pt x="40386" y="141446"/>
                    <a:pt x="29623" y="137351"/>
                    <a:pt x="23241" y="129254"/>
                  </a:cubicBezTo>
                  <a:cubicBezTo>
                    <a:pt x="16859" y="121158"/>
                    <a:pt x="13716" y="107633"/>
                    <a:pt x="13716" y="8886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672" y="114395"/>
                    <a:pt x="45149" y="118301"/>
                    <a:pt x="48673" y="120777"/>
                  </a:cubicBezTo>
                  <a:cubicBezTo>
                    <a:pt x="52197" y="123254"/>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2" y="2953"/>
                  </a:lnTo>
                  <a:lnTo>
                    <a:pt x="122872" y="126302"/>
                  </a:lnTo>
                  <a:lnTo>
                    <a:pt x="137541" y="126302"/>
                  </a:lnTo>
                  <a:lnTo>
                    <a:pt x="137255" y="137351"/>
                  </a:lnTo>
                  <a:cubicBezTo>
                    <a:pt x="132683" y="138494"/>
                    <a:pt x="128778" y="139351"/>
                    <a:pt x="125349" y="140018"/>
                  </a:cubicBezTo>
                  <a:cubicBezTo>
                    <a:pt x="121920" y="140684"/>
                    <a:pt x="118110" y="140970"/>
                    <a:pt x="113729" y="140970"/>
                  </a:cubicBezTo>
                  <a:cubicBezTo>
                    <a:pt x="108966" y="140970"/>
                    <a:pt x="105632"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23">
              <a:extLst>
                <a:ext uri="{FF2B5EF4-FFF2-40B4-BE49-F238E27FC236}">
                  <a16:creationId xmlns:a16="http://schemas.microsoft.com/office/drawing/2014/main" id="{558D6DDE-C7F4-C32B-C659-C0C4E64A0248}"/>
                </a:ext>
              </a:extLst>
            </p:cNvPr>
            <p:cNvSpPr/>
            <p:nvPr/>
          </p:nvSpPr>
          <p:spPr>
            <a:xfrm>
              <a:off x="12552997" y="6490494"/>
              <a:ext cx="66103" cy="200501"/>
            </a:xfrm>
            <a:custGeom>
              <a:avLst/>
              <a:gdLst>
                <a:gd name="connsiteX0" fmla="*/ 19907 w 66103"/>
                <a:gd name="connsiteY0" fmla="*/ 17907 h 200501"/>
                <a:gd name="connsiteX1" fmla="*/ 95 w 66103"/>
                <a:gd name="connsiteY1" fmla="*/ 15240 h 200501"/>
                <a:gd name="connsiteX2" fmla="*/ 95 w 66103"/>
                <a:gd name="connsiteY2" fmla="*/ 4763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907" y="17907"/>
                  </a:moveTo>
                  <a:lnTo>
                    <a:pt x="95" y="15240"/>
                  </a:lnTo>
                  <a:lnTo>
                    <a:pt x="95" y="4763"/>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24">
              <a:extLst>
                <a:ext uri="{FF2B5EF4-FFF2-40B4-BE49-F238E27FC236}">
                  <a16:creationId xmlns:a16="http://schemas.microsoft.com/office/drawing/2014/main" id="{5AE47245-EE80-6881-BFE5-185B6879D76D}"/>
                </a:ext>
              </a:extLst>
            </p:cNvPr>
            <p:cNvSpPr/>
            <p:nvPr/>
          </p:nvSpPr>
          <p:spPr>
            <a:xfrm>
              <a:off x="11201876" y="6786054"/>
              <a:ext cx="177260" cy="181927"/>
            </a:xfrm>
            <a:custGeom>
              <a:avLst/>
              <a:gdLst>
                <a:gd name="connsiteX0" fmla="*/ 19621 w 177260"/>
                <a:gd name="connsiteY0" fmla="*/ 15240 h 181927"/>
                <a:gd name="connsiteX1" fmla="*/ 0 w 177260"/>
                <a:gd name="connsiteY1" fmla="*/ 12287 h 181927"/>
                <a:gd name="connsiteX2" fmla="*/ 0 w 177260"/>
                <a:gd name="connsiteY2" fmla="*/ 0 h 181927"/>
                <a:gd name="connsiteX3" fmla="*/ 45530 w 177260"/>
                <a:gd name="connsiteY3" fmla="*/ 0 h 181927"/>
                <a:gd name="connsiteX4" fmla="*/ 127064 w 177260"/>
                <a:gd name="connsiteY4" fmla="*/ 119443 h 181927"/>
                <a:gd name="connsiteX5" fmla="*/ 140780 w 177260"/>
                <a:gd name="connsiteY5" fmla="*/ 145352 h 181927"/>
                <a:gd name="connsiteX6" fmla="*/ 140780 w 177260"/>
                <a:gd name="connsiteY6" fmla="*/ 15240 h 181927"/>
                <a:gd name="connsiteX7" fmla="*/ 119539 w 177260"/>
                <a:gd name="connsiteY7" fmla="*/ 12287 h 181927"/>
                <a:gd name="connsiteX8" fmla="*/ 119539 w 177260"/>
                <a:gd name="connsiteY8" fmla="*/ 0 h 181927"/>
                <a:gd name="connsiteX9" fmla="*/ 177260 w 177260"/>
                <a:gd name="connsiteY9" fmla="*/ 0 h 181927"/>
                <a:gd name="connsiteX10" fmla="*/ 177260 w 177260"/>
                <a:gd name="connsiteY10" fmla="*/ 12287 h 181927"/>
                <a:gd name="connsiteX11" fmla="*/ 157639 w 177260"/>
                <a:gd name="connsiteY11" fmla="*/ 15240 h 181927"/>
                <a:gd name="connsiteX12" fmla="*/ 157639 w 177260"/>
                <a:gd name="connsiteY12" fmla="*/ 181928 h 181927"/>
                <a:gd name="connsiteX13" fmla="*/ 138303 w 177260"/>
                <a:gd name="connsiteY13" fmla="*/ 181928 h 181927"/>
                <a:gd name="connsiteX14" fmla="*/ 55055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1 w 177260"/>
                <a:gd name="connsiteY21" fmla="*/ 167259 h 181927"/>
                <a:gd name="connsiteX22" fmla="*/ 19621 w 177260"/>
                <a:gd name="connsiteY22" fmla="*/ 15240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621" y="15240"/>
                  </a:moveTo>
                  <a:lnTo>
                    <a:pt x="0" y="12287"/>
                  </a:lnTo>
                  <a:lnTo>
                    <a:pt x="0" y="0"/>
                  </a:lnTo>
                  <a:lnTo>
                    <a:pt x="45530" y="0"/>
                  </a:lnTo>
                  <a:lnTo>
                    <a:pt x="127064" y="119443"/>
                  </a:lnTo>
                  <a:lnTo>
                    <a:pt x="140780" y="145352"/>
                  </a:lnTo>
                  <a:lnTo>
                    <a:pt x="140780" y="15240"/>
                  </a:lnTo>
                  <a:lnTo>
                    <a:pt x="119539" y="12287"/>
                  </a:lnTo>
                  <a:lnTo>
                    <a:pt x="119539" y="0"/>
                  </a:lnTo>
                  <a:lnTo>
                    <a:pt x="177260" y="0"/>
                  </a:lnTo>
                  <a:lnTo>
                    <a:pt x="177260" y="12287"/>
                  </a:lnTo>
                  <a:lnTo>
                    <a:pt x="157639" y="15240"/>
                  </a:lnTo>
                  <a:lnTo>
                    <a:pt x="157639" y="181928"/>
                  </a:lnTo>
                  <a:lnTo>
                    <a:pt x="138303" y="181928"/>
                  </a:lnTo>
                  <a:lnTo>
                    <a:pt x="55055" y="59722"/>
                  </a:lnTo>
                  <a:lnTo>
                    <a:pt x="36195" y="27432"/>
                  </a:lnTo>
                  <a:lnTo>
                    <a:pt x="36195" y="167450"/>
                  </a:lnTo>
                  <a:lnTo>
                    <a:pt x="59436" y="169926"/>
                  </a:lnTo>
                  <a:lnTo>
                    <a:pt x="59436" y="181928"/>
                  </a:lnTo>
                  <a:lnTo>
                    <a:pt x="0" y="181928"/>
                  </a:lnTo>
                  <a:lnTo>
                    <a:pt x="0" y="169926"/>
                  </a:lnTo>
                  <a:lnTo>
                    <a:pt x="19621" y="167259"/>
                  </a:lnTo>
                  <a:lnTo>
                    <a:pt x="19621"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7">
              <a:extLst>
                <a:ext uri="{FF2B5EF4-FFF2-40B4-BE49-F238E27FC236}">
                  <a16:creationId xmlns:a16="http://schemas.microsoft.com/office/drawing/2014/main" id="{F58B4390-2DC6-62B3-A829-D26E1D9540BF}"/>
                </a:ext>
              </a:extLst>
            </p:cNvPr>
            <p:cNvSpPr/>
            <p:nvPr/>
          </p:nvSpPr>
          <p:spPr>
            <a:xfrm>
              <a:off x="11396091"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8 w 120205"/>
                <a:gd name="connsiteY14" fmla="*/ 48197 h 141541"/>
                <a:gd name="connsiteX15" fmla="*/ 105728 w 120205"/>
                <a:gd name="connsiteY15" fmla="*/ 126778 h 141541"/>
                <a:gd name="connsiteX16" fmla="*/ 120206 w 120205"/>
                <a:gd name="connsiteY16" fmla="*/ 126778 h 141541"/>
                <a:gd name="connsiteX17" fmla="*/ 120206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636"/>
                  </a:lnTo>
                  <a:cubicBezTo>
                    <a:pt x="116967" y="138494"/>
                    <a:pt x="112776" y="139255"/>
                    <a:pt x="107823" y="140113"/>
                  </a:cubicBezTo>
                  <a:cubicBezTo>
                    <a:pt x="102870" y="140875"/>
                    <a:pt x="98489"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817" y="139446"/>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8">
              <a:extLst>
                <a:ext uri="{FF2B5EF4-FFF2-40B4-BE49-F238E27FC236}">
                  <a16:creationId xmlns:a16="http://schemas.microsoft.com/office/drawing/2014/main" id="{068BE782-97DA-BBA8-D874-DCEFA54BFC1C}"/>
                </a:ext>
              </a:extLst>
            </p:cNvPr>
            <p:cNvSpPr/>
            <p:nvPr/>
          </p:nvSpPr>
          <p:spPr>
            <a:xfrm>
              <a:off x="11530107" y="6796817"/>
              <a:ext cx="88011" cy="237743"/>
            </a:xfrm>
            <a:custGeom>
              <a:avLst/>
              <a:gdLst>
                <a:gd name="connsiteX0" fmla="*/ 24479 w 88011"/>
                <a:gd name="connsiteY0" fmla="*/ 167164 h 237743"/>
                <a:gd name="connsiteX1" fmla="*/ 17621 w 88011"/>
                <a:gd name="connsiteY1" fmla="*/ 145351 h 237743"/>
                <a:gd name="connsiteX2" fmla="*/ 17621 w 88011"/>
                <a:gd name="connsiteY2" fmla="*/ 51340 h 237743"/>
                <a:gd name="connsiteX3" fmla="*/ 0 w 88011"/>
                <a:gd name="connsiteY3" fmla="*/ 51340 h 237743"/>
                <a:gd name="connsiteX4" fmla="*/ 0 w 88011"/>
                <a:gd name="connsiteY4" fmla="*/ 40386 h 237743"/>
                <a:gd name="connsiteX5" fmla="*/ 6858 w 88011"/>
                <a:gd name="connsiteY5" fmla="*/ 38672 h 237743"/>
                <a:gd name="connsiteX6" fmla="*/ 14478 w 88011"/>
                <a:gd name="connsiteY6" fmla="*/ 36004 h 237743"/>
                <a:gd name="connsiteX7" fmla="*/ 20574 w 88011"/>
                <a:gd name="connsiteY7" fmla="*/ 27242 h 237743"/>
                <a:gd name="connsiteX8" fmla="*/ 25241 w 88011"/>
                <a:gd name="connsiteY8" fmla="*/ 12287 h 237743"/>
                <a:gd name="connsiteX9" fmla="*/ 28385 w 88011"/>
                <a:gd name="connsiteY9" fmla="*/ 0 h 237743"/>
                <a:gd name="connsiteX10" fmla="*/ 42767 w 88011"/>
                <a:gd name="connsiteY10" fmla="*/ 0 h 237743"/>
                <a:gd name="connsiteX11" fmla="*/ 43244 w 88011"/>
                <a:gd name="connsiteY11" fmla="*/ 35243 h 237743"/>
                <a:gd name="connsiteX12" fmla="*/ 84106 w 88011"/>
                <a:gd name="connsiteY12" fmla="*/ 35243 h 237743"/>
                <a:gd name="connsiteX13" fmla="*/ 84106 w 88011"/>
                <a:gd name="connsiteY13" fmla="*/ 51435 h 237743"/>
                <a:gd name="connsiteX14" fmla="*/ 43244 w 88011"/>
                <a:gd name="connsiteY14" fmla="*/ 51435 h 237743"/>
                <a:gd name="connsiteX15" fmla="*/ 43244 w 88011"/>
                <a:gd name="connsiteY15" fmla="*/ 126587 h 237743"/>
                <a:gd name="connsiteX16" fmla="*/ 44101 w 88011"/>
                <a:gd name="connsiteY16" fmla="*/ 146209 h 237743"/>
                <a:gd name="connsiteX17" fmla="*/ 47816 w 88011"/>
                <a:gd name="connsiteY17" fmla="*/ 153543 h 237743"/>
                <a:gd name="connsiteX18" fmla="*/ 57436 w 88011"/>
                <a:gd name="connsiteY18" fmla="*/ 155258 h 237743"/>
                <a:gd name="connsiteX19" fmla="*/ 72009 w 88011"/>
                <a:gd name="connsiteY19" fmla="*/ 153543 h 237743"/>
                <a:gd name="connsiteX20" fmla="*/ 84392 w 88011"/>
                <a:gd name="connsiteY20" fmla="*/ 149828 h 237743"/>
                <a:gd name="connsiteX21" fmla="*/ 88011 w 88011"/>
                <a:gd name="connsiteY21" fmla="*/ 160877 h 237743"/>
                <a:gd name="connsiteX22" fmla="*/ 69056 w 88011"/>
                <a:gd name="connsiteY22" fmla="*/ 169450 h 237743"/>
                <a:gd name="connsiteX23" fmla="*/ 45244 w 88011"/>
                <a:gd name="connsiteY23" fmla="*/ 173641 h 237743"/>
                <a:gd name="connsiteX24" fmla="*/ 24479 w 88011"/>
                <a:gd name="connsiteY24" fmla="*/ 167164 h 237743"/>
                <a:gd name="connsiteX25" fmla="*/ 62103 w 88011"/>
                <a:gd name="connsiteY25" fmla="*/ 220313 h 237743"/>
                <a:gd name="connsiteX26" fmla="*/ 53816 w 88011"/>
                <a:gd name="connsiteY26" fmla="*/ 232315 h 237743"/>
                <a:gd name="connsiteX27" fmla="*/ 46768 w 88011"/>
                <a:gd name="connsiteY27" fmla="*/ 237744 h 237743"/>
                <a:gd name="connsiteX28" fmla="*/ 46482 w 88011"/>
                <a:gd name="connsiteY28" fmla="*/ 237744 h 237743"/>
                <a:gd name="connsiteX29" fmla="*/ 38195 w 88011"/>
                <a:gd name="connsiteY29" fmla="*/ 233363 h 237743"/>
                <a:gd name="connsiteX30" fmla="*/ 37910 w 88011"/>
                <a:gd name="connsiteY30" fmla="*/ 231934 h 237743"/>
                <a:gd name="connsiteX31" fmla="*/ 43529 w 88011"/>
                <a:gd name="connsiteY31" fmla="*/ 225362 h 237743"/>
                <a:gd name="connsiteX32" fmla="*/ 45720 w 88011"/>
                <a:gd name="connsiteY32" fmla="*/ 215075 h 237743"/>
                <a:gd name="connsiteX33" fmla="*/ 44387 w 88011"/>
                <a:gd name="connsiteY33" fmla="*/ 209931 h 237743"/>
                <a:gd name="connsiteX34" fmla="*/ 40577 w 88011"/>
                <a:gd name="connsiteY34" fmla="*/ 206312 h 237743"/>
                <a:gd name="connsiteX35" fmla="*/ 35719 w 88011"/>
                <a:gd name="connsiteY35" fmla="*/ 196501 h 237743"/>
                <a:gd name="connsiteX36" fmla="*/ 39910 w 88011"/>
                <a:gd name="connsiteY36" fmla="*/ 187452 h 237743"/>
                <a:gd name="connsiteX37" fmla="*/ 48673 w 88011"/>
                <a:gd name="connsiteY37" fmla="*/ 184785 h 237743"/>
                <a:gd name="connsiteX38" fmla="*/ 49625 w 88011"/>
                <a:gd name="connsiteY38" fmla="*/ 184785 h 237743"/>
                <a:gd name="connsiteX39" fmla="*/ 61341 w 88011"/>
                <a:gd name="connsiteY39" fmla="*/ 189928 h 237743"/>
                <a:gd name="connsiteX40" fmla="*/ 65723 w 88011"/>
                <a:gd name="connsiteY40" fmla="*/ 204406 h 237743"/>
                <a:gd name="connsiteX41" fmla="*/ 62103 w 88011"/>
                <a:gd name="connsiteY41" fmla="*/ 220313 h 23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011" h="237743">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767" y="0"/>
                  </a:lnTo>
                  <a:lnTo>
                    <a:pt x="43244" y="35243"/>
                  </a:lnTo>
                  <a:lnTo>
                    <a:pt x="84106" y="35243"/>
                  </a:lnTo>
                  <a:lnTo>
                    <a:pt x="84106" y="51435"/>
                  </a:lnTo>
                  <a:lnTo>
                    <a:pt x="43244" y="51435"/>
                  </a:lnTo>
                  <a:lnTo>
                    <a:pt x="43244" y="126587"/>
                  </a:lnTo>
                  <a:cubicBezTo>
                    <a:pt x="43244" y="135922"/>
                    <a:pt x="43529" y="142399"/>
                    <a:pt x="44101" y="146209"/>
                  </a:cubicBezTo>
                  <a:cubicBezTo>
                    <a:pt x="44672" y="149924"/>
                    <a:pt x="45911" y="152400"/>
                    <a:pt x="47816" y="153543"/>
                  </a:cubicBezTo>
                  <a:cubicBezTo>
                    <a:pt x="49721" y="154686"/>
                    <a:pt x="52959" y="155258"/>
                    <a:pt x="57436" y="155258"/>
                  </a:cubicBezTo>
                  <a:cubicBezTo>
                    <a:pt x="61817" y="155258"/>
                    <a:pt x="66675" y="154686"/>
                    <a:pt x="72009" y="153543"/>
                  </a:cubicBezTo>
                  <a:cubicBezTo>
                    <a:pt x="77343" y="152400"/>
                    <a:pt x="81439" y="151162"/>
                    <a:pt x="84392" y="149828"/>
                  </a:cubicBezTo>
                  <a:lnTo>
                    <a:pt x="88011" y="160877"/>
                  </a:lnTo>
                  <a:cubicBezTo>
                    <a:pt x="84106" y="163830"/>
                    <a:pt x="77724" y="166688"/>
                    <a:pt x="69056" y="169450"/>
                  </a:cubicBezTo>
                  <a:cubicBezTo>
                    <a:pt x="60293" y="172212"/>
                    <a:pt x="52388" y="173641"/>
                    <a:pt x="45244" y="173641"/>
                  </a:cubicBezTo>
                  <a:cubicBezTo>
                    <a:pt x="35909" y="173546"/>
                    <a:pt x="28956" y="171450"/>
                    <a:pt x="24479" y="167164"/>
                  </a:cubicBezTo>
                  <a:close/>
                  <a:moveTo>
                    <a:pt x="62103" y="220313"/>
                  </a:moveTo>
                  <a:cubicBezTo>
                    <a:pt x="59627" y="225171"/>
                    <a:pt x="56864" y="229172"/>
                    <a:pt x="53816" y="232315"/>
                  </a:cubicBezTo>
                  <a:cubicBezTo>
                    <a:pt x="50673" y="235458"/>
                    <a:pt x="48387" y="237173"/>
                    <a:pt x="46768" y="237744"/>
                  </a:cubicBezTo>
                  <a:lnTo>
                    <a:pt x="46482" y="237744"/>
                  </a:lnTo>
                  <a:lnTo>
                    <a:pt x="38195" y="233363"/>
                  </a:lnTo>
                  <a:lnTo>
                    <a:pt x="37910" y="231934"/>
                  </a:lnTo>
                  <a:cubicBezTo>
                    <a:pt x="40196" y="230791"/>
                    <a:pt x="42101" y="228600"/>
                    <a:pt x="43529" y="225362"/>
                  </a:cubicBezTo>
                  <a:cubicBezTo>
                    <a:pt x="44958" y="222123"/>
                    <a:pt x="45720" y="218694"/>
                    <a:pt x="45720" y="215075"/>
                  </a:cubicBezTo>
                  <a:cubicBezTo>
                    <a:pt x="45720" y="212979"/>
                    <a:pt x="45244" y="211265"/>
                    <a:pt x="44387" y="209931"/>
                  </a:cubicBezTo>
                  <a:cubicBezTo>
                    <a:pt x="43529" y="208598"/>
                    <a:pt x="42196" y="207359"/>
                    <a:pt x="40577"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8"/>
                  </a:cubicBezTo>
                  <a:cubicBezTo>
                    <a:pt x="64294" y="193358"/>
                    <a:pt x="65723" y="198120"/>
                    <a:pt x="65723" y="204406"/>
                  </a:cubicBezTo>
                  <a:cubicBezTo>
                    <a:pt x="65818" y="210026"/>
                    <a:pt x="64580" y="215360"/>
                    <a:pt x="62103" y="2203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9">
              <a:extLst>
                <a:ext uri="{FF2B5EF4-FFF2-40B4-BE49-F238E27FC236}">
                  <a16:creationId xmlns:a16="http://schemas.microsoft.com/office/drawing/2014/main" id="{ACAA1332-FB25-2A2E-73B5-CE8CEB3A450E}"/>
                </a:ext>
              </a:extLst>
            </p:cNvPr>
            <p:cNvSpPr/>
            <p:nvPr/>
          </p:nvSpPr>
          <p:spPr>
            <a:xfrm>
              <a:off x="11632311" y="6773862"/>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101 w 64865"/>
                <a:gd name="connsiteY17" fmla="*/ 4381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101" y="4381"/>
                  </a:cubicBezTo>
                  <a:cubicBezTo>
                    <a:pt x="46672" y="7334"/>
                    <a:pt x="48006" y="11049"/>
                    <a:pt x="48006" y="15621"/>
                  </a:cubicBezTo>
                  <a:cubicBezTo>
                    <a:pt x="48006" y="21145"/>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30">
              <a:extLst>
                <a:ext uri="{FF2B5EF4-FFF2-40B4-BE49-F238E27FC236}">
                  <a16:creationId xmlns:a16="http://schemas.microsoft.com/office/drawing/2014/main" id="{B158D6EA-1F63-FCA6-CFF5-36E008749549}"/>
                </a:ext>
              </a:extLst>
            </p:cNvPr>
            <p:cNvSpPr/>
            <p:nvPr/>
          </p:nvSpPr>
          <p:spPr>
            <a:xfrm>
              <a:off x="11714607" y="6828440"/>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4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4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5"/>
                    <a:pt x="103537" y="128397"/>
                    <a:pt x="93631" y="133922"/>
                  </a:cubicBezTo>
                  <a:cubicBezTo>
                    <a:pt x="83725" y="139446"/>
                    <a:pt x="73247" y="142208"/>
                    <a:pt x="61913" y="142208"/>
                  </a:cubicBezTo>
                  <a:cubicBezTo>
                    <a:pt x="41339" y="142208"/>
                    <a:pt x="25908" y="135636"/>
                    <a:pt x="15526" y="122587"/>
                  </a:cubicBezTo>
                  <a:cubicBezTo>
                    <a:pt x="5143" y="109538"/>
                    <a:pt x="0" y="92393"/>
                    <a:pt x="0" y="71152"/>
                  </a:cubicBezTo>
                  <a:cubicBezTo>
                    <a:pt x="0" y="56483"/>
                    <a:pt x="3048" y="43815"/>
                    <a:pt x="9049" y="33052"/>
                  </a:cubicBezTo>
                  <a:close/>
                  <a:moveTo>
                    <a:pt x="89344" y="114300"/>
                  </a:moveTo>
                  <a:cubicBezTo>
                    <a:pt x="95345" y="104966"/>
                    <a:pt x="98393" y="91250"/>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8"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31">
              <a:extLst>
                <a:ext uri="{FF2B5EF4-FFF2-40B4-BE49-F238E27FC236}">
                  <a16:creationId xmlns:a16="http://schemas.microsoft.com/office/drawing/2014/main" id="{5B8E8B2B-CDF0-B6A1-B30C-B9E177AD0707}"/>
                </a:ext>
              </a:extLst>
            </p:cNvPr>
            <p:cNvSpPr/>
            <p:nvPr/>
          </p:nvSpPr>
          <p:spPr>
            <a:xfrm>
              <a:off x="11860434" y="6828917"/>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2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8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8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3" y="39053"/>
                    <a:pt x="102870" y="33528"/>
                  </a:cubicBezTo>
                  <a:cubicBezTo>
                    <a:pt x="101536"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8"/>
                  </a:lnTo>
                  <a:lnTo>
                    <a:pt x="59817" y="126968"/>
                  </a:lnTo>
                  <a:lnTo>
                    <a:pt x="59817" y="138970"/>
                  </a:lnTo>
                  <a:lnTo>
                    <a:pt x="2096" y="138970"/>
                  </a:lnTo>
                  <a:lnTo>
                    <a:pt x="2096" y="126968"/>
                  </a:lnTo>
                  <a:lnTo>
                    <a:pt x="17526" y="124778"/>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2">
              <a:extLst>
                <a:ext uri="{FF2B5EF4-FFF2-40B4-BE49-F238E27FC236}">
                  <a16:creationId xmlns:a16="http://schemas.microsoft.com/office/drawing/2014/main" id="{05928A59-BBA6-8D4E-ECC3-66B7E4E20D15}"/>
                </a:ext>
              </a:extLst>
            </p:cNvPr>
            <p:cNvSpPr/>
            <p:nvPr/>
          </p:nvSpPr>
          <p:spPr>
            <a:xfrm>
              <a:off x="12025788"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1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197 h 141541"/>
                <a:gd name="connsiteX15" fmla="*/ 105727 w 120205"/>
                <a:gd name="connsiteY15" fmla="*/ 126778 h 141541"/>
                <a:gd name="connsiteX16" fmla="*/ 120205 w 120205"/>
                <a:gd name="connsiteY16" fmla="*/ 126778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1"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197"/>
                  </a:cubicBezTo>
                  <a:lnTo>
                    <a:pt x="105727" y="126778"/>
                  </a:lnTo>
                  <a:lnTo>
                    <a:pt x="120205" y="126778"/>
                  </a:lnTo>
                  <a:lnTo>
                    <a:pt x="120205" y="137636"/>
                  </a:lnTo>
                  <a:cubicBezTo>
                    <a:pt x="116967" y="138494"/>
                    <a:pt x="112776" y="139255"/>
                    <a:pt x="107823" y="140113"/>
                  </a:cubicBezTo>
                  <a:cubicBezTo>
                    <a:pt x="102870" y="140875"/>
                    <a:pt x="98488"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3">
              <a:extLst>
                <a:ext uri="{FF2B5EF4-FFF2-40B4-BE49-F238E27FC236}">
                  <a16:creationId xmlns:a16="http://schemas.microsoft.com/office/drawing/2014/main" id="{905BBF16-A06C-06DF-D19A-D729ED1E5349}"/>
                </a:ext>
              </a:extLst>
            </p:cNvPr>
            <p:cNvSpPr/>
            <p:nvPr/>
          </p:nvSpPr>
          <p:spPr>
            <a:xfrm>
              <a:off x="12161234" y="6767576"/>
              <a:ext cx="66103" cy="200406"/>
            </a:xfrm>
            <a:custGeom>
              <a:avLst/>
              <a:gdLst>
                <a:gd name="connsiteX0" fmla="*/ 19812 w 66103"/>
                <a:gd name="connsiteY0" fmla="*/ 17812 h 200406"/>
                <a:gd name="connsiteX1" fmla="*/ 0 w 66103"/>
                <a:gd name="connsiteY1" fmla="*/ 15145 h 200406"/>
                <a:gd name="connsiteX2" fmla="*/ 0 w 66103"/>
                <a:gd name="connsiteY2" fmla="*/ 4667 h 200406"/>
                <a:gd name="connsiteX3" fmla="*/ 39434 w 66103"/>
                <a:gd name="connsiteY3" fmla="*/ 0 h 200406"/>
                <a:gd name="connsiteX4" fmla="*/ 39910 w 66103"/>
                <a:gd name="connsiteY4" fmla="*/ 0 h 200406"/>
                <a:gd name="connsiteX5" fmla="*/ 45339 w 66103"/>
                <a:gd name="connsiteY5" fmla="*/ 3619 h 200406"/>
                <a:gd name="connsiteX6" fmla="*/ 45339 w 66103"/>
                <a:gd name="connsiteY6" fmla="*/ 186404 h 200406"/>
                <a:gd name="connsiteX7" fmla="*/ 66104 w 66103"/>
                <a:gd name="connsiteY7" fmla="*/ 188404 h 200406"/>
                <a:gd name="connsiteX8" fmla="*/ 66104 w 66103"/>
                <a:gd name="connsiteY8" fmla="*/ 200406 h 200406"/>
                <a:gd name="connsiteX9" fmla="*/ 0 w 66103"/>
                <a:gd name="connsiteY9" fmla="*/ 200406 h 200406"/>
                <a:gd name="connsiteX10" fmla="*/ 0 w 66103"/>
                <a:gd name="connsiteY10" fmla="*/ 188404 h 200406"/>
                <a:gd name="connsiteX11" fmla="*/ 19812 w 66103"/>
                <a:gd name="connsiteY11" fmla="*/ 186214 h 200406"/>
                <a:gd name="connsiteX12" fmla="*/ 19812 w 66103"/>
                <a:gd name="connsiteY12" fmla="*/ 17812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812"/>
                  </a:moveTo>
                  <a:lnTo>
                    <a:pt x="0" y="15145"/>
                  </a:lnTo>
                  <a:lnTo>
                    <a:pt x="0" y="4667"/>
                  </a:lnTo>
                  <a:lnTo>
                    <a:pt x="39434" y="0"/>
                  </a:lnTo>
                  <a:lnTo>
                    <a:pt x="39910" y="0"/>
                  </a:lnTo>
                  <a:lnTo>
                    <a:pt x="45339" y="3619"/>
                  </a:lnTo>
                  <a:lnTo>
                    <a:pt x="45339" y="186404"/>
                  </a:lnTo>
                  <a:lnTo>
                    <a:pt x="66104" y="188404"/>
                  </a:lnTo>
                  <a:lnTo>
                    <a:pt x="66104" y="200406"/>
                  </a:lnTo>
                  <a:lnTo>
                    <a:pt x="0" y="200406"/>
                  </a:lnTo>
                  <a:lnTo>
                    <a:pt x="0" y="188404"/>
                  </a:lnTo>
                  <a:lnTo>
                    <a:pt x="19812" y="186214"/>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4">
              <a:extLst>
                <a:ext uri="{FF2B5EF4-FFF2-40B4-BE49-F238E27FC236}">
                  <a16:creationId xmlns:a16="http://schemas.microsoft.com/office/drawing/2014/main" id="{89ABD249-C09F-DAB9-F8AD-ED7068D80A08}"/>
                </a:ext>
              </a:extLst>
            </p:cNvPr>
            <p:cNvSpPr/>
            <p:nvPr/>
          </p:nvSpPr>
          <p:spPr>
            <a:xfrm>
              <a:off x="12301918" y="6767385"/>
              <a:ext cx="133064" cy="203170"/>
            </a:xfrm>
            <a:custGeom>
              <a:avLst/>
              <a:gdLst>
                <a:gd name="connsiteX0" fmla="*/ 26670 w 133064"/>
                <a:gd name="connsiteY0" fmla="*/ 195834 h 203170"/>
                <a:gd name="connsiteX1" fmla="*/ 7239 w 133064"/>
                <a:gd name="connsiteY1" fmla="*/ 173355 h 203170"/>
                <a:gd name="connsiteX2" fmla="*/ 0 w 133064"/>
                <a:gd name="connsiteY2" fmla="*/ 135922 h 203170"/>
                <a:gd name="connsiteX3" fmla="*/ 8573 w 133064"/>
                <a:gd name="connsiteY3" fmla="*/ 98012 h 203170"/>
                <a:gd name="connsiteX4" fmla="*/ 33147 w 133064"/>
                <a:gd name="connsiteY4" fmla="*/ 70961 h 203170"/>
                <a:gd name="connsiteX5" fmla="*/ 70961 w 133064"/>
                <a:gd name="connsiteY5" fmla="*/ 61055 h 203170"/>
                <a:gd name="connsiteX6" fmla="*/ 93726 w 133064"/>
                <a:gd name="connsiteY6" fmla="*/ 63722 h 203170"/>
                <a:gd name="connsiteX7" fmla="*/ 93726 w 133064"/>
                <a:gd name="connsiteY7" fmla="*/ 17907 h 203170"/>
                <a:gd name="connsiteX8" fmla="*/ 68771 w 133064"/>
                <a:gd name="connsiteY8" fmla="*/ 14954 h 203170"/>
                <a:gd name="connsiteX9" fmla="*/ 68771 w 133064"/>
                <a:gd name="connsiteY9" fmla="*/ 4382 h 203170"/>
                <a:gd name="connsiteX10" fmla="*/ 112776 w 133064"/>
                <a:gd name="connsiteY10" fmla="*/ 0 h 203170"/>
                <a:gd name="connsiteX11" fmla="*/ 113538 w 133064"/>
                <a:gd name="connsiteY11" fmla="*/ 0 h 203170"/>
                <a:gd name="connsiteX12" fmla="*/ 118872 w 133064"/>
                <a:gd name="connsiteY12" fmla="*/ 3905 h 203170"/>
                <a:gd name="connsiteX13" fmla="*/ 118872 w 133064"/>
                <a:gd name="connsiteY13" fmla="*/ 187928 h 203170"/>
                <a:gd name="connsiteX14" fmla="*/ 133064 w 133064"/>
                <a:gd name="connsiteY14" fmla="*/ 187928 h 203170"/>
                <a:gd name="connsiteX15" fmla="*/ 133064 w 133064"/>
                <a:gd name="connsiteY15" fmla="*/ 199358 h 203170"/>
                <a:gd name="connsiteX16" fmla="*/ 119444 w 133064"/>
                <a:gd name="connsiteY16" fmla="*/ 202025 h 203170"/>
                <a:gd name="connsiteX17" fmla="*/ 107347 w 133064"/>
                <a:gd name="connsiteY17" fmla="*/ 202978 h 203170"/>
                <a:gd name="connsiteX18" fmla="*/ 98298 w 133064"/>
                <a:gd name="connsiteY18" fmla="*/ 200787 h 203170"/>
                <a:gd name="connsiteX19" fmla="*/ 95631 w 133064"/>
                <a:gd name="connsiteY19" fmla="*/ 191452 h 203170"/>
                <a:gd name="connsiteX20" fmla="*/ 95631 w 133064"/>
                <a:gd name="connsiteY20" fmla="*/ 183642 h 203170"/>
                <a:gd name="connsiteX21" fmla="*/ 77629 w 133064"/>
                <a:gd name="connsiteY21" fmla="*/ 197549 h 203170"/>
                <a:gd name="connsiteX22" fmla="*/ 53531 w 133064"/>
                <a:gd name="connsiteY22" fmla="*/ 203168 h 203170"/>
                <a:gd name="connsiteX23" fmla="*/ 26670 w 133064"/>
                <a:gd name="connsiteY23" fmla="*/ 195834 h 203170"/>
                <a:gd name="connsiteX24" fmla="*/ 81248 w 133064"/>
                <a:gd name="connsiteY24" fmla="*/ 181547 h 203170"/>
                <a:gd name="connsiteX25" fmla="*/ 93726 w 133064"/>
                <a:gd name="connsiteY25" fmla="*/ 171641 h 203170"/>
                <a:gd name="connsiteX26" fmla="*/ 93726 w 133064"/>
                <a:gd name="connsiteY26" fmla="*/ 82105 h 203170"/>
                <a:gd name="connsiteX27" fmla="*/ 84582 w 133064"/>
                <a:gd name="connsiteY27" fmla="*/ 76867 h 203170"/>
                <a:gd name="connsiteX28" fmla="*/ 69247 w 133064"/>
                <a:gd name="connsiteY28" fmla="*/ 74581 h 203170"/>
                <a:gd name="connsiteX29" fmla="*/ 38767 w 133064"/>
                <a:gd name="connsiteY29" fmla="*/ 89154 h 203170"/>
                <a:gd name="connsiteX30" fmla="*/ 27337 w 133064"/>
                <a:gd name="connsiteY30" fmla="*/ 134017 h 203170"/>
                <a:gd name="connsiteX31" fmla="*/ 37338 w 133064"/>
                <a:gd name="connsiteY31" fmla="*/ 173165 h 203170"/>
                <a:gd name="connsiteX32" fmla="*/ 63246 w 133064"/>
                <a:gd name="connsiteY32" fmla="*/ 185928 h 203170"/>
                <a:gd name="connsiteX33" fmla="*/ 81248 w 133064"/>
                <a:gd name="connsiteY33" fmla="*/ 181547 h 2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3170">
                  <a:moveTo>
                    <a:pt x="26670" y="195834"/>
                  </a:moveTo>
                  <a:cubicBezTo>
                    <a:pt x="18479" y="190976"/>
                    <a:pt x="12002" y="183452"/>
                    <a:pt x="7239" y="173355"/>
                  </a:cubicBezTo>
                  <a:cubicBezTo>
                    <a:pt x="2477" y="163259"/>
                    <a:pt x="0" y="150781"/>
                    <a:pt x="0" y="135922"/>
                  </a:cubicBezTo>
                  <a:cubicBezTo>
                    <a:pt x="0" y="122015"/>
                    <a:pt x="2857" y="109442"/>
                    <a:pt x="8573" y="98012"/>
                  </a:cubicBezTo>
                  <a:cubicBezTo>
                    <a:pt x="14288" y="86582"/>
                    <a:pt x="22479" y="77533"/>
                    <a:pt x="33147" y="70961"/>
                  </a:cubicBezTo>
                  <a:cubicBezTo>
                    <a:pt x="43815" y="64389"/>
                    <a:pt x="56483" y="61055"/>
                    <a:pt x="70961" y="61055"/>
                  </a:cubicBezTo>
                  <a:cubicBezTo>
                    <a:pt x="79248" y="61055"/>
                    <a:pt x="86868" y="61913"/>
                    <a:pt x="93726" y="63722"/>
                  </a:cubicBezTo>
                  <a:lnTo>
                    <a:pt x="93726" y="17907"/>
                  </a:lnTo>
                  <a:lnTo>
                    <a:pt x="68771" y="14954"/>
                  </a:lnTo>
                  <a:lnTo>
                    <a:pt x="68771" y="4382"/>
                  </a:lnTo>
                  <a:lnTo>
                    <a:pt x="112776" y="0"/>
                  </a:lnTo>
                  <a:lnTo>
                    <a:pt x="113538" y="0"/>
                  </a:lnTo>
                  <a:lnTo>
                    <a:pt x="118872" y="3905"/>
                  </a:lnTo>
                  <a:lnTo>
                    <a:pt x="118872" y="187928"/>
                  </a:lnTo>
                  <a:lnTo>
                    <a:pt x="133064" y="187928"/>
                  </a:lnTo>
                  <a:lnTo>
                    <a:pt x="133064" y="199358"/>
                  </a:lnTo>
                  <a:cubicBezTo>
                    <a:pt x="127826" y="200501"/>
                    <a:pt x="123349" y="201359"/>
                    <a:pt x="119444" y="202025"/>
                  </a:cubicBezTo>
                  <a:cubicBezTo>
                    <a:pt x="115538" y="202692"/>
                    <a:pt x="111538" y="202978"/>
                    <a:pt x="107347" y="202978"/>
                  </a:cubicBezTo>
                  <a:cubicBezTo>
                    <a:pt x="103061" y="202978"/>
                    <a:pt x="100108" y="202216"/>
                    <a:pt x="98298" y="200787"/>
                  </a:cubicBezTo>
                  <a:cubicBezTo>
                    <a:pt x="96488" y="199358"/>
                    <a:pt x="95631" y="196215"/>
                    <a:pt x="95631" y="191452"/>
                  </a:cubicBezTo>
                  <a:lnTo>
                    <a:pt x="95631" y="183642"/>
                  </a:lnTo>
                  <a:cubicBezTo>
                    <a:pt x="91059" y="189167"/>
                    <a:pt x="85058" y="193834"/>
                    <a:pt x="77629" y="197549"/>
                  </a:cubicBezTo>
                  <a:cubicBezTo>
                    <a:pt x="70199" y="201263"/>
                    <a:pt x="62198" y="203168"/>
                    <a:pt x="53531" y="203168"/>
                  </a:cubicBezTo>
                  <a:cubicBezTo>
                    <a:pt x="43815" y="203264"/>
                    <a:pt x="34861" y="200787"/>
                    <a:pt x="26670" y="195834"/>
                  </a:cubicBezTo>
                  <a:close/>
                  <a:moveTo>
                    <a:pt x="81248" y="181547"/>
                  </a:moveTo>
                  <a:cubicBezTo>
                    <a:pt x="86773" y="178689"/>
                    <a:pt x="90964" y="175355"/>
                    <a:pt x="93726" y="171641"/>
                  </a:cubicBezTo>
                  <a:lnTo>
                    <a:pt x="93726" y="82105"/>
                  </a:lnTo>
                  <a:cubicBezTo>
                    <a:pt x="92392" y="80105"/>
                    <a:pt x="89344" y="78391"/>
                    <a:pt x="84582" y="76867"/>
                  </a:cubicBezTo>
                  <a:cubicBezTo>
                    <a:pt x="79724" y="75343"/>
                    <a:pt x="74676" y="74581"/>
                    <a:pt x="69247" y="74581"/>
                  </a:cubicBezTo>
                  <a:cubicBezTo>
                    <a:pt x="56483" y="74581"/>
                    <a:pt x="46387" y="79439"/>
                    <a:pt x="38767" y="89154"/>
                  </a:cubicBezTo>
                  <a:cubicBezTo>
                    <a:pt x="31147" y="98870"/>
                    <a:pt x="27337" y="113824"/>
                    <a:pt x="27337" y="134017"/>
                  </a:cubicBezTo>
                  <a:cubicBezTo>
                    <a:pt x="27337" y="151638"/>
                    <a:pt x="30671" y="164687"/>
                    <a:pt x="37338" y="173165"/>
                  </a:cubicBezTo>
                  <a:cubicBezTo>
                    <a:pt x="44006" y="181642"/>
                    <a:pt x="52673" y="185928"/>
                    <a:pt x="63246" y="185928"/>
                  </a:cubicBezTo>
                  <a:cubicBezTo>
                    <a:pt x="69818" y="185833"/>
                    <a:pt x="75724" y="184404"/>
                    <a:pt x="81248" y="18154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5">
              <a:extLst>
                <a:ext uri="{FF2B5EF4-FFF2-40B4-BE49-F238E27FC236}">
                  <a16:creationId xmlns:a16="http://schemas.microsoft.com/office/drawing/2014/main" id="{75A29494-D60F-4BD1-B4CE-9B9E3AE28AF5}"/>
                </a:ext>
              </a:extLst>
            </p:cNvPr>
            <p:cNvSpPr/>
            <p:nvPr/>
          </p:nvSpPr>
          <p:spPr>
            <a:xfrm>
              <a:off x="12454223"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29"/>
                  </a:cubicBezTo>
                  <a:cubicBezTo>
                    <a:pt x="96107" y="119348"/>
                    <a:pt x="101537" y="116586"/>
                    <a:pt x="105442" y="113252"/>
                  </a:cubicBezTo>
                  <a:lnTo>
                    <a:pt x="110109" y="124015"/>
                  </a:lnTo>
                  <a:cubicBezTo>
                    <a:pt x="105346" y="128873"/>
                    <a:pt x="98393" y="133160"/>
                    <a:pt x="89059" y="136779"/>
                  </a:cubicBezTo>
                  <a:cubicBezTo>
                    <a:pt x="79724" y="140398"/>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6">
              <a:extLst>
                <a:ext uri="{FF2B5EF4-FFF2-40B4-BE49-F238E27FC236}">
                  <a16:creationId xmlns:a16="http://schemas.microsoft.com/office/drawing/2014/main" id="{32BE31B9-A905-3449-21AD-A3E7BC9CA570}"/>
                </a:ext>
              </a:extLst>
            </p:cNvPr>
            <p:cNvSpPr/>
            <p:nvPr/>
          </p:nvSpPr>
          <p:spPr>
            <a:xfrm>
              <a:off x="11204829" y="7061041"/>
              <a:ext cx="120967" cy="186594"/>
            </a:xfrm>
            <a:custGeom>
              <a:avLst/>
              <a:gdLst>
                <a:gd name="connsiteX0" fmla="*/ 33052 w 120967"/>
                <a:gd name="connsiteY0" fmla="*/ 184309 h 186594"/>
                <a:gd name="connsiteX1" fmla="*/ 11049 w 120967"/>
                <a:gd name="connsiteY1" fmla="*/ 178403 h 186594"/>
                <a:gd name="connsiteX2" fmla="*/ 0 w 120967"/>
                <a:gd name="connsiteY2" fmla="*/ 175450 h 186594"/>
                <a:gd name="connsiteX3" fmla="*/ 2000 w 120967"/>
                <a:gd name="connsiteY3" fmla="*/ 131159 h 186594"/>
                <a:gd name="connsiteX4" fmla="*/ 17621 w 120967"/>
                <a:gd name="connsiteY4" fmla="*/ 131159 h 186594"/>
                <a:gd name="connsiteX5" fmla="*/ 21812 w 120967"/>
                <a:gd name="connsiteY5" fmla="*/ 162973 h 186594"/>
                <a:gd name="connsiteX6" fmla="*/ 35433 w 120967"/>
                <a:gd name="connsiteY6" fmla="*/ 169926 h 186594"/>
                <a:gd name="connsiteX7" fmla="*/ 56102 w 120967"/>
                <a:gd name="connsiteY7" fmla="*/ 172974 h 186594"/>
                <a:gd name="connsiteX8" fmla="*/ 84392 w 120967"/>
                <a:gd name="connsiteY8" fmla="*/ 164687 h 186594"/>
                <a:gd name="connsiteX9" fmla="*/ 94012 w 120967"/>
                <a:gd name="connsiteY9" fmla="*/ 141637 h 186594"/>
                <a:gd name="connsiteX10" fmla="*/ 88773 w 120967"/>
                <a:gd name="connsiteY10" fmla="*/ 125254 h 186594"/>
                <a:gd name="connsiteX11" fmla="*/ 74867 w 120967"/>
                <a:gd name="connsiteY11" fmla="*/ 113538 h 186594"/>
                <a:gd name="connsiteX12" fmla="*/ 50959 w 120967"/>
                <a:gd name="connsiteY12" fmla="*/ 102013 h 186594"/>
                <a:gd name="connsiteX13" fmla="*/ 27146 w 120967"/>
                <a:gd name="connsiteY13" fmla="*/ 89535 h 186594"/>
                <a:gd name="connsiteX14" fmla="*/ 9525 w 120967"/>
                <a:gd name="connsiteY14" fmla="*/ 72485 h 186594"/>
                <a:gd name="connsiteX15" fmla="*/ 2095 w 120967"/>
                <a:gd name="connsiteY15" fmla="*/ 46958 h 186594"/>
                <a:gd name="connsiteX16" fmla="*/ 9335 w 120967"/>
                <a:gd name="connsiteY16" fmla="*/ 22860 h 186594"/>
                <a:gd name="connsiteX17" fmla="*/ 30099 w 120967"/>
                <a:gd name="connsiteY17" fmla="*/ 6096 h 186594"/>
                <a:gd name="connsiteX18" fmla="*/ 61817 w 120967"/>
                <a:gd name="connsiteY18" fmla="*/ 0 h 186594"/>
                <a:gd name="connsiteX19" fmla="*/ 81724 w 120967"/>
                <a:gd name="connsiteY19" fmla="*/ 1715 h 186594"/>
                <a:gd name="connsiteX20" fmla="*/ 101441 w 120967"/>
                <a:gd name="connsiteY20" fmla="*/ 6382 h 186594"/>
                <a:gd name="connsiteX21" fmla="*/ 109728 w 120967"/>
                <a:gd name="connsiteY21" fmla="*/ 8572 h 186594"/>
                <a:gd name="connsiteX22" fmla="*/ 108299 w 120967"/>
                <a:gd name="connsiteY22" fmla="*/ 49721 h 186594"/>
                <a:gd name="connsiteX23" fmla="*/ 93345 w 120967"/>
                <a:gd name="connsiteY23" fmla="*/ 49721 h 186594"/>
                <a:gd name="connsiteX24" fmla="*/ 88487 w 120967"/>
                <a:gd name="connsiteY24" fmla="*/ 19621 h 186594"/>
                <a:gd name="connsiteX25" fmla="*/ 78296 w 120967"/>
                <a:gd name="connsiteY25" fmla="*/ 14954 h 186594"/>
                <a:gd name="connsiteX26" fmla="*/ 61532 w 120967"/>
                <a:gd name="connsiteY26" fmla="*/ 12764 h 186594"/>
                <a:gd name="connsiteX27" fmla="*/ 35909 w 120967"/>
                <a:gd name="connsiteY27" fmla="*/ 19907 h 186594"/>
                <a:gd name="connsiteX28" fmla="*/ 27242 w 120967"/>
                <a:gd name="connsiteY28" fmla="*/ 40481 h 186594"/>
                <a:gd name="connsiteX29" fmla="*/ 32480 w 120967"/>
                <a:gd name="connsiteY29" fmla="*/ 56864 h 186594"/>
                <a:gd name="connsiteX30" fmla="*/ 45625 w 120967"/>
                <a:gd name="connsiteY30" fmla="*/ 68104 h 186594"/>
                <a:gd name="connsiteX31" fmla="*/ 70580 w 120967"/>
                <a:gd name="connsiteY31" fmla="*/ 80867 h 186594"/>
                <a:gd name="connsiteX32" fmla="*/ 96488 w 120967"/>
                <a:gd name="connsiteY32" fmla="*/ 94583 h 186594"/>
                <a:gd name="connsiteX33" fmla="*/ 113729 w 120967"/>
                <a:gd name="connsiteY33" fmla="*/ 110585 h 186594"/>
                <a:gd name="connsiteX34" fmla="*/ 120968 w 120967"/>
                <a:gd name="connsiteY34" fmla="*/ 134207 h 186594"/>
                <a:gd name="connsiteX35" fmla="*/ 113729 w 120967"/>
                <a:gd name="connsiteY35" fmla="*/ 159163 h 186594"/>
                <a:gd name="connsiteX36" fmla="*/ 91726 w 120967"/>
                <a:gd name="connsiteY36" fmla="*/ 178879 h 186594"/>
                <a:gd name="connsiteX37" fmla="*/ 55912 w 120967"/>
                <a:gd name="connsiteY37" fmla="*/ 186595 h 186594"/>
                <a:gd name="connsiteX38" fmla="*/ 33052 w 120967"/>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967"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544"/>
                    <a:pt x="29147" y="167926"/>
                    <a:pt x="35433" y="169926"/>
                  </a:cubicBezTo>
                  <a:cubicBezTo>
                    <a:pt x="41719"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394"/>
                    <a:pt x="50959" y="102013"/>
                  </a:cubicBezTo>
                  <a:cubicBezTo>
                    <a:pt x="41815" y="97917"/>
                    <a:pt x="33909" y="93726"/>
                    <a:pt x="27146" y="89535"/>
                  </a:cubicBezTo>
                  <a:cubicBezTo>
                    <a:pt x="20384" y="85344"/>
                    <a:pt x="14478" y="79629"/>
                    <a:pt x="9525" y="72485"/>
                  </a:cubicBezTo>
                  <a:cubicBezTo>
                    <a:pt x="4572" y="65342"/>
                    <a:pt x="2095" y="56864"/>
                    <a:pt x="2095" y="46958"/>
                  </a:cubicBezTo>
                  <a:cubicBezTo>
                    <a:pt x="2095" y="38005"/>
                    <a:pt x="4477" y="29908"/>
                    <a:pt x="9335" y="22860"/>
                  </a:cubicBezTo>
                  <a:cubicBezTo>
                    <a:pt x="14192" y="15716"/>
                    <a:pt x="21050" y="10192"/>
                    <a:pt x="30099" y="6096"/>
                  </a:cubicBezTo>
                  <a:cubicBezTo>
                    <a:pt x="39148" y="2000"/>
                    <a:pt x="49721" y="0"/>
                    <a:pt x="61817" y="0"/>
                  </a:cubicBezTo>
                  <a:cubicBezTo>
                    <a:pt x="69342" y="0"/>
                    <a:pt x="76010" y="571"/>
                    <a:pt x="81724"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19" y="15145"/>
                    <a:pt x="35909" y="19907"/>
                  </a:cubicBezTo>
                  <a:cubicBezTo>
                    <a:pt x="30099" y="24670"/>
                    <a:pt x="27242" y="31528"/>
                    <a:pt x="27242" y="40481"/>
                  </a:cubicBezTo>
                  <a:cubicBezTo>
                    <a:pt x="27242" y="46958"/>
                    <a:pt x="28956" y="52483"/>
                    <a:pt x="32480" y="56864"/>
                  </a:cubicBezTo>
                  <a:cubicBezTo>
                    <a:pt x="36005" y="61246"/>
                    <a:pt x="40386" y="65056"/>
                    <a:pt x="45625" y="68104"/>
                  </a:cubicBezTo>
                  <a:cubicBezTo>
                    <a:pt x="50864" y="71247"/>
                    <a:pt x="59150" y="75438"/>
                    <a:pt x="70580" y="80867"/>
                  </a:cubicBezTo>
                  <a:cubicBezTo>
                    <a:pt x="81153" y="85915"/>
                    <a:pt x="89821" y="90488"/>
                    <a:pt x="96488" y="94583"/>
                  </a:cubicBezTo>
                  <a:cubicBezTo>
                    <a:pt x="103156" y="98679"/>
                    <a:pt x="108966" y="104013"/>
                    <a:pt x="113729" y="110585"/>
                  </a:cubicBezTo>
                  <a:cubicBezTo>
                    <a:pt x="118491" y="117157"/>
                    <a:pt x="120968" y="125063"/>
                    <a:pt x="120968" y="134207"/>
                  </a:cubicBezTo>
                  <a:cubicBezTo>
                    <a:pt x="120968" y="142875"/>
                    <a:pt x="118586" y="151162"/>
                    <a:pt x="113729" y="159163"/>
                  </a:cubicBezTo>
                  <a:cubicBezTo>
                    <a:pt x="108966" y="167164"/>
                    <a:pt x="101537" y="173736"/>
                    <a:pt x="91726" y="178879"/>
                  </a:cubicBezTo>
                  <a:cubicBezTo>
                    <a:pt x="81820" y="184023"/>
                    <a:pt x="69914" y="186595"/>
                    <a:pt x="55912" y="186595"/>
                  </a:cubicBezTo>
                  <a:cubicBezTo>
                    <a:pt x="47339" y="186595"/>
                    <a:pt x="39719"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7">
              <a:extLst>
                <a:ext uri="{FF2B5EF4-FFF2-40B4-BE49-F238E27FC236}">
                  <a16:creationId xmlns:a16="http://schemas.microsoft.com/office/drawing/2014/main" id="{5CE9BB65-427C-5043-53B1-E1760CA9CA20}"/>
                </a:ext>
              </a:extLst>
            </p:cNvPr>
            <p:cNvSpPr/>
            <p:nvPr/>
          </p:nvSpPr>
          <p:spPr>
            <a:xfrm>
              <a:off x="11345894"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5 w 120205"/>
                <a:gd name="connsiteY9" fmla="*/ 81153 h 211455"/>
                <a:gd name="connsiteX10" fmla="*/ 36767 w 120205"/>
                <a:gd name="connsiteY10" fmla="*/ 73343 h 211455"/>
                <a:gd name="connsiteX11" fmla="*/ 59245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0 w 120205"/>
                <a:gd name="connsiteY23" fmla="*/ 205359 h 211455"/>
                <a:gd name="connsiteX24" fmla="*/ 40862 w 120205"/>
                <a:gd name="connsiteY24" fmla="*/ 211455 h 211455"/>
                <a:gd name="connsiteX25" fmla="*/ 11620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439 w 120205"/>
                <a:gd name="connsiteY37" fmla="*/ 4382 h 211455"/>
                <a:gd name="connsiteX38" fmla="*/ 83725 w 120205"/>
                <a:gd name="connsiteY38" fmla="*/ 0 h 211455"/>
                <a:gd name="connsiteX39" fmla="*/ 96488 w 120205"/>
                <a:gd name="connsiteY39" fmla="*/ 0 h 211455"/>
                <a:gd name="connsiteX40" fmla="*/ 96965 w 120205"/>
                <a:gd name="connsiteY40" fmla="*/ 7144 h 211455"/>
                <a:gd name="connsiteX41" fmla="*/ 91916 w 120205"/>
                <a:gd name="connsiteY41" fmla="*/ 27242 h 211455"/>
                <a:gd name="connsiteX42" fmla="*/ 77724 w 120205"/>
                <a:gd name="connsiteY42" fmla="*/ 42005 h 211455"/>
                <a:gd name="connsiteX43" fmla="*/ 56769 w 120205"/>
                <a:gd name="connsiteY43" fmla="*/ 47530 h 211455"/>
                <a:gd name="connsiteX44" fmla="*/ 34766 w 120205"/>
                <a:gd name="connsiteY44" fmla="*/ 42196 h 211455"/>
                <a:gd name="connsiteX45" fmla="*/ 66199 w 120205"/>
                <a:gd name="connsiteY45" fmla="*/ 190976 h 211455"/>
                <a:gd name="connsiteX46" fmla="*/ 81343 w 120205"/>
                <a:gd name="connsiteY46" fmla="*/ 181642 h 211455"/>
                <a:gd name="connsiteX47" fmla="*/ 81343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1" y="106013"/>
                    <a:pt x="78962" y="101632"/>
                  </a:cubicBezTo>
                  <a:cubicBezTo>
                    <a:pt x="77343" y="97250"/>
                    <a:pt x="74486" y="94012"/>
                    <a:pt x="70485" y="91916"/>
                  </a:cubicBezTo>
                  <a:cubicBezTo>
                    <a:pt x="66484" y="89916"/>
                    <a:pt x="60769" y="88868"/>
                    <a:pt x="53435" y="88868"/>
                  </a:cubicBezTo>
                  <a:cubicBezTo>
                    <a:pt x="45148" y="88868"/>
                    <a:pt x="37624" y="90011"/>
                    <a:pt x="31052" y="92393"/>
                  </a:cubicBezTo>
                  <a:cubicBezTo>
                    <a:pt x="24479" y="94774"/>
                    <a:pt x="17907" y="97631"/>
                    <a:pt x="11335" y="101060"/>
                  </a:cubicBezTo>
                  <a:lnTo>
                    <a:pt x="5239" y="88297"/>
                  </a:lnTo>
                  <a:cubicBezTo>
                    <a:pt x="7334" y="86487"/>
                    <a:pt x="11240" y="84106"/>
                    <a:pt x="16955" y="81153"/>
                  </a:cubicBezTo>
                  <a:cubicBezTo>
                    <a:pt x="22669" y="78200"/>
                    <a:pt x="29242" y="75629"/>
                    <a:pt x="36767" y="73343"/>
                  </a:cubicBezTo>
                  <a:cubicBezTo>
                    <a:pt x="44291" y="71056"/>
                    <a:pt x="51816" y="69914"/>
                    <a:pt x="59245"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439" y="4382"/>
                  </a:cubicBezTo>
                  <a:cubicBezTo>
                    <a:pt x="83820" y="2096"/>
                    <a:pt x="83820" y="667"/>
                    <a:pt x="83725" y="0"/>
                  </a:cubicBezTo>
                  <a:lnTo>
                    <a:pt x="96488" y="0"/>
                  </a:lnTo>
                  <a:cubicBezTo>
                    <a:pt x="96774" y="2572"/>
                    <a:pt x="96965" y="4953"/>
                    <a:pt x="96965" y="7144"/>
                  </a:cubicBezTo>
                  <a:cubicBezTo>
                    <a:pt x="96965" y="14288"/>
                    <a:pt x="95250" y="21050"/>
                    <a:pt x="91916" y="27242"/>
                  </a:cubicBezTo>
                  <a:cubicBezTo>
                    <a:pt x="88582" y="33433"/>
                    <a:pt x="83820" y="38386"/>
                    <a:pt x="77724" y="42005"/>
                  </a:cubicBezTo>
                  <a:cubicBezTo>
                    <a:pt x="71628" y="45625"/>
                    <a:pt x="64580" y="47530"/>
                    <a:pt x="56769" y="47530"/>
                  </a:cubicBezTo>
                  <a:cubicBezTo>
                    <a:pt x="48387" y="47530"/>
                    <a:pt x="41053" y="45720"/>
                    <a:pt x="34766" y="42196"/>
                  </a:cubicBezTo>
                  <a:close/>
                  <a:moveTo>
                    <a:pt x="66199" y="190976"/>
                  </a:moveTo>
                  <a:cubicBezTo>
                    <a:pt x="71723" y="188404"/>
                    <a:pt x="76771" y="185261"/>
                    <a:pt x="81343" y="181642"/>
                  </a:cubicBezTo>
                  <a:lnTo>
                    <a:pt x="81343"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8">
              <a:extLst>
                <a:ext uri="{FF2B5EF4-FFF2-40B4-BE49-F238E27FC236}">
                  <a16:creationId xmlns:a16="http://schemas.microsoft.com/office/drawing/2014/main" id="{BC5B3151-B6A3-7984-5251-6EAEE980AF56}"/>
                </a:ext>
              </a:extLst>
            </p:cNvPr>
            <p:cNvSpPr/>
            <p:nvPr/>
          </p:nvSpPr>
          <p:spPr>
            <a:xfrm>
              <a:off x="11480387" y="7105904"/>
              <a:ext cx="147732" cy="139064"/>
            </a:xfrm>
            <a:custGeom>
              <a:avLst/>
              <a:gdLst>
                <a:gd name="connsiteX0" fmla="*/ 17621 w 147732"/>
                <a:gd name="connsiteY0" fmla="*/ 22003 h 139064"/>
                <a:gd name="connsiteX1" fmla="*/ 0 w 147732"/>
                <a:gd name="connsiteY1" fmla="*/ 17621 h 139064"/>
                <a:gd name="connsiteX2" fmla="*/ 0 w 147732"/>
                <a:gd name="connsiteY2" fmla="*/ 4381 h 139064"/>
                <a:gd name="connsiteX3" fmla="*/ 34957 w 147732"/>
                <a:gd name="connsiteY3" fmla="*/ 0 h 139064"/>
                <a:gd name="connsiteX4" fmla="*/ 35719 w 147732"/>
                <a:gd name="connsiteY4" fmla="*/ 0 h 139064"/>
                <a:gd name="connsiteX5" fmla="*/ 40862 w 147732"/>
                <a:gd name="connsiteY5" fmla="*/ 4381 h 139064"/>
                <a:gd name="connsiteX6" fmla="*/ 40862 w 147732"/>
                <a:gd name="connsiteY6" fmla="*/ 14669 h 139064"/>
                <a:gd name="connsiteX7" fmla="*/ 40576 w 147732"/>
                <a:gd name="connsiteY7" fmla="*/ 20574 h 139064"/>
                <a:gd name="connsiteX8" fmla="*/ 63818 w 147732"/>
                <a:gd name="connsiteY8" fmla="*/ 6382 h 139064"/>
                <a:gd name="connsiteX9" fmla="*/ 91440 w 147732"/>
                <a:gd name="connsiteY9" fmla="*/ 0 h 139064"/>
                <a:gd name="connsiteX10" fmla="*/ 115252 w 147732"/>
                <a:gd name="connsiteY10" fmla="*/ 5906 h 139064"/>
                <a:gd name="connsiteX11" fmla="*/ 127159 w 147732"/>
                <a:gd name="connsiteY11" fmla="*/ 23908 h 139064"/>
                <a:gd name="connsiteX12" fmla="*/ 130588 w 147732"/>
                <a:gd name="connsiteY12" fmla="*/ 56579 h 139064"/>
                <a:gd name="connsiteX13" fmla="*/ 130588 w 147732"/>
                <a:gd name="connsiteY13" fmla="*/ 125063 h 139064"/>
                <a:gd name="connsiteX14" fmla="*/ 147733 w 147732"/>
                <a:gd name="connsiteY14" fmla="*/ 126778 h 139064"/>
                <a:gd name="connsiteX15" fmla="*/ 147733 w 147732"/>
                <a:gd name="connsiteY15" fmla="*/ 139065 h 139064"/>
                <a:gd name="connsiteX16" fmla="*/ 89725 w 147732"/>
                <a:gd name="connsiteY16" fmla="*/ 139065 h 139064"/>
                <a:gd name="connsiteX17" fmla="*/ 89725 w 147732"/>
                <a:gd name="connsiteY17" fmla="*/ 127063 h 139064"/>
                <a:gd name="connsiteX18" fmla="*/ 104870 w 147732"/>
                <a:gd name="connsiteY18" fmla="*/ 125063 h 139064"/>
                <a:gd name="connsiteX19" fmla="*/ 104870 w 147732"/>
                <a:gd name="connsiteY19" fmla="*/ 56293 h 139064"/>
                <a:gd name="connsiteX20" fmla="*/ 102870 w 147732"/>
                <a:gd name="connsiteY20" fmla="*/ 33623 h 139064"/>
                <a:gd name="connsiteX21" fmla="*/ 95536 w 147732"/>
                <a:gd name="connsiteY21" fmla="*/ 21336 h 139064"/>
                <a:gd name="connsiteX22" fmla="*/ 79915 w 147732"/>
                <a:gd name="connsiteY22" fmla="*/ 17335 h 139064"/>
                <a:gd name="connsiteX23" fmla="*/ 61055 w 147732"/>
                <a:gd name="connsiteY23" fmla="*/ 21717 h 139064"/>
                <a:gd name="connsiteX24" fmla="*/ 43148 w 147732"/>
                <a:gd name="connsiteY24" fmla="*/ 32004 h 139064"/>
                <a:gd name="connsiteX25" fmla="*/ 43148 w 147732"/>
                <a:gd name="connsiteY25" fmla="*/ 124777 h 139064"/>
                <a:gd name="connsiteX26" fmla="*/ 59817 w 147732"/>
                <a:gd name="connsiteY26" fmla="*/ 126968 h 139064"/>
                <a:gd name="connsiteX27" fmla="*/ 59817 w 147732"/>
                <a:gd name="connsiteY27" fmla="*/ 138970 h 139064"/>
                <a:gd name="connsiteX28" fmla="*/ 2095 w 147732"/>
                <a:gd name="connsiteY28" fmla="*/ 138970 h 139064"/>
                <a:gd name="connsiteX29" fmla="*/ 2095 w 147732"/>
                <a:gd name="connsiteY29" fmla="*/ 126968 h 139064"/>
                <a:gd name="connsiteX30" fmla="*/ 17526 w 147732"/>
                <a:gd name="connsiteY30" fmla="*/ 124777 h 139064"/>
                <a:gd name="connsiteX31" fmla="*/ 17526 w 147732"/>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9065"/>
                  </a:lnTo>
                  <a:lnTo>
                    <a:pt x="89725" y="139065"/>
                  </a:lnTo>
                  <a:lnTo>
                    <a:pt x="89725" y="127063"/>
                  </a:lnTo>
                  <a:lnTo>
                    <a:pt x="104870" y="125063"/>
                  </a:lnTo>
                  <a:lnTo>
                    <a:pt x="104870" y="56293"/>
                  </a:lnTo>
                  <a:cubicBezTo>
                    <a:pt x="104870" y="46673"/>
                    <a:pt x="104203" y="39148"/>
                    <a:pt x="102870" y="33623"/>
                  </a:cubicBezTo>
                  <a:cubicBezTo>
                    <a:pt x="101537" y="28099"/>
                    <a:pt x="99155" y="24098"/>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9">
              <a:extLst>
                <a:ext uri="{FF2B5EF4-FFF2-40B4-BE49-F238E27FC236}">
                  <a16:creationId xmlns:a16="http://schemas.microsoft.com/office/drawing/2014/main" id="{AEE742CE-C6AA-EE12-6F0B-91AB2DA30139}"/>
                </a:ext>
              </a:extLst>
            </p:cNvPr>
            <p:cNvSpPr/>
            <p:nvPr/>
          </p:nvSpPr>
          <p:spPr>
            <a:xfrm>
              <a:off x="11645741" y="7036085"/>
              <a:ext cx="120110" cy="211455"/>
            </a:xfrm>
            <a:custGeom>
              <a:avLst/>
              <a:gdLst>
                <a:gd name="connsiteX0" fmla="*/ 23050 w 120110"/>
                <a:gd name="connsiteY0" fmla="*/ 138208 h 211455"/>
                <a:gd name="connsiteX1" fmla="*/ 81343 w 120110"/>
                <a:gd name="connsiteY1" fmla="*/ 126587 h 211455"/>
                <a:gd name="connsiteX2" fmla="*/ 81343 w 120110"/>
                <a:gd name="connsiteY2" fmla="*/ 119729 h 211455"/>
                <a:gd name="connsiteX3" fmla="*/ 78867 w 120110"/>
                <a:gd name="connsiteY3" fmla="*/ 101632 h 211455"/>
                <a:gd name="connsiteX4" fmla="*/ 70390 w 120110"/>
                <a:gd name="connsiteY4" fmla="*/ 91916 h 211455"/>
                <a:gd name="connsiteX5" fmla="*/ 53340 w 120110"/>
                <a:gd name="connsiteY5" fmla="*/ 88868 h 211455"/>
                <a:gd name="connsiteX6" fmla="*/ 30956 w 120110"/>
                <a:gd name="connsiteY6" fmla="*/ 92393 h 211455"/>
                <a:gd name="connsiteX7" fmla="*/ 11240 w 120110"/>
                <a:gd name="connsiteY7" fmla="*/ 101060 h 211455"/>
                <a:gd name="connsiteX8" fmla="*/ 5143 w 120110"/>
                <a:gd name="connsiteY8" fmla="*/ 88297 h 211455"/>
                <a:gd name="connsiteX9" fmla="*/ 16859 w 120110"/>
                <a:gd name="connsiteY9" fmla="*/ 81153 h 211455"/>
                <a:gd name="connsiteX10" fmla="*/ 36671 w 120110"/>
                <a:gd name="connsiteY10" fmla="*/ 73343 h 211455"/>
                <a:gd name="connsiteX11" fmla="*/ 59150 w 120110"/>
                <a:gd name="connsiteY11" fmla="*/ 69914 h 211455"/>
                <a:gd name="connsiteX12" fmla="*/ 86677 w 120110"/>
                <a:gd name="connsiteY12" fmla="*/ 74676 h 211455"/>
                <a:gd name="connsiteX13" fmla="*/ 101251 w 120110"/>
                <a:gd name="connsiteY13" fmla="*/ 90011 h 211455"/>
                <a:gd name="connsiteX14" fmla="*/ 105632 w 120110"/>
                <a:gd name="connsiteY14" fmla="*/ 118205 h 211455"/>
                <a:gd name="connsiteX15" fmla="*/ 105632 w 120110"/>
                <a:gd name="connsiteY15" fmla="*/ 196787 h 211455"/>
                <a:gd name="connsiteX16" fmla="*/ 120110 w 120110"/>
                <a:gd name="connsiteY16" fmla="*/ 196787 h 211455"/>
                <a:gd name="connsiteX17" fmla="*/ 120110 w 120110"/>
                <a:gd name="connsiteY17" fmla="*/ 207550 h 211455"/>
                <a:gd name="connsiteX18" fmla="*/ 107728 w 120110"/>
                <a:gd name="connsiteY18" fmla="*/ 210026 h 211455"/>
                <a:gd name="connsiteX19" fmla="*/ 94774 w 120110"/>
                <a:gd name="connsiteY19" fmla="*/ 211265 h 211455"/>
                <a:gd name="connsiteX20" fmla="*/ 85439 w 120110"/>
                <a:gd name="connsiteY20" fmla="*/ 209169 h 211455"/>
                <a:gd name="connsiteX21" fmla="*/ 82963 w 120110"/>
                <a:gd name="connsiteY21" fmla="*/ 200025 h 211455"/>
                <a:gd name="connsiteX22" fmla="*/ 82963 w 120110"/>
                <a:gd name="connsiteY22" fmla="*/ 191929 h 211455"/>
                <a:gd name="connsiteX23" fmla="*/ 64960 w 120110"/>
                <a:gd name="connsiteY23" fmla="*/ 205359 h 211455"/>
                <a:gd name="connsiteX24" fmla="*/ 40862 w 120110"/>
                <a:gd name="connsiteY24" fmla="*/ 211455 h 211455"/>
                <a:gd name="connsiteX25" fmla="*/ 11620 w 120110"/>
                <a:gd name="connsiteY25" fmla="*/ 201263 h 211455"/>
                <a:gd name="connsiteX26" fmla="*/ 0 w 120110"/>
                <a:gd name="connsiteY26" fmla="*/ 172021 h 211455"/>
                <a:gd name="connsiteX27" fmla="*/ 23050 w 120110"/>
                <a:gd name="connsiteY27" fmla="*/ 138208 h 211455"/>
                <a:gd name="connsiteX28" fmla="*/ 34671 w 120110"/>
                <a:gd name="connsiteY28" fmla="*/ 42196 h 211455"/>
                <a:gd name="connsiteX29" fmla="*/ 20383 w 120110"/>
                <a:gd name="connsiteY29" fmla="*/ 27623 h 211455"/>
                <a:gd name="connsiteX30" fmla="*/ 15526 w 120110"/>
                <a:gd name="connsiteY30" fmla="*/ 7430 h 211455"/>
                <a:gd name="connsiteX31" fmla="*/ 16002 w 120110"/>
                <a:gd name="connsiteY31" fmla="*/ 95 h 211455"/>
                <a:gd name="connsiteX32" fmla="*/ 28956 w 120110"/>
                <a:gd name="connsiteY32" fmla="*/ 95 h 211455"/>
                <a:gd name="connsiteX33" fmla="*/ 29242 w 120110"/>
                <a:gd name="connsiteY33" fmla="*/ 4477 h 211455"/>
                <a:gd name="connsiteX34" fmla="*/ 36862 w 120110"/>
                <a:gd name="connsiteY34" fmla="*/ 20765 h 211455"/>
                <a:gd name="connsiteX35" fmla="*/ 56674 w 120110"/>
                <a:gd name="connsiteY35" fmla="*/ 27718 h 211455"/>
                <a:gd name="connsiteX36" fmla="*/ 76295 w 120110"/>
                <a:gd name="connsiteY36" fmla="*/ 20574 h 211455"/>
                <a:gd name="connsiteX37" fmla="*/ 83344 w 120110"/>
                <a:gd name="connsiteY37" fmla="*/ 4382 h 211455"/>
                <a:gd name="connsiteX38" fmla="*/ 83629 w 120110"/>
                <a:gd name="connsiteY38" fmla="*/ 0 h 211455"/>
                <a:gd name="connsiteX39" fmla="*/ 96393 w 120110"/>
                <a:gd name="connsiteY39" fmla="*/ 0 h 211455"/>
                <a:gd name="connsiteX40" fmla="*/ 96869 w 120110"/>
                <a:gd name="connsiteY40" fmla="*/ 7144 h 211455"/>
                <a:gd name="connsiteX41" fmla="*/ 91821 w 120110"/>
                <a:gd name="connsiteY41" fmla="*/ 27242 h 211455"/>
                <a:gd name="connsiteX42" fmla="*/ 77629 w 120110"/>
                <a:gd name="connsiteY42" fmla="*/ 42005 h 211455"/>
                <a:gd name="connsiteX43" fmla="*/ 56674 w 120110"/>
                <a:gd name="connsiteY43" fmla="*/ 47530 h 211455"/>
                <a:gd name="connsiteX44" fmla="*/ 34671 w 120110"/>
                <a:gd name="connsiteY44" fmla="*/ 42196 h 211455"/>
                <a:gd name="connsiteX45" fmla="*/ 66199 w 120110"/>
                <a:gd name="connsiteY45" fmla="*/ 190976 h 211455"/>
                <a:gd name="connsiteX46" fmla="*/ 81343 w 120110"/>
                <a:gd name="connsiteY46" fmla="*/ 181642 h 211455"/>
                <a:gd name="connsiteX47" fmla="*/ 81343 w 120110"/>
                <a:gd name="connsiteY47" fmla="*/ 139541 h 211455"/>
                <a:gd name="connsiteX48" fmla="*/ 41053 w 120110"/>
                <a:gd name="connsiteY48" fmla="*/ 147733 h 211455"/>
                <a:gd name="connsiteX49" fmla="*/ 27432 w 120110"/>
                <a:gd name="connsiteY49" fmla="*/ 169164 h 211455"/>
                <a:gd name="connsiteX50" fmla="*/ 33909 w 120110"/>
                <a:gd name="connsiteY50" fmla="*/ 188595 h 211455"/>
                <a:gd name="connsiteX51" fmla="*/ 51435 w 120110"/>
                <a:gd name="connsiteY51" fmla="*/ 194881 h 211455"/>
                <a:gd name="connsiteX52" fmla="*/ 66199 w 120110"/>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110" h="211455">
                  <a:moveTo>
                    <a:pt x="23050" y="138208"/>
                  </a:moveTo>
                  <a:cubicBezTo>
                    <a:pt x="38386" y="130969"/>
                    <a:pt x="57817" y="127064"/>
                    <a:pt x="81343" y="126587"/>
                  </a:cubicBezTo>
                  <a:lnTo>
                    <a:pt x="81343" y="119729"/>
                  </a:lnTo>
                  <a:cubicBezTo>
                    <a:pt x="81343" y="112014"/>
                    <a:pt x="80486" y="106013"/>
                    <a:pt x="78867" y="101632"/>
                  </a:cubicBezTo>
                  <a:cubicBezTo>
                    <a:pt x="77248" y="97250"/>
                    <a:pt x="74390" y="94012"/>
                    <a:pt x="70390" y="91916"/>
                  </a:cubicBezTo>
                  <a:cubicBezTo>
                    <a:pt x="66389" y="89916"/>
                    <a:pt x="60674" y="88868"/>
                    <a:pt x="53340" y="88868"/>
                  </a:cubicBezTo>
                  <a:cubicBezTo>
                    <a:pt x="45053" y="88868"/>
                    <a:pt x="37528" y="90011"/>
                    <a:pt x="30956" y="92393"/>
                  </a:cubicBezTo>
                  <a:cubicBezTo>
                    <a:pt x="24384" y="94774"/>
                    <a:pt x="17812" y="97631"/>
                    <a:pt x="11240" y="101060"/>
                  </a:cubicBezTo>
                  <a:lnTo>
                    <a:pt x="5143" y="88297"/>
                  </a:lnTo>
                  <a:cubicBezTo>
                    <a:pt x="7239" y="86487"/>
                    <a:pt x="11144" y="84106"/>
                    <a:pt x="16859" y="81153"/>
                  </a:cubicBezTo>
                  <a:cubicBezTo>
                    <a:pt x="22574" y="78200"/>
                    <a:pt x="29146" y="75629"/>
                    <a:pt x="36671" y="73343"/>
                  </a:cubicBezTo>
                  <a:cubicBezTo>
                    <a:pt x="44196" y="71056"/>
                    <a:pt x="51721" y="69914"/>
                    <a:pt x="59150" y="69914"/>
                  </a:cubicBezTo>
                  <a:cubicBezTo>
                    <a:pt x="70771" y="69914"/>
                    <a:pt x="79915" y="71533"/>
                    <a:pt x="86677" y="74676"/>
                  </a:cubicBezTo>
                  <a:cubicBezTo>
                    <a:pt x="93440" y="77819"/>
                    <a:pt x="98298" y="82963"/>
                    <a:pt x="101251" y="90011"/>
                  </a:cubicBezTo>
                  <a:cubicBezTo>
                    <a:pt x="104203" y="97060"/>
                    <a:pt x="105632" y="106394"/>
                    <a:pt x="105632" y="118205"/>
                  </a:cubicBezTo>
                  <a:lnTo>
                    <a:pt x="105632" y="196787"/>
                  </a:lnTo>
                  <a:lnTo>
                    <a:pt x="120110" y="196787"/>
                  </a:lnTo>
                  <a:lnTo>
                    <a:pt x="120110" y="207550"/>
                  </a:lnTo>
                  <a:cubicBezTo>
                    <a:pt x="116872" y="208407"/>
                    <a:pt x="112681" y="209169"/>
                    <a:pt x="107728" y="210026"/>
                  </a:cubicBezTo>
                  <a:cubicBezTo>
                    <a:pt x="102775" y="210884"/>
                    <a:pt x="98584"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715" y="145447"/>
                    <a:pt x="23050" y="138208"/>
                  </a:cubicBezTo>
                  <a:close/>
                  <a:moveTo>
                    <a:pt x="34671" y="42196"/>
                  </a:moveTo>
                  <a:cubicBezTo>
                    <a:pt x="28384" y="38576"/>
                    <a:pt x="23622" y="33719"/>
                    <a:pt x="20383" y="27623"/>
                  </a:cubicBezTo>
                  <a:cubicBezTo>
                    <a:pt x="17145" y="21527"/>
                    <a:pt x="15526" y="14764"/>
                    <a:pt x="15526" y="7430"/>
                  </a:cubicBezTo>
                  <a:cubicBezTo>
                    <a:pt x="15526" y="3810"/>
                    <a:pt x="15716" y="1429"/>
                    <a:pt x="16002" y="95"/>
                  </a:cubicBezTo>
                  <a:lnTo>
                    <a:pt x="28956" y="95"/>
                  </a:lnTo>
                  <a:cubicBezTo>
                    <a:pt x="28956" y="1905"/>
                    <a:pt x="29051" y="3334"/>
                    <a:pt x="29242" y="4477"/>
                  </a:cubicBezTo>
                  <a:cubicBezTo>
                    <a:pt x="29908" y="10668"/>
                    <a:pt x="32385" y="16097"/>
                    <a:pt x="36862" y="20765"/>
                  </a:cubicBezTo>
                  <a:cubicBezTo>
                    <a:pt x="41243" y="25432"/>
                    <a:pt x="47911" y="27718"/>
                    <a:pt x="56674" y="27718"/>
                  </a:cubicBezTo>
                  <a:cubicBezTo>
                    <a:pt x="65437" y="27718"/>
                    <a:pt x="72009" y="25336"/>
                    <a:pt x="76295" y="20574"/>
                  </a:cubicBezTo>
                  <a:cubicBezTo>
                    <a:pt x="80581" y="15811"/>
                    <a:pt x="82867" y="10478"/>
                    <a:pt x="83344" y="4382"/>
                  </a:cubicBezTo>
                  <a:cubicBezTo>
                    <a:pt x="83725" y="2096"/>
                    <a:pt x="83725" y="667"/>
                    <a:pt x="83629" y="0"/>
                  </a:cubicBezTo>
                  <a:lnTo>
                    <a:pt x="96393" y="0"/>
                  </a:lnTo>
                  <a:cubicBezTo>
                    <a:pt x="96679" y="2572"/>
                    <a:pt x="96869" y="4953"/>
                    <a:pt x="96869" y="7144"/>
                  </a:cubicBezTo>
                  <a:cubicBezTo>
                    <a:pt x="96869" y="14288"/>
                    <a:pt x="95155" y="21050"/>
                    <a:pt x="91821" y="27242"/>
                  </a:cubicBezTo>
                  <a:cubicBezTo>
                    <a:pt x="88487" y="33433"/>
                    <a:pt x="83725" y="38386"/>
                    <a:pt x="77629" y="42005"/>
                  </a:cubicBezTo>
                  <a:cubicBezTo>
                    <a:pt x="71533" y="45625"/>
                    <a:pt x="64484" y="47530"/>
                    <a:pt x="56674" y="47530"/>
                  </a:cubicBezTo>
                  <a:cubicBezTo>
                    <a:pt x="48292" y="47530"/>
                    <a:pt x="40957" y="45720"/>
                    <a:pt x="34671" y="42196"/>
                  </a:cubicBezTo>
                  <a:close/>
                  <a:moveTo>
                    <a:pt x="66199" y="190976"/>
                  </a:moveTo>
                  <a:cubicBezTo>
                    <a:pt x="71723" y="188404"/>
                    <a:pt x="76771" y="185261"/>
                    <a:pt x="81343" y="181642"/>
                  </a:cubicBezTo>
                  <a:lnTo>
                    <a:pt x="81343"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721" y="194881"/>
                    <a:pt x="60579"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40">
              <a:extLst>
                <a:ext uri="{FF2B5EF4-FFF2-40B4-BE49-F238E27FC236}">
                  <a16:creationId xmlns:a16="http://schemas.microsoft.com/office/drawing/2014/main" id="{A053D71D-BDED-8C80-AA5E-0823C278B8E6}"/>
                </a:ext>
              </a:extLst>
            </p:cNvPr>
            <p:cNvSpPr/>
            <p:nvPr/>
          </p:nvSpPr>
          <p:spPr>
            <a:xfrm>
              <a:off x="11779662" y="7073805"/>
              <a:ext cx="88106" cy="173736"/>
            </a:xfrm>
            <a:custGeom>
              <a:avLst/>
              <a:gdLst>
                <a:gd name="connsiteX0" fmla="*/ 24479 w 88106"/>
                <a:gd name="connsiteY0" fmla="*/ 167164 h 173736"/>
                <a:gd name="connsiteX1" fmla="*/ 17621 w 88106"/>
                <a:gd name="connsiteY1" fmla="*/ 145351 h 173736"/>
                <a:gd name="connsiteX2" fmla="*/ 17621 w 88106"/>
                <a:gd name="connsiteY2" fmla="*/ 51340 h 173736"/>
                <a:gd name="connsiteX3" fmla="*/ 0 w 88106"/>
                <a:gd name="connsiteY3" fmla="*/ 51340 h 173736"/>
                <a:gd name="connsiteX4" fmla="*/ 0 w 88106"/>
                <a:gd name="connsiteY4" fmla="*/ 40291 h 173736"/>
                <a:gd name="connsiteX5" fmla="*/ 6858 w 88106"/>
                <a:gd name="connsiteY5" fmla="*/ 38576 h 173736"/>
                <a:gd name="connsiteX6" fmla="*/ 14478 w 88106"/>
                <a:gd name="connsiteY6" fmla="*/ 35909 h 173736"/>
                <a:gd name="connsiteX7" fmla="*/ 20574 w 88106"/>
                <a:gd name="connsiteY7" fmla="*/ 27146 h 173736"/>
                <a:gd name="connsiteX8" fmla="*/ 25241 w 88106"/>
                <a:gd name="connsiteY8" fmla="*/ 12192 h 173736"/>
                <a:gd name="connsiteX9" fmla="*/ 28384 w 88106"/>
                <a:gd name="connsiteY9" fmla="*/ 0 h 173736"/>
                <a:gd name="connsiteX10" fmla="*/ 42863 w 88106"/>
                <a:gd name="connsiteY10" fmla="*/ 0 h 173736"/>
                <a:gd name="connsiteX11" fmla="*/ 43339 w 88106"/>
                <a:gd name="connsiteY11" fmla="*/ 35243 h 173736"/>
                <a:gd name="connsiteX12" fmla="*/ 84201 w 88106"/>
                <a:gd name="connsiteY12" fmla="*/ 35243 h 173736"/>
                <a:gd name="connsiteX13" fmla="*/ 84201 w 88106"/>
                <a:gd name="connsiteY13" fmla="*/ 51435 h 173736"/>
                <a:gd name="connsiteX14" fmla="*/ 43339 w 88106"/>
                <a:gd name="connsiteY14" fmla="*/ 51435 h 173736"/>
                <a:gd name="connsiteX15" fmla="*/ 43339 w 88106"/>
                <a:gd name="connsiteY15" fmla="*/ 126587 h 173736"/>
                <a:gd name="connsiteX16" fmla="*/ 44196 w 88106"/>
                <a:gd name="connsiteY16" fmla="*/ 146209 h 173736"/>
                <a:gd name="connsiteX17" fmla="*/ 47816 w 88106"/>
                <a:gd name="connsiteY17" fmla="*/ 153543 h 173736"/>
                <a:gd name="connsiteX18" fmla="*/ 57531 w 88106"/>
                <a:gd name="connsiteY18" fmla="*/ 155258 h 173736"/>
                <a:gd name="connsiteX19" fmla="*/ 72104 w 88106"/>
                <a:gd name="connsiteY19" fmla="*/ 153543 h 173736"/>
                <a:gd name="connsiteX20" fmla="*/ 84487 w 88106"/>
                <a:gd name="connsiteY20" fmla="*/ 149924 h 173736"/>
                <a:gd name="connsiteX21" fmla="*/ 88106 w 88106"/>
                <a:gd name="connsiteY21" fmla="*/ 160972 h 173736"/>
                <a:gd name="connsiteX22" fmla="*/ 69152 w 88106"/>
                <a:gd name="connsiteY22" fmla="*/ 169545 h 173736"/>
                <a:gd name="connsiteX23" fmla="*/ 45244 w 88106"/>
                <a:gd name="connsiteY23" fmla="*/ 173736 h 173736"/>
                <a:gd name="connsiteX24" fmla="*/ 24479 w 88106"/>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736">
                  <a:moveTo>
                    <a:pt x="24479" y="167164"/>
                  </a:moveTo>
                  <a:cubicBezTo>
                    <a:pt x="19907" y="162877"/>
                    <a:pt x="17621" y="155639"/>
                    <a:pt x="17621" y="145351"/>
                  </a:cubicBezTo>
                  <a:lnTo>
                    <a:pt x="17621" y="51340"/>
                  </a:lnTo>
                  <a:lnTo>
                    <a:pt x="0" y="51340"/>
                  </a:lnTo>
                  <a:lnTo>
                    <a:pt x="0" y="40291"/>
                  </a:lnTo>
                  <a:cubicBezTo>
                    <a:pt x="857" y="40100"/>
                    <a:pt x="3143" y="39529"/>
                    <a:pt x="6858" y="38576"/>
                  </a:cubicBezTo>
                  <a:cubicBezTo>
                    <a:pt x="10573" y="37624"/>
                    <a:pt x="13145"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721" y="154686"/>
                    <a:pt x="52959" y="155258"/>
                    <a:pt x="57531" y="155258"/>
                  </a:cubicBezTo>
                  <a:cubicBezTo>
                    <a:pt x="61913" y="155258"/>
                    <a:pt x="66770" y="154686"/>
                    <a:pt x="72104" y="153543"/>
                  </a:cubicBezTo>
                  <a:cubicBezTo>
                    <a:pt x="77438" y="152400"/>
                    <a:pt x="81534" y="151162"/>
                    <a:pt x="84487" y="149924"/>
                  </a:cubicBezTo>
                  <a:lnTo>
                    <a:pt x="88106" y="160972"/>
                  </a:lnTo>
                  <a:cubicBezTo>
                    <a:pt x="84201" y="163925"/>
                    <a:pt x="77915" y="166783"/>
                    <a:pt x="69152" y="169545"/>
                  </a:cubicBezTo>
                  <a:cubicBezTo>
                    <a:pt x="60389" y="172307"/>
                    <a:pt x="52483" y="173736"/>
                    <a:pt x="45244"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41">
              <a:extLst>
                <a:ext uri="{FF2B5EF4-FFF2-40B4-BE49-F238E27FC236}">
                  <a16:creationId xmlns:a16="http://schemas.microsoft.com/office/drawing/2014/main" id="{80A92061-44F9-EE97-CAB5-1CC3EFC3074C}"/>
                </a:ext>
              </a:extLst>
            </p:cNvPr>
            <p:cNvSpPr/>
            <p:nvPr/>
          </p:nvSpPr>
          <p:spPr>
            <a:xfrm>
              <a:off x="11882532" y="7105999"/>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7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1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7" y="31718"/>
                  </a:cubicBezTo>
                  <a:cubicBezTo>
                    <a:pt x="77438" y="27337"/>
                    <a:pt x="74581" y="24098"/>
                    <a:pt x="70580" y="22003"/>
                  </a:cubicBezTo>
                  <a:cubicBezTo>
                    <a:pt x="66580" y="20002"/>
                    <a:pt x="60865" y="18955"/>
                    <a:pt x="53530" y="18955"/>
                  </a:cubicBezTo>
                  <a:cubicBezTo>
                    <a:pt x="45244" y="18955"/>
                    <a:pt x="37719" y="20098"/>
                    <a:pt x="31147" y="22479"/>
                  </a:cubicBezTo>
                  <a:cubicBezTo>
                    <a:pt x="24574" y="24860"/>
                    <a:pt x="18002" y="27718"/>
                    <a:pt x="11430" y="31147"/>
                  </a:cubicBezTo>
                  <a:lnTo>
                    <a:pt x="5334" y="18383"/>
                  </a:lnTo>
                  <a:cubicBezTo>
                    <a:pt x="7429" y="16573"/>
                    <a:pt x="11335" y="14192"/>
                    <a:pt x="17050" y="11240"/>
                  </a:cubicBezTo>
                  <a:cubicBezTo>
                    <a:pt x="22765" y="8287"/>
                    <a:pt x="29337" y="5715"/>
                    <a:pt x="36862" y="3429"/>
                  </a:cubicBezTo>
                  <a:cubicBezTo>
                    <a:pt x="44386"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1"/>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0"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0" y="122872"/>
                    <a:pt x="44196" y="124968"/>
                    <a:pt x="51530" y="124968"/>
                  </a:cubicBezTo>
                  <a:cubicBezTo>
                    <a:pt x="55817" y="124968"/>
                    <a:pt x="60769" y="123634"/>
                    <a:pt x="66294"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2">
              <a:extLst>
                <a:ext uri="{FF2B5EF4-FFF2-40B4-BE49-F238E27FC236}">
                  <a16:creationId xmlns:a16="http://schemas.microsoft.com/office/drawing/2014/main" id="{2DD320DC-F8A3-C3F2-5D84-098232742287}"/>
                </a:ext>
              </a:extLst>
            </p:cNvPr>
            <p:cNvSpPr/>
            <p:nvPr/>
          </p:nvSpPr>
          <p:spPr>
            <a:xfrm>
              <a:off x="12016549" y="7073805"/>
              <a:ext cx="88201" cy="173736"/>
            </a:xfrm>
            <a:custGeom>
              <a:avLst/>
              <a:gdLst>
                <a:gd name="connsiteX0" fmla="*/ 24479 w 88201"/>
                <a:gd name="connsiteY0" fmla="*/ 167164 h 173736"/>
                <a:gd name="connsiteX1" fmla="*/ 17621 w 88201"/>
                <a:gd name="connsiteY1" fmla="*/ 145351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2 h 173736"/>
                <a:gd name="connsiteX22" fmla="*/ 69247 w 88201"/>
                <a:gd name="connsiteY22" fmla="*/ 169545 h 173736"/>
                <a:gd name="connsiteX23" fmla="*/ 45339 w 88201"/>
                <a:gd name="connsiteY23" fmla="*/ 173736 h 173736"/>
                <a:gd name="connsiteX24" fmla="*/ 24479 w 88201"/>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164"/>
                  </a:moveTo>
                  <a:cubicBezTo>
                    <a:pt x="19907" y="162877"/>
                    <a:pt x="17621" y="155639"/>
                    <a:pt x="17621" y="145351"/>
                  </a:cubicBezTo>
                  <a:lnTo>
                    <a:pt x="17621" y="51340"/>
                  </a:lnTo>
                  <a:lnTo>
                    <a:pt x="0" y="51340"/>
                  </a:lnTo>
                  <a:lnTo>
                    <a:pt x="0" y="40291"/>
                  </a:lnTo>
                  <a:cubicBezTo>
                    <a:pt x="762" y="40100"/>
                    <a:pt x="3143" y="39529"/>
                    <a:pt x="6858" y="38576"/>
                  </a:cubicBezTo>
                  <a:cubicBezTo>
                    <a:pt x="10573" y="37624"/>
                    <a:pt x="13144"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2"/>
                  </a:lnTo>
                  <a:cubicBezTo>
                    <a:pt x="84296" y="163925"/>
                    <a:pt x="77915" y="166783"/>
                    <a:pt x="69247" y="169545"/>
                  </a:cubicBezTo>
                  <a:cubicBezTo>
                    <a:pt x="60579" y="172307"/>
                    <a:pt x="52578" y="173736"/>
                    <a:pt x="45339"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3">
              <a:extLst>
                <a:ext uri="{FF2B5EF4-FFF2-40B4-BE49-F238E27FC236}">
                  <a16:creationId xmlns:a16="http://schemas.microsoft.com/office/drawing/2014/main" id="{C18D421A-3B4A-8C0F-262B-7E088C48E5F8}"/>
                </a:ext>
              </a:extLst>
            </p:cNvPr>
            <p:cNvSpPr/>
            <p:nvPr/>
          </p:nvSpPr>
          <p:spPr>
            <a:xfrm>
              <a:off x="12119133"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956 w 112585"/>
                <a:gd name="connsiteY22" fmla="*/ 58388 h 142208"/>
                <a:gd name="connsiteX23" fmla="*/ 85630 w 112585"/>
                <a:gd name="connsiteY23" fmla="*/ 58388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5057" y="125254"/>
                    <a:pt x="81820" y="124111"/>
                    <a:pt x="88964" y="121729"/>
                  </a:cubicBezTo>
                  <a:cubicBezTo>
                    <a:pt x="96012"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718" y="42196"/>
                    <a:pt x="26956" y="58388"/>
                  </a:cubicBezTo>
                  <a:lnTo>
                    <a:pt x="85630" y="58388"/>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4">
              <a:extLst>
                <a:ext uri="{FF2B5EF4-FFF2-40B4-BE49-F238E27FC236}">
                  <a16:creationId xmlns:a16="http://schemas.microsoft.com/office/drawing/2014/main" id="{F2550638-7FDA-3EB8-C7E6-86A1C25F7FD5}"/>
                </a:ext>
              </a:extLst>
            </p:cNvPr>
            <p:cNvSpPr/>
            <p:nvPr/>
          </p:nvSpPr>
          <p:spPr>
            <a:xfrm>
              <a:off x="12311538" y="7061422"/>
              <a:ext cx="140970" cy="183546"/>
            </a:xfrm>
            <a:custGeom>
              <a:avLst/>
              <a:gdLst>
                <a:gd name="connsiteX0" fmla="*/ 20288 w 140970"/>
                <a:gd name="connsiteY0" fmla="*/ 16859 h 183546"/>
                <a:gd name="connsiteX1" fmla="*/ 1238 w 140970"/>
                <a:gd name="connsiteY1" fmla="*/ 13907 h 183546"/>
                <a:gd name="connsiteX2" fmla="*/ 1238 w 140970"/>
                <a:gd name="connsiteY2" fmla="*/ 1715 h 183546"/>
                <a:gd name="connsiteX3" fmla="*/ 33814 w 140970"/>
                <a:gd name="connsiteY3" fmla="*/ 1715 h 183546"/>
                <a:gd name="connsiteX4" fmla="*/ 51149 w 140970"/>
                <a:gd name="connsiteY4" fmla="*/ 953 h 183546"/>
                <a:gd name="connsiteX5" fmla="*/ 76105 w 140970"/>
                <a:gd name="connsiteY5" fmla="*/ 0 h 183546"/>
                <a:gd name="connsiteX6" fmla="*/ 126301 w 140970"/>
                <a:gd name="connsiteY6" fmla="*/ 13240 h 183546"/>
                <a:gd name="connsiteX7" fmla="*/ 140970 w 140970"/>
                <a:gd name="connsiteY7" fmla="*/ 52388 h 183546"/>
                <a:gd name="connsiteX8" fmla="*/ 131921 w 140970"/>
                <a:gd name="connsiteY8" fmla="*/ 86392 h 183546"/>
                <a:gd name="connsiteX9" fmla="*/ 106870 w 140970"/>
                <a:gd name="connsiteY9" fmla="*/ 108395 h 183546"/>
                <a:gd name="connsiteX10" fmla="*/ 70009 w 140970"/>
                <a:gd name="connsiteY10" fmla="*/ 116015 h 183546"/>
                <a:gd name="connsiteX11" fmla="*/ 55531 w 140970"/>
                <a:gd name="connsiteY11" fmla="*/ 115634 h 183546"/>
                <a:gd name="connsiteX12" fmla="*/ 46482 w 140970"/>
                <a:gd name="connsiteY12" fmla="*/ 115062 h 183546"/>
                <a:gd name="connsiteX13" fmla="*/ 46482 w 140970"/>
                <a:gd name="connsiteY13" fmla="*/ 168878 h 183546"/>
                <a:gd name="connsiteX14" fmla="*/ 80010 w 140970"/>
                <a:gd name="connsiteY14" fmla="*/ 171545 h 183546"/>
                <a:gd name="connsiteX15" fmla="*/ 80010 w 140970"/>
                <a:gd name="connsiteY15" fmla="*/ 183547 h 183546"/>
                <a:gd name="connsiteX16" fmla="*/ 0 w 140970"/>
                <a:gd name="connsiteY16" fmla="*/ 183547 h 183546"/>
                <a:gd name="connsiteX17" fmla="*/ 0 w 140970"/>
                <a:gd name="connsiteY17" fmla="*/ 171545 h 183546"/>
                <a:gd name="connsiteX18" fmla="*/ 20288 w 140970"/>
                <a:gd name="connsiteY18" fmla="*/ 169069 h 183546"/>
                <a:gd name="connsiteX19" fmla="*/ 20288 w 140970"/>
                <a:gd name="connsiteY19" fmla="*/ 16859 h 183546"/>
                <a:gd name="connsiteX20" fmla="*/ 69913 w 140970"/>
                <a:gd name="connsiteY20" fmla="*/ 102680 h 183546"/>
                <a:gd name="connsiteX21" fmla="*/ 101346 w 140970"/>
                <a:gd name="connsiteY21" fmla="*/ 90964 h 183546"/>
                <a:gd name="connsiteX22" fmla="*/ 113443 w 140970"/>
                <a:gd name="connsiteY22" fmla="*/ 52578 h 183546"/>
                <a:gd name="connsiteX23" fmla="*/ 102870 w 140970"/>
                <a:gd name="connsiteY23" fmla="*/ 22384 h 183546"/>
                <a:gd name="connsiteX24" fmla="*/ 70104 w 140970"/>
                <a:gd name="connsiteY24" fmla="*/ 13240 h 183546"/>
                <a:gd name="connsiteX25" fmla="*/ 53435 w 140970"/>
                <a:gd name="connsiteY25" fmla="*/ 14192 h 183546"/>
                <a:gd name="connsiteX26" fmla="*/ 46292 w 140970"/>
                <a:gd name="connsiteY26" fmla="*/ 14669 h 183546"/>
                <a:gd name="connsiteX27" fmla="*/ 46292 w 140970"/>
                <a:gd name="connsiteY27" fmla="*/ 101537 h 183546"/>
                <a:gd name="connsiteX28" fmla="*/ 69913 w 140970"/>
                <a:gd name="connsiteY28" fmla="*/ 102680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70" h="183546">
                  <a:moveTo>
                    <a:pt x="20288" y="16859"/>
                  </a:moveTo>
                  <a:lnTo>
                    <a:pt x="1238" y="13907"/>
                  </a:lnTo>
                  <a:lnTo>
                    <a:pt x="1238" y="1715"/>
                  </a:lnTo>
                  <a:lnTo>
                    <a:pt x="33814" y="1715"/>
                  </a:lnTo>
                  <a:cubicBezTo>
                    <a:pt x="39719" y="1715"/>
                    <a:pt x="45434" y="1429"/>
                    <a:pt x="51149" y="953"/>
                  </a:cubicBezTo>
                  <a:cubicBezTo>
                    <a:pt x="60007" y="286"/>
                    <a:pt x="68294" y="0"/>
                    <a:pt x="76105" y="0"/>
                  </a:cubicBezTo>
                  <a:cubicBezTo>
                    <a:pt x="99727" y="191"/>
                    <a:pt x="116491" y="4572"/>
                    <a:pt x="126301" y="13240"/>
                  </a:cubicBezTo>
                  <a:cubicBezTo>
                    <a:pt x="136112" y="21908"/>
                    <a:pt x="140970" y="34957"/>
                    <a:pt x="140970" y="52388"/>
                  </a:cubicBezTo>
                  <a:cubicBezTo>
                    <a:pt x="140970" y="65437"/>
                    <a:pt x="137922" y="76772"/>
                    <a:pt x="131921" y="86392"/>
                  </a:cubicBezTo>
                  <a:cubicBezTo>
                    <a:pt x="125921" y="96012"/>
                    <a:pt x="117538" y="103346"/>
                    <a:pt x="106870" y="108395"/>
                  </a:cubicBezTo>
                  <a:cubicBezTo>
                    <a:pt x="96202" y="113443"/>
                    <a:pt x="83915" y="116015"/>
                    <a:pt x="70009" y="116015"/>
                  </a:cubicBezTo>
                  <a:cubicBezTo>
                    <a:pt x="65246" y="116015"/>
                    <a:pt x="60484" y="115919"/>
                    <a:pt x="55531" y="115634"/>
                  </a:cubicBezTo>
                  <a:cubicBezTo>
                    <a:pt x="50673" y="115348"/>
                    <a:pt x="47625" y="115157"/>
                    <a:pt x="46482" y="115062"/>
                  </a:cubicBezTo>
                  <a:lnTo>
                    <a:pt x="46482" y="168878"/>
                  </a:lnTo>
                  <a:lnTo>
                    <a:pt x="80010" y="171545"/>
                  </a:lnTo>
                  <a:lnTo>
                    <a:pt x="80010" y="183547"/>
                  </a:lnTo>
                  <a:lnTo>
                    <a:pt x="0" y="183547"/>
                  </a:lnTo>
                  <a:lnTo>
                    <a:pt x="0" y="171545"/>
                  </a:lnTo>
                  <a:lnTo>
                    <a:pt x="20288" y="169069"/>
                  </a:lnTo>
                  <a:lnTo>
                    <a:pt x="20288" y="16859"/>
                  </a:lnTo>
                  <a:close/>
                  <a:moveTo>
                    <a:pt x="69913" y="102680"/>
                  </a:moveTo>
                  <a:cubicBezTo>
                    <a:pt x="82772" y="102680"/>
                    <a:pt x="93250" y="98774"/>
                    <a:pt x="101346" y="90964"/>
                  </a:cubicBezTo>
                  <a:cubicBezTo>
                    <a:pt x="109442" y="83153"/>
                    <a:pt x="113443" y="70295"/>
                    <a:pt x="113443" y="52578"/>
                  </a:cubicBezTo>
                  <a:cubicBezTo>
                    <a:pt x="113443" y="38576"/>
                    <a:pt x="109918" y="28480"/>
                    <a:pt x="102870" y="22384"/>
                  </a:cubicBezTo>
                  <a:cubicBezTo>
                    <a:pt x="95821" y="16288"/>
                    <a:pt x="84963" y="13240"/>
                    <a:pt x="70104" y="13240"/>
                  </a:cubicBezTo>
                  <a:cubicBezTo>
                    <a:pt x="64865" y="13240"/>
                    <a:pt x="59341" y="13621"/>
                    <a:pt x="53435" y="14192"/>
                  </a:cubicBezTo>
                  <a:cubicBezTo>
                    <a:pt x="49816" y="14478"/>
                    <a:pt x="47434" y="14669"/>
                    <a:pt x="46292" y="14669"/>
                  </a:cubicBezTo>
                  <a:lnTo>
                    <a:pt x="46292" y="101537"/>
                  </a:lnTo>
                  <a:cubicBezTo>
                    <a:pt x="51054" y="102299"/>
                    <a:pt x="58865" y="102680"/>
                    <a:pt x="69913" y="10268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5">
              <a:extLst>
                <a:ext uri="{FF2B5EF4-FFF2-40B4-BE49-F238E27FC236}">
                  <a16:creationId xmlns:a16="http://schemas.microsoft.com/office/drawing/2014/main" id="{3B09B5F5-9F41-AED9-2F0D-43064FA44613}"/>
                </a:ext>
              </a:extLst>
            </p:cNvPr>
            <p:cNvSpPr/>
            <p:nvPr/>
          </p:nvSpPr>
          <p:spPr>
            <a:xfrm>
              <a:off x="12467367"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2 w 137541"/>
                <a:gd name="connsiteY24" fmla="*/ 2953 h 141350"/>
                <a:gd name="connsiteX25" fmla="*/ 122872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774" y="126492"/>
                    <a:pt x="88011" y="131159"/>
                    <a:pt x="79915" y="135255"/>
                  </a:cubicBezTo>
                  <a:cubicBezTo>
                    <a:pt x="71818"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8" y="109061"/>
                  </a:cubicBezTo>
                  <a:cubicBezTo>
                    <a:pt x="42767" y="114395"/>
                    <a:pt x="45148" y="118300"/>
                    <a:pt x="48673" y="120777"/>
                  </a:cubicBezTo>
                  <a:cubicBezTo>
                    <a:pt x="52197" y="123349"/>
                    <a:pt x="57245" y="124587"/>
                    <a:pt x="64008" y="124587"/>
                  </a:cubicBezTo>
                  <a:cubicBezTo>
                    <a:pt x="70580"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2" y="2953"/>
                  </a:lnTo>
                  <a:lnTo>
                    <a:pt x="122872"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632"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6">
              <a:extLst>
                <a:ext uri="{FF2B5EF4-FFF2-40B4-BE49-F238E27FC236}">
                  <a16:creationId xmlns:a16="http://schemas.microsoft.com/office/drawing/2014/main" id="{4F3D3DEF-D899-FDC3-8631-D0CECBA8DC46}"/>
                </a:ext>
              </a:extLst>
            </p:cNvPr>
            <p:cNvSpPr/>
            <p:nvPr/>
          </p:nvSpPr>
          <p:spPr>
            <a:xfrm>
              <a:off x="12612814"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8 h 203168"/>
                <a:gd name="connsiteX23" fmla="*/ 99917 w 138779"/>
                <a:gd name="connsiteY23" fmla="*/ 174784 h 203168"/>
                <a:gd name="connsiteX24" fmla="*/ 111443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108" y="63341"/>
                    <a:pt x="112205"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02"/>
                  </a:cubicBezTo>
                  <a:lnTo>
                    <a:pt x="45244" y="182309"/>
                  </a:lnTo>
                  <a:cubicBezTo>
                    <a:pt x="46196" y="184595"/>
                    <a:pt x="49054" y="186404"/>
                    <a:pt x="53721" y="187833"/>
                  </a:cubicBezTo>
                  <a:cubicBezTo>
                    <a:pt x="58388" y="189262"/>
                    <a:pt x="63627" y="189928"/>
                    <a:pt x="69533" y="189928"/>
                  </a:cubicBezTo>
                  <a:cubicBezTo>
                    <a:pt x="82106" y="189928"/>
                    <a:pt x="92202" y="184880"/>
                    <a:pt x="99917" y="174784"/>
                  </a:cubicBezTo>
                  <a:cubicBezTo>
                    <a:pt x="107537" y="164687"/>
                    <a:pt x="111443" y="149924"/>
                    <a:pt x="111443" y="130493"/>
                  </a:cubicBezTo>
                  <a:cubicBezTo>
                    <a:pt x="111443" y="113062"/>
                    <a:pt x="108109" y="100013"/>
                    <a:pt x="101441" y="91345"/>
                  </a:cubicBezTo>
                  <a:cubicBezTo>
                    <a:pt x="94774" y="82677"/>
                    <a:pt x="86106" y="78391"/>
                    <a:pt x="75533" y="78391"/>
                  </a:cubicBezTo>
                  <a:cubicBezTo>
                    <a:pt x="69152" y="78295"/>
                    <a:pt x="63341"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7">
              <a:extLst>
                <a:ext uri="{FF2B5EF4-FFF2-40B4-BE49-F238E27FC236}">
                  <a16:creationId xmlns:a16="http://schemas.microsoft.com/office/drawing/2014/main" id="{AF146EC2-0B12-F614-0E46-B964AD1735E6}"/>
                </a:ext>
              </a:extLst>
            </p:cNvPr>
            <p:cNvSpPr/>
            <p:nvPr/>
          </p:nvSpPr>
          <p:spPr>
            <a:xfrm>
              <a:off x="12770834" y="7044563"/>
              <a:ext cx="66103" cy="200501"/>
            </a:xfrm>
            <a:custGeom>
              <a:avLst/>
              <a:gdLst>
                <a:gd name="connsiteX0" fmla="*/ 19812 w 66103"/>
                <a:gd name="connsiteY0" fmla="*/ 17812 h 200501"/>
                <a:gd name="connsiteX1" fmla="*/ 0 w 66103"/>
                <a:gd name="connsiteY1" fmla="*/ 15145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812"/>
                  </a:moveTo>
                  <a:lnTo>
                    <a:pt x="0" y="15145"/>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8">
              <a:extLst>
                <a:ext uri="{FF2B5EF4-FFF2-40B4-BE49-F238E27FC236}">
                  <a16:creationId xmlns:a16="http://schemas.microsoft.com/office/drawing/2014/main" id="{B31FE272-DFF6-988B-3F02-6FC79922DE76}"/>
                </a:ext>
              </a:extLst>
            </p:cNvPr>
            <p:cNvSpPr/>
            <p:nvPr/>
          </p:nvSpPr>
          <p:spPr>
            <a:xfrm>
              <a:off x="12853606"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194"/>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9">
              <a:extLst>
                <a:ext uri="{FF2B5EF4-FFF2-40B4-BE49-F238E27FC236}">
                  <a16:creationId xmlns:a16="http://schemas.microsoft.com/office/drawing/2014/main" id="{28676A4F-14C3-DF05-C19E-1E889FB1C797}"/>
                </a:ext>
              </a:extLst>
            </p:cNvPr>
            <p:cNvSpPr/>
            <p:nvPr/>
          </p:nvSpPr>
          <p:spPr>
            <a:xfrm>
              <a:off x="12932947" y="7105427"/>
              <a:ext cx="107158" cy="142303"/>
            </a:xfrm>
            <a:custGeom>
              <a:avLst/>
              <a:gdLst>
                <a:gd name="connsiteX0" fmla="*/ 7908 w 107158"/>
                <a:gd name="connsiteY0" fmla="*/ 35719 h 142303"/>
                <a:gd name="connsiteX1" fmla="*/ 31435 w 107158"/>
                <a:gd name="connsiteY1" fmla="*/ 9620 h 142303"/>
                <a:gd name="connsiteX2" fmla="*/ 68773 w 107158"/>
                <a:gd name="connsiteY2" fmla="*/ 0 h 142303"/>
                <a:gd name="connsiteX3" fmla="*/ 86871 w 107158"/>
                <a:gd name="connsiteY3" fmla="*/ 2000 h 142303"/>
                <a:gd name="connsiteX4" fmla="*/ 104968 w 107158"/>
                <a:gd name="connsiteY4" fmla="*/ 7429 h 142303"/>
                <a:gd name="connsiteX5" fmla="*/ 104016 w 107158"/>
                <a:gd name="connsiteY5" fmla="*/ 45149 h 142303"/>
                <a:gd name="connsiteX6" fmla="*/ 88109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908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908" y="35719"/>
                  </a:moveTo>
                  <a:cubicBezTo>
                    <a:pt x="13242" y="24765"/>
                    <a:pt x="21053" y="16097"/>
                    <a:pt x="31435" y="9620"/>
                  </a:cubicBezTo>
                  <a:cubicBezTo>
                    <a:pt x="41817" y="3143"/>
                    <a:pt x="54200" y="0"/>
                    <a:pt x="68773" y="0"/>
                  </a:cubicBezTo>
                  <a:cubicBezTo>
                    <a:pt x="75822" y="0"/>
                    <a:pt x="81822" y="667"/>
                    <a:pt x="86871" y="2000"/>
                  </a:cubicBezTo>
                  <a:cubicBezTo>
                    <a:pt x="91919" y="3334"/>
                    <a:pt x="97920" y="5144"/>
                    <a:pt x="104968" y="7429"/>
                  </a:cubicBezTo>
                  <a:lnTo>
                    <a:pt x="104016" y="45149"/>
                  </a:lnTo>
                  <a:lnTo>
                    <a:pt x="88109"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384" y="97822"/>
                    <a:pt x="2" y="85916"/>
                    <a:pt x="2" y="72581"/>
                  </a:cubicBezTo>
                  <a:cubicBezTo>
                    <a:pt x="-93" y="58865"/>
                    <a:pt x="2574" y="46673"/>
                    <a:pt x="7908"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50">
              <a:extLst>
                <a:ext uri="{FF2B5EF4-FFF2-40B4-BE49-F238E27FC236}">
                  <a16:creationId xmlns:a16="http://schemas.microsoft.com/office/drawing/2014/main" id="{5B76D106-B9B4-335D-8061-45E41D2B04CC}"/>
                </a:ext>
              </a:extLst>
            </p:cNvPr>
            <p:cNvSpPr/>
            <p:nvPr/>
          </p:nvSpPr>
          <p:spPr>
            <a:xfrm>
              <a:off x="13061251"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4 w 120205"/>
                <a:gd name="connsiteY9" fmla="*/ 81153 h 211455"/>
                <a:gd name="connsiteX10" fmla="*/ 36767 w 120205"/>
                <a:gd name="connsiteY10" fmla="*/ 73343 h 211455"/>
                <a:gd name="connsiteX11" fmla="*/ 59246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1 w 120205"/>
                <a:gd name="connsiteY23" fmla="*/ 205359 h 211455"/>
                <a:gd name="connsiteX24" fmla="*/ 40862 w 120205"/>
                <a:gd name="connsiteY24" fmla="*/ 211455 h 211455"/>
                <a:gd name="connsiteX25" fmla="*/ 11621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534 w 120205"/>
                <a:gd name="connsiteY37" fmla="*/ 4382 h 211455"/>
                <a:gd name="connsiteX38" fmla="*/ 83820 w 120205"/>
                <a:gd name="connsiteY38" fmla="*/ 0 h 211455"/>
                <a:gd name="connsiteX39" fmla="*/ 96583 w 120205"/>
                <a:gd name="connsiteY39" fmla="*/ 0 h 211455"/>
                <a:gd name="connsiteX40" fmla="*/ 97060 w 120205"/>
                <a:gd name="connsiteY40" fmla="*/ 7144 h 211455"/>
                <a:gd name="connsiteX41" fmla="*/ 92012 w 120205"/>
                <a:gd name="connsiteY41" fmla="*/ 27242 h 211455"/>
                <a:gd name="connsiteX42" fmla="*/ 77819 w 120205"/>
                <a:gd name="connsiteY42" fmla="*/ 42005 h 211455"/>
                <a:gd name="connsiteX43" fmla="*/ 56864 w 120205"/>
                <a:gd name="connsiteY43" fmla="*/ 47530 h 211455"/>
                <a:gd name="connsiteX44" fmla="*/ 34766 w 120205"/>
                <a:gd name="connsiteY44" fmla="*/ 42196 h 211455"/>
                <a:gd name="connsiteX45" fmla="*/ 66199 w 120205"/>
                <a:gd name="connsiteY45" fmla="*/ 190976 h 211455"/>
                <a:gd name="connsiteX46" fmla="*/ 81344 w 120205"/>
                <a:gd name="connsiteY46" fmla="*/ 181642 h 211455"/>
                <a:gd name="connsiteX47" fmla="*/ 81344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2" y="106013"/>
                    <a:pt x="78962" y="101632"/>
                  </a:cubicBezTo>
                  <a:cubicBezTo>
                    <a:pt x="77343" y="97250"/>
                    <a:pt x="74486" y="94012"/>
                    <a:pt x="70485" y="91916"/>
                  </a:cubicBezTo>
                  <a:cubicBezTo>
                    <a:pt x="66485" y="89916"/>
                    <a:pt x="60865" y="88868"/>
                    <a:pt x="53435" y="88868"/>
                  </a:cubicBezTo>
                  <a:cubicBezTo>
                    <a:pt x="45149" y="88868"/>
                    <a:pt x="37624" y="90011"/>
                    <a:pt x="31052" y="92393"/>
                  </a:cubicBezTo>
                  <a:cubicBezTo>
                    <a:pt x="24479" y="94774"/>
                    <a:pt x="17907" y="97631"/>
                    <a:pt x="11335" y="101060"/>
                  </a:cubicBezTo>
                  <a:lnTo>
                    <a:pt x="5239" y="88297"/>
                  </a:lnTo>
                  <a:cubicBezTo>
                    <a:pt x="7334" y="86487"/>
                    <a:pt x="11240" y="84106"/>
                    <a:pt x="16954" y="81153"/>
                  </a:cubicBezTo>
                  <a:cubicBezTo>
                    <a:pt x="22670" y="78200"/>
                    <a:pt x="29242" y="75629"/>
                    <a:pt x="36767" y="73343"/>
                  </a:cubicBezTo>
                  <a:cubicBezTo>
                    <a:pt x="44291" y="71056"/>
                    <a:pt x="51816" y="69914"/>
                    <a:pt x="59246"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1" y="205359"/>
                  </a:cubicBezTo>
                  <a:cubicBezTo>
                    <a:pt x="57817" y="209455"/>
                    <a:pt x="49816" y="211455"/>
                    <a:pt x="40862" y="211455"/>
                  </a:cubicBezTo>
                  <a:cubicBezTo>
                    <a:pt x="29147" y="211455"/>
                    <a:pt x="19336" y="208026"/>
                    <a:pt x="11621" y="201263"/>
                  </a:cubicBezTo>
                  <a:cubicBezTo>
                    <a:pt x="3905" y="194500"/>
                    <a:pt x="0" y="184785"/>
                    <a:pt x="0" y="172021"/>
                  </a:cubicBezTo>
                  <a:cubicBezTo>
                    <a:pt x="95"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7" y="3334"/>
                    <a:pt x="29337" y="4477"/>
                  </a:cubicBezTo>
                  <a:cubicBezTo>
                    <a:pt x="30004" y="10668"/>
                    <a:pt x="32480" y="16097"/>
                    <a:pt x="36957" y="20765"/>
                  </a:cubicBezTo>
                  <a:cubicBezTo>
                    <a:pt x="41434" y="25432"/>
                    <a:pt x="48006" y="27718"/>
                    <a:pt x="56769" y="27718"/>
                  </a:cubicBezTo>
                  <a:cubicBezTo>
                    <a:pt x="65627" y="27718"/>
                    <a:pt x="72104" y="25336"/>
                    <a:pt x="76391" y="20574"/>
                  </a:cubicBezTo>
                  <a:cubicBezTo>
                    <a:pt x="80677" y="15811"/>
                    <a:pt x="82963" y="10478"/>
                    <a:pt x="83534" y="4382"/>
                  </a:cubicBezTo>
                  <a:cubicBezTo>
                    <a:pt x="83820" y="2096"/>
                    <a:pt x="83915" y="667"/>
                    <a:pt x="83820" y="0"/>
                  </a:cubicBezTo>
                  <a:lnTo>
                    <a:pt x="96583" y="0"/>
                  </a:lnTo>
                  <a:cubicBezTo>
                    <a:pt x="96965" y="2572"/>
                    <a:pt x="97060" y="4953"/>
                    <a:pt x="97060" y="7144"/>
                  </a:cubicBezTo>
                  <a:cubicBezTo>
                    <a:pt x="97060" y="14288"/>
                    <a:pt x="95345" y="21050"/>
                    <a:pt x="92012" y="27242"/>
                  </a:cubicBezTo>
                  <a:cubicBezTo>
                    <a:pt x="88678" y="33433"/>
                    <a:pt x="83915" y="38386"/>
                    <a:pt x="77819" y="42005"/>
                  </a:cubicBezTo>
                  <a:cubicBezTo>
                    <a:pt x="71723" y="45625"/>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7" name="Graphic 152">
            <a:extLst>
              <a:ext uri="{FF2B5EF4-FFF2-40B4-BE49-F238E27FC236}">
                <a16:creationId xmlns:a16="http://schemas.microsoft.com/office/drawing/2014/main" id="{03E3C1D6-5C43-662C-C6F0-E2C442226243}"/>
              </a:ext>
            </a:extLst>
          </p:cNvPr>
          <p:cNvGrpSpPr>
            <a:grpSpLocks noChangeAspect="1"/>
          </p:cNvGrpSpPr>
          <p:nvPr userDrawn="1"/>
        </p:nvGrpSpPr>
        <p:grpSpPr bwMode="auto">
          <a:xfrm>
            <a:off x="4381500" y="8812213"/>
            <a:ext cx="3146425" cy="3632200"/>
            <a:chOff x="11010900" y="5504656"/>
            <a:chExt cx="2359628" cy="2724721"/>
          </a:xfrm>
        </p:grpSpPr>
        <p:sp>
          <p:nvSpPr>
            <p:cNvPr id="88" name="Freeform: Shape 1052">
              <a:extLst>
                <a:ext uri="{FF2B5EF4-FFF2-40B4-BE49-F238E27FC236}">
                  <a16:creationId xmlns:a16="http://schemas.microsoft.com/office/drawing/2014/main" id="{1DB70CC4-CBF6-3886-AEC6-5E21261E05A4}"/>
                </a:ext>
              </a:extLst>
            </p:cNvPr>
            <p:cNvSpPr/>
            <p:nvPr/>
          </p:nvSpPr>
          <p:spPr>
            <a:xfrm>
              <a:off x="11010900" y="5504656"/>
              <a:ext cx="1179814" cy="2724721"/>
            </a:xfrm>
            <a:custGeom>
              <a:avLst/>
              <a:gdLst>
                <a:gd name="connsiteX0" fmla="*/ 1179862 w 1179861"/>
                <a:gd name="connsiteY0" fmla="*/ 0 h 2724721"/>
                <a:gd name="connsiteX1" fmla="*/ 144685 w 1179861"/>
                <a:gd name="connsiteY1" fmla="*/ 597599 h 2724721"/>
                <a:gd name="connsiteX2" fmla="*/ 0 w 1179861"/>
                <a:gd name="connsiteY2" fmla="*/ 848297 h 2724721"/>
                <a:gd name="connsiteX3" fmla="*/ 0 w 1179861"/>
                <a:gd name="connsiteY3" fmla="*/ 1876425 h 2724721"/>
                <a:gd name="connsiteX4" fmla="*/ 144685 w 1179861"/>
                <a:gd name="connsiteY4" fmla="*/ 2127123 h 2724721"/>
                <a:gd name="connsiteX5" fmla="*/ 1179767 w 1179861"/>
                <a:gd name="connsiteY5" fmla="*/ 2724722 h 2724721"/>
                <a:gd name="connsiteX6" fmla="*/ 1179767 w 1179861"/>
                <a:gd name="connsiteY6" fmla="*/ 0 h 272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61" h="2724721">
                  <a:moveTo>
                    <a:pt x="1179862" y="0"/>
                  </a:moveTo>
                  <a:lnTo>
                    <a:pt x="144685" y="597599"/>
                  </a:lnTo>
                  <a:cubicBezTo>
                    <a:pt x="55150" y="649319"/>
                    <a:pt x="0" y="744855"/>
                    <a:pt x="0" y="848297"/>
                  </a:cubicBezTo>
                  <a:lnTo>
                    <a:pt x="0" y="1876425"/>
                  </a:lnTo>
                  <a:cubicBezTo>
                    <a:pt x="0" y="1979867"/>
                    <a:pt x="55150" y="2075402"/>
                    <a:pt x="144685" y="2127123"/>
                  </a:cubicBezTo>
                  <a:lnTo>
                    <a:pt x="1179767" y="2724722"/>
                  </a:lnTo>
                  <a:lnTo>
                    <a:pt x="1179767" y="0"/>
                  </a:lnTo>
                  <a:close/>
                </a:path>
              </a:pathLst>
            </a:custGeom>
            <a:solidFill>
              <a:schemeClr val="accent4"/>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93">
              <a:extLst>
                <a:ext uri="{FF2B5EF4-FFF2-40B4-BE49-F238E27FC236}">
                  <a16:creationId xmlns:a16="http://schemas.microsoft.com/office/drawing/2014/main" id="{49B3E1BB-82E7-44DF-B913-C5C3B31D08FE}"/>
                </a:ext>
              </a:extLst>
            </p:cNvPr>
            <p:cNvSpPr>
              <a:spLocks/>
            </p:cNvSpPr>
            <p:nvPr/>
          </p:nvSpPr>
          <p:spPr bwMode="auto">
            <a:xfrm>
              <a:off x="12190761" y="5504656"/>
              <a:ext cx="1179766" cy="2724721"/>
            </a:xfrm>
            <a:custGeom>
              <a:avLst/>
              <a:gdLst>
                <a:gd name="T0" fmla="*/ 0 w 1179766"/>
                <a:gd name="T1" fmla="*/ 0 h 2724721"/>
                <a:gd name="T2" fmla="*/ 1035082 w 1179766"/>
                <a:gd name="T3" fmla="*/ 597599 h 2724721"/>
                <a:gd name="T4" fmla="*/ 1179766 w 1179766"/>
                <a:gd name="T5" fmla="*/ 848297 h 2724721"/>
                <a:gd name="T6" fmla="*/ 1179766 w 1179766"/>
                <a:gd name="T7" fmla="*/ 1876425 h 2724721"/>
                <a:gd name="T8" fmla="*/ 1035082 w 1179766"/>
                <a:gd name="T9" fmla="*/ 2127123 h 2724721"/>
                <a:gd name="T10" fmla="*/ 0 w 1179766"/>
                <a:gd name="T11" fmla="*/ 2724722 h 2724721"/>
                <a:gd name="T12" fmla="*/ 0 w 1179766"/>
                <a:gd name="T13" fmla="*/ 0 h 27247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79766" h="2724721">
                  <a:moveTo>
                    <a:pt x="0" y="0"/>
                  </a:moveTo>
                  <a:lnTo>
                    <a:pt x="1035082" y="597599"/>
                  </a:lnTo>
                  <a:cubicBezTo>
                    <a:pt x="1124617" y="649319"/>
                    <a:pt x="1179766" y="744855"/>
                    <a:pt x="1179766" y="848297"/>
                  </a:cubicBezTo>
                  <a:lnTo>
                    <a:pt x="1179766" y="1876425"/>
                  </a:lnTo>
                  <a:cubicBezTo>
                    <a:pt x="1179766" y="1979867"/>
                    <a:pt x="1124617" y="2075402"/>
                    <a:pt x="1035082" y="2127123"/>
                  </a:cubicBezTo>
                  <a:lnTo>
                    <a:pt x="0" y="2724722"/>
                  </a:ln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Tree>
    <p:extLst>
      <p:ext uri="{BB962C8B-B14F-4D97-AF65-F5344CB8AC3E}">
        <p14:creationId xmlns:p14="http://schemas.microsoft.com/office/powerpoint/2010/main" val="322562586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405796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apitol">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96A2F7C-5C3A-2DFB-5A39-43465149EA24}"/>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grpSp>
        <p:nvGrpSpPr>
          <p:cNvPr id="4" name="Graphic 7">
            <a:extLst>
              <a:ext uri="{FF2B5EF4-FFF2-40B4-BE49-F238E27FC236}">
                <a16:creationId xmlns:a16="http://schemas.microsoft.com/office/drawing/2014/main" id="{5BEF9529-3074-A892-9FD7-EE07F3E8F783}"/>
              </a:ext>
            </a:extLst>
          </p:cNvPr>
          <p:cNvGrpSpPr>
            <a:grpSpLocks/>
          </p:cNvGrpSpPr>
          <p:nvPr/>
        </p:nvGrpSpPr>
        <p:grpSpPr bwMode="auto">
          <a:xfrm>
            <a:off x="1011238" y="885825"/>
            <a:ext cx="1030287" cy="1495425"/>
            <a:chOff x="1011092" y="885600"/>
            <a:chExt cx="1030668" cy="1496004"/>
          </a:xfrm>
        </p:grpSpPr>
        <p:grpSp>
          <p:nvGrpSpPr>
            <p:cNvPr id="5" name="Graphic 7">
              <a:extLst>
                <a:ext uri="{FF2B5EF4-FFF2-40B4-BE49-F238E27FC236}">
                  <a16:creationId xmlns:a16="http://schemas.microsoft.com/office/drawing/2014/main" id="{4E89E9B7-953C-32E3-4797-19BBF61F0900}"/>
                </a:ext>
              </a:extLst>
            </p:cNvPr>
            <p:cNvGrpSpPr>
              <a:grpSpLocks/>
            </p:cNvGrpSpPr>
            <p:nvPr/>
          </p:nvGrpSpPr>
          <p:grpSpPr bwMode="auto">
            <a:xfrm>
              <a:off x="1011092" y="1032729"/>
              <a:ext cx="515270" cy="1348875"/>
              <a:chOff x="1011092" y="1032729"/>
              <a:chExt cx="515270" cy="1348875"/>
            </a:xfrm>
          </p:grpSpPr>
          <p:sp>
            <p:nvSpPr>
              <p:cNvPr id="18" name="Freeform: Shape 20">
                <a:extLst>
                  <a:ext uri="{FF2B5EF4-FFF2-40B4-BE49-F238E27FC236}">
                    <a16:creationId xmlns:a16="http://schemas.microsoft.com/office/drawing/2014/main" id="{795BFD95-7C4E-9FDA-C2C5-5C99DC4826D2}"/>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9" name="Freeform: Shape 21">
                <a:extLst>
                  <a:ext uri="{FF2B5EF4-FFF2-40B4-BE49-F238E27FC236}">
                    <a16:creationId xmlns:a16="http://schemas.microsoft.com/office/drawing/2014/main" id="{7963ADBB-BA50-4D3E-C234-944041D4DA3F}"/>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6" name="Freeform: Shape 9">
              <a:extLst>
                <a:ext uri="{FF2B5EF4-FFF2-40B4-BE49-F238E27FC236}">
                  <a16:creationId xmlns:a16="http://schemas.microsoft.com/office/drawing/2014/main" id="{2BF0F6FC-F8B5-0325-E3A3-192A919DD0B1}"/>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7" name="Freeform: Shape 10">
              <a:extLst>
                <a:ext uri="{FF2B5EF4-FFF2-40B4-BE49-F238E27FC236}">
                  <a16:creationId xmlns:a16="http://schemas.microsoft.com/office/drawing/2014/main" id="{0B789966-703A-0288-973B-74A5A7DD61A8}"/>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nvGrpSpPr>
            <p:cNvPr id="8" name="Graphic 7">
              <a:extLst>
                <a:ext uri="{FF2B5EF4-FFF2-40B4-BE49-F238E27FC236}">
                  <a16:creationId xmlns:a16="http://schemas.microsoft.com/office/drawing/2014/main" id="{2D880F96-7D9E-73CC-9342-2E11474577F0}"/>
                </a:ext>
              </a:extLst>
            </p:cNvPr>
            <p:cNvGrpSpPr>
              <a:grpSpLocks/>
            </p:cNvGrpSpPr>
            <p:nvPr/>
          </p:nvGrpSpPr>
          <p:grpSpPr bwMode="auto">
            <a:xfrm>
              <a:off x="1526362" y="1032729"/>
              <a:ext cx="515397" cy="1348875"/>
              <a:chOff x="1526362" y="1032729"/>
              <a:chExt cx="515397" cy="1348875"/>
            </a:xfrm>
          </p:grpSpPr>
          <p:sp>
            <p:nvSpPr>
              <p:cNvPr id="16" name="Freeform: Shape 18">
                <a:extLst>
                  <a:ext uri="{FF2B5EF4-FFF2-40B4-BE49-F238E27FC236}">
                    <a16:creationId xmlns:a16="http://schemas.microsoft.com/office/drawing/2014/main" id="{87FEAD3E-171B-AAF5-21DD-7BE8A18D4A83}"/>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7" name="Freeform: Shape 19">
                <a:extLst>
                  <a:ext uri="{FF2B5EF4-FFF2-40B4-BE49-F238E27FC236}">
                    <a16:creationId xmlns:a16="http://schemas.microsoft.com/office/drawing/2014/main" id="{3E9A8457-DFBC-98EA-AD7B-1E9F6904A6AF}"/>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9" name="Freeform: Shape 12">
              <a:extLst>
                <a:ext uri="{FF2B5EF4-FFF2-40B4-BE49-F238E27FC236}">
                  <a16:creationId xmlns:a16="http://schemas.microsoft.com/office/drawing/2014/main" id="{55B9F50A-80B6-CF03-D177-EACB5E06AAA4}"/>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1" name="Freeform: Shape 13">
              <a:extLst>
                <a:ext uri="{FF2B5EF4-FFF2-40B4-BE49-F238E27FC236}">
                  <a16:creationId xmlns:a16="http://schemas.microsoft.com/office/drawing/2014/main" id="{8865566A-9BE8-CBF5-641C-24EB121F9733}"/>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2" name="Freeform: Shape 14">
              <a:extLst>
                <a:ext uri="{FF2B5EF4-FFF2-40B4-BE49-F238E27FC236}">
                  <a16:creationId xmlns:a16="http://schemas.microsoft.com/office/drawing/2014/main" id="{2AFEF179-4522-2CC9-0B42-12B72120E436}"/>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3" name="Freeform: Shape 15">
              <a:extLst>
                <a:ext uri="{FF2B5EF4-FFF2-40B4-BE49-F238E27FC236}">
                  <a16:creationId xmlns:a16="http://schemas.microsoft.com/office/drawing/2014/main" id="{45459D88-BD36-3DB1-7FFB-1E8A64AEF67D}"/>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4" name="Freeform: Shape 16">
              <a:extLst>
                <a:ext uri="{FF2B5EF4-FFF2-40B4-BE49-F238E27FC236}">
                  <a16:creationId xmlns:a16="http://schemas.microsoft.com/office/drawing/2014/main" id="{E7205019-B150-5C16-57D1-0ACB9BDCC8D6}"/>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5" name="Freeform: Shape 17">
              <a:extLst>
                <a:ext uri="{FF2B5EF4-FFF2-40B4-BE49-F238E27FC236}">
                  <a16:creationId xmlns:a16="http://schemas.microsoft.com/office/drawing/2014/main" id="{6364B382-306A-087D-6EE3-B1EF59848799}"/>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title"/>
          </p:nvPr>
        </p:nvSpPr>
        <p:spPr>
          <a:xfrm>
            <a:off x="2880000" y="9730800"/>
            <a:ext cx="13604830" cy="2834622"/>
          </a:xfrm>
        </p:spPr>
        <p:txBody>
          <a:bodyPr anchor="t">
            <a:noAutofit/>
          </a:bodyPr>
          <a:lstStyle>
            <a:lvl1pPr>
              <a:defRPr sz="6600" b="1">
                <a:solidFill>
                  <a:schemeClr val="tx2"/>
                </a:solidFill>
                <a:latin typeface="+mn-lt"/>
              </a:defRPr>
            </a:lvl1pPr>
          </a:lstStyle>
          <a:p>
            <a:endParaRPr lang="ro-RO"/>
          </a:p>
        </p:txBody>
      </p:sp>
      <p:sp>
        <p:nvSpPr>
          <p:cNvPr id="10" name="Text Placeholder 9"/>
          <p:cNvSpPr>
            <a:spLocks noGrp="1"/>
          </p:cNvSpPr>
          <p:nvPr>
            <p:ph type="body" sz="quarter" idx="13"/>
          </p:nvPr>
        </p:nvSpPr>
        <p:spPr>
          <a:xfrm>
            <a:off x="19026000" y="9020429"/>
            <a:ext cx="4516438" cy="3523130"/>
          </a:xfrm>
        </p:spPr>
        <p:txBody>
          <a:bodyPr>
            <a:noAutofit/>
          </a:bodyPr>
          <a:lstStyle>
            <a:lvl1pPr marL="0" indent="0">
              <a:buNone/>
              <a:defRPr sz="32800">
                <a:solidFill>
                  <a:schemeClr val="accent1"/>
                </a:solidFill>
                <a:latin typeface="Calibri Light" panose="020F0302020204030204" pitchFamily="34" charset="0"/>
                <a:cs typeface="Calibri Light" panose="020F0302020204030204" pitchFamily="34" charset="0"/>
              </a:defRPr>
            </a:lvl1pPr>
          </a:lstStyle>
          <a:p>
            <a:pPr lvl="0"/>
            <a:r>
              <a:rPr lang="en-US"/>
              <a:t>Click to edit Master text styles</a:t>
            </a:r>
          </a:p>
        </p:txBody>
      </p:sp>
      <p:sp>
        <p:nvSpPr>
          <p:cNvPr id="20" name="Slide Number Placeholder 4">
            <a:extLst>
              <a:ext uri="{FF2B5EF4-FFF2-40B4-BE49-F238E27FC236}">
                <a16:creationId xmlns:a16="http://schemas.microsoft.com/office/drawing/2014/main" id="{00D43890-329E-7B8B-D39C-3B540A9E1FC5}"/>
              </a:ext>
            </a:extLst>
          </p:cNvPr>
          <p:cNvSpPr>
            <a:spLocks noGrp="1"/>
          </p:cNvSpPr>
          <p:nvPr>
            <p:ph type="sldNum" sz="quarter" idx="14"/>
          </p:nvPr>
        </p:nvSpPr>
        <p:spPr>
          <a:xfrm>
            <a:off x="-3175" y="12728575"/>
            <a:ext cx="1530350" cy="731838"/>
          </a:xfrm>
        </p:spPr>
        <p:txBody>
          <a:bodyPr/>
          <a:lstStyle>
            <a:lvl1pPr algn="ctr">
              <a:defRPr sz="2900" b="1">
                <a:solidFill>
                  <a:schemeClr val="bg1"/>
                </a:solidFill>
              </a:defRPr>
            </a:lvl1pPr>
          </a:lstStyle>
          <a:p>
            <a:fld id="{B5CA1471-C473-4391-B1ED-32E530F976BF}" type="slidenum">
              <a:rPr lang="ro-RO" altLang="en-US"/>
              <a:pPr/>
              <a:t>‹#›</a:t>
            </a:fld>
            <a:endParaRPr lang="ro-RO" altLang="en-US"/>
          </a:p>
        </p:txBody>
      </p:sp>
    </p:spTree>
    <p:extLst>
      <p:ext uri="{BB962C8B-B14F-4D97-AF65-F5344CB8AC3E}">
        <p14:creationId xmlns:p14="http://schemas.microsoft.com/office/powerpoint/2010/main" val="504069355"/>
      </p:ext>
    </p:extLst>
  </p:cSld>
  <p:clrMapOvr>
    <a:masterClrMapping/>
  </p:clrMapOvr>
  <p:hf hdr="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Două coloan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8B6F017-0FE0-90F7-C480-88578F166B6F}"/>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grpSp>
        <p:nvGrpSpPr>
          <p:cNvPr id="6" name="Graphic 8">
            <a:extLst>
              <a:ext uri="{FF2B5EF4-FFF2-40B4-BE49-F238E27FC236}">
                <a16:creationId xmlns:a16="http://schemas.microsoft.com/office/drawing/2014/main" id="{E2E8DB3F-D3DD-A7FA-E16D-6506F3D5471E}"/>
              </a:ext>
            </a:extLst>
          </p:cNvPr>
          <p:cNvGrpSpPr>
            <a:grpSpLocks/>
          </p:cNvGrpSpPr>
          <p:nvPr/>
        </p:nvGrpSpPr>
        <p:grpSpPr bwMode="auto">
          <a:xfrm>
            <a:off x="1011238" y="885825"/>
            <a:ext cx="1030287" cy="1495425"/>
            <a:chOff x="1011092" y="885600"/>
            <a:chExt cx="1030668" cy="1496004"/>
          </a:xfrm>
        </p:grpSpPr>
        <p:grpSp>
          <p:nvGrpSpPr>
            <p:cNvPr id="7" name="Graphic 8">
              <a:extLst>
                <a:ext uri="{FF2B5EF4-FFF2-40B4-BE49-F238E27FC236}">
                  <a16:creationId xmlns:a16="http://schemas.microsoft.com/office/drawing/2014/main" id="{A2B7C30C-60E3-77F3-8CC9-4F4B7AC454DE}"/>
                </a:ext>
              </a:extLst>
            </p:cNvPr>
            <p:cNvGrpSpPr>
              <a:grpSpLocks/>
            </p:cNvGrpSpPr>
            <p:nvPr/>
          </p:nvGrpSpPr>
          <p:grpSpPr bwMode="auto">
            <a:xfrm>
              <a:off x="1011092" y="1032729"/>
              <a:ext cx="515270" cy="1348875"/>
              <a:chOff x="1011092" y="1032729"/>
              <a:chExt cx="515270" cy="1348875"/>
            </a:xfrm>
          </p:grpSpPr>
          <p:sp>
            <p:nvSpPr>
              <p:cNvPr id="19" name="Freeform: Shape 20">
                <a:extLst>
                  <a:ext uri="{FF2B5EF4-FFF2-40B4-BE49-F238E27FC236}">
                    <a16:creationId xmlns:a16="http://schemas.microsoft.com/office/drawing/2014/main" id="{846A45D4-52C3-F802-5513-8D89FBE22F18}"/>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20" name="Freeform: Shape 21">
                <a:extLst>
                  <a:ext uri="{FF2B5EF4-FFF2-40B4-BE49-F238E27FC236}">
                    <a16:creationId xmlns:a16="http://schemas.microsoft.com/office/drawing/2014/main" id="{058621C6-F13E-AAAA-0840-7FB28615E3EB}"/>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8" name="Freeform: Shape 9">
              <a:extLst>
                <a:ext uri="{FF2B5EF4-FFF2-40B4-BE49-F238E27FC236}">
                  <a16:creationId xmlns:a16="http://schemas.microsoft.com/office/drawing/2014/main" id="{186767BB-FD00-D7E5-F422-8DDB5D6644C6}"/>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9" name="Freeform: Shape 10">
              <a:extLst>
                <a:ext uri="{FF2B5EF4-FFF2-40B4-BE49-F238E27FC236}">
                  <a16:creationId xmlns:a16="http://schemas.microsoft.com/office/drawing/2014/main" id="{BAB19B4D-1B57-A3F8-509E-28BA5F72DF48}"/>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nvGrpSpPr>
            <p:cNvPr id="10" name="Graphic 8">
              <a:extLst>
                <a:ext uri="{FF2B5EF4-FFF2-40B4-BE49-F238E27FC236}">
                  <a16:creationId xmlns:a16="http://schemas.microsoft.com/office/drawing/2014/main" id="{055F142E-50D1-4287-9A74-075378EF0BFB}"/>
                </a:ext>
              </a:extLst>
            </p:cNvPr>
            <p:cNvGrpSpPr>
              <a:grpSpLocks/>
            </p:cNvGrpSpPr>
            <p:nvPr/>
          </p:nvGrpSpPr>
          <p:grpSpPr bwMode="auto">
            <a:xfrm>
              <a:off x="1526362" y="1032729"/>
              <a:ext cx="515397" cy="1348875"/>
              <a:chOff x="1526362" y="1032729"/>
              <a:chExt cx="515397" cy="1348875"/>
            </a:xfrm>
          </p:grpSpPr>
          <p:sp>
            <p:nvSpPr>
              <p:cNvPr id="17" name="Freeform: Shape 18">
                <a:extLst>
                  <a:ext uri="{FF2B5EF4-FFF2-40B4-BE49-F238E27FC236}">
                    <a16:creationId xmlns:a16="http://schemas.microsoft.com/office/drawing/2014/main" id="{5CE2B1E2-3891-8D5F-B1ED-608E3148BC11}"/>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8" name="Freeform: Shape 19">
                <a:extLst>
                  <a:ext uri="{FF2B5EF4-FFF2-40B4-BE49-F238E27FC236}">
                    <a16:creationId xmlns:a16="http://schemas.microsoft.com/office/drawing/2014/main" id="{1387F16B-1BC6-848F-BCBA-E8F2363D2705}"/>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11" name="Freeform: Shape 12">
              <a:extLst>
                <a:ext uri="{FF2B5EF4-FFF2-40B4-BE49-F238E27FC236}">
                  <a16:creationId xmlns:a16="http://schemas.microsoft.com/office/drawing/2014/main" id="{61D673E9-3EA8-383C-353E-69BDC57E0D7C}"/>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2" name="Freeform: Shape 13">
              <a:extLst>
                <a:ext uri="{FF2B5EF4-FFF2-40B4-BE49-F238E27FC236}">
                  <a16:creationId xmlns:a16="http://schemas.microsoft.com/office/drawing/2014/main" id="{2918737D-AB6C-B8E4-0032-4C7D0EFCF30D}"/>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3" name="Freeform: Shape 14">
              <a:extLst>
                <a:ext uri="{FF2B5EF4-FFF2-40B4-BE49-F238E27FC236}">
                  <a16:creationId xmlns:a16="http://schemas.microsoft.com/office/drawing/2014/main" id="{25E68B05-AD58-5966-EE1A-005A73CF242E}"/>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4" name="Freeform: Shape 15">
              <a:extLst>
                <a:ext uri="{FF2B5EF4-FFF2-40B4-BE49-F238E27FC236}">
                  <a16:creationId xmlns:a16="http://schemas.microsoft.com/office/drawing/2014/main" id="{B97366AA-F884-256A-AB24-BA42CD4DAF9A}"/>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5" name="Freeform: Shape 16">
              <a:extLst>
                <a:ext uri="{FF2B5EF4-FFF2-40B4-BE49-F238E27FC236}">
                  <a16:creationId xmlns:a16="http://schemas.microsoft.com/office/drawing/2014/main" id="{3B3A4F29-7EA5-9CBA-FFB1-1AD6EA9268B0}"/>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6" name="Freeform: Shape 17">
              <a:extLst>
                <a:ext uri="{FF2B5EF4-FFF2-40B4-BE49-F238E27FC236}">
                  <a16:creationId xmlns:a16="http://schemas.microsoft.com/office/drawing/2014/main" id="{506DB454-91EE-03E8-BF3D-866857DD4103}"/>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21" name="TextBox 20">
            <a:extLst>
              <a:ext uri="{FF2B5EF4-FFF2-40B4-BE49-F238E27FC236}">
                <a16:creationId xmlns:a16="http://schemas.microsoft.com/office/drawing/2014/main" id="{F7985115-7A49-9449-283D-889C5E0992DA}"/>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rgbClr val="EFEFEF"/>
                </a:solidFill>
              </a:rPr>
              <a:t>insp.gov.ro</a:t>
            </a:r>
          </a:p>
        </p:txBody>
      </p:sp>
      <p:sp>
        <p:nvSpPr>
          <p:cNvPr id="2" name="Title 1"/>
          <p:cNvSpPr>
            <a:spLocks noGrp="1"/>
          </p:cNvSpPr>
          <p:nvPr>
            <p:ph type="title"/>
          </p:nvPr>
        </p:nvSpPr>
        <p:spPr>
          <a:xfrm>
            <a:off x="2880000" y="1006674"/>
            <a:ext cx="9783170" cy="1502291"/>
          </a:xfrm>
        </p:spPr>
        <p:txBody>
          <a:bodyPr anchor="t">
            <a:noAutofit/>
          </a:bodyPr>
          <a:lstStyle>
            <a:lvl1pPr>
              <a:defRPr sz="3400" b="1">
                <a:solidFill>
                  <a:schemeClr val="tx2"/>
                </a:solidFill>
                <a:latin typeface="+mn-lt"/>
              </a:defRPr>
            </a:lvl1pPr>
          </a:lstStyle>
          <a:p>
            <a:endParaRPr lang="en-US" dirty="0"/>
          </a:p>
        </p:txBody>
      </p:sp>
      <p:sp>
        <p:nvSpPr>
          <p:cNvPr id="3" name="Content Placeholder 2"/>
          <p:cNvSpPr>
            <a:spLocks noGrp="1"/>
          </p:cNvSpPr>
          <p:nvPr>
            <p:ph sz="half" idx="1"/>
          </p:nvPr>
        </p:nvSpPr>
        <p:spPr>
          <a:xfrm>
            <a:off x="2880000" y="5875199"/>
            <a:ext cx="9783170" cy="6494455"/>
          </a:xfrm>
        </p:spPr>
        <p:txBody>
          <a:bodyPr>
            <a:normAutofit/>
          </a:bodyPr>
          <a:lstStyle>
            <a:lvl1pPr marL="0" indent="0">
              <a:buNone/>
              <a:defRPr sz="2800">
                <a:solidFill>
                  <a:schemeClr val="tx2"/>
                </a:solidFill>
              </a:defRPr>
            </a:lvl1pPr>
            <a:lvl2pPr marL="914400" indent="0">
              <a:buNone/>
              <a:defRPr sz="2800">
                <a:solidFill>
                  <a:schemeClr val="tx2"/>
                </a:solidFill>
              </a:defRPr>
            </a:lvl2pPr>
            <a:lvl3pPr marL="1828800" indent="0">
              <a:buNone/>
              <a:defRPr sz="2800">
                <a:solidFill>
                  <a:schemeClr val="tx2"/>
                </a:solidFill>
              </a:defRPr>
            </a:lvl3pPr>
            <a:lvl4pPr marL="2743200" indent="0">
              <a:buNone/>
              <a:defRPr sz="2800">
                <a:solidFill>
                  <a:schemeClr val="tx2"/>
                </a:solidFill>
              </a:defRPr>
            </a:lvl4pPr>
            <a:lvl5pPr marL="3657600" indent="0">
              <a:buNone/>
              <a:defRPr sz="28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12924430" y="5875199"/>
            <a:ext cx="9783170" cy="6494456"/>
          </a:xfrm>
        </p:spPr>
        <p:txBody>
          <a:bodyPr>
            <a:normAutofit/>
          </a:bodyPr>
          <a:lstStyle>
            <a:lvl1pPr marL="0" indent="0">
              <a:buNone/>
              <a:defRPr sz="2800">
                <a:solidFill>
                  <a:schemeClr val="tx1"/>
                </a:solidFill>
              </a:defRPr>
            </a:lvl1pPr>
            <a:lvl2pPr marL="914400" indent="0">
              <a:buNone/>
              <a:defRPr sz="2800">
                <a:solidFill>
                  <a:schemeClr val="tx1"/>
                </a:solidFill>
              </a:defRPr>
            </a:lvl2pPr>
            <a:lvl3pPr marL="1828800" indent="0">
              <a:buNone/>
              <a:defRPr sz="2800">
                <a:solidFill>
                  <a:schemeClr val="tx1"/>
                </a:solidFill>
              </a:defRPr>
            </a:lvl3pPr>
            <a:lvl4pPr marL="2743200" indent="0">
              <a:buNone/>
              <a:defRPr sz="2800">
                <a:solidFill>
                  <a:schemeClr val="tx1"/>
                </a:solidFill>
              </a:defRPr>
            </a:lvl4pPr>
            <a:lvl5pPr marL="3657600" indent="0">
              <a:buNone/>
              <a:defRPr sz="2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lide Number Placeholder 6">
            <a:extLst>
              <a:ext uri="{FF2B5EF4-FFF2-40B4-BE49-F238E27FC236}">
                <a16:creationId xmlns:a16="http://schemas.microsoft.com/office/drawing/2014/main" id="{87046664-633D-6074-FC6B-81390F4A148F}"/>
              </a:ext>
            </a:extLst>
          </p:cNvPr>
          <p:cNvSpPr>
            <a:spLocks noGrp="1"/>
          </p:cNvSpPr>
          <p:nvPr>
            <p:ph type="sldNum" sz="quarter" idx="10"/>
          </p:nvPr>
        </p:nvSpPr>
        <p:spPr>
          <a:xfrm>
            <a:off x="0" y="12728575"/>
            <a:ext cx="1527175" cy="731838"/>
          </a:xfrm>
        </p:spPr>
        <p:txBody>
          <a:bodyPr/>
          <a:lstStyle>
            <a:lvl1pPr algn="ctr">
              <a:defRPr sz="2900">
                <a:solidFill>
                  <a:schemeClr val="bg1"/>
                </a:solidFill>
              </a:defRPr>
            </a:lvl1pPr>
          </a:lstStyle>
          <a:p>
            <a:fld id="{E2285E58-1213-4FDF-B695-6950D1C64747}" type="slidenum">
              <a:rPr lang="ro-RO" altLang="en-US"/>
              <a:pPr/>
              <a:t>‹#›</a:t>
            </a:fld>
            <a:endParaRPr lang="ro-RO" altLang="en-US"/>
          </a:p>
        </p:txBody>
      </p:sp>
    </p:spTree>
    <p:extLst>
      <p:ext uri="{BB962C8B-B14F-4D97-AF65-F5344CB8AC3E}">
        <p14:creationId xmlns:p14="http://schemas.microsoft.com/office/powerpoint/2010/main" val="2677012290"/>
      </p:ext>
    </p:extLst>
  </p:cSld>
  <p:clrMapOvr>
    <a:masterClrMapping/>
  </p:clrMapOvr>
  <p:hf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apitol">
    <p:spTree>
      <p:nvGrpSpPr>
        <p:cNvPr id="1" name=""/>
        <p:cNvGrpSpPr/>
        <p:nvPr/>
      </p:nvGrpSpPr>
      <p:grpSpPr>
        <a:xfrm>
          <a:off x="0" y="0"/>
          <a:ext cx="0" cy="0"/>
          <a:chOff x="0" y="0"/>
          <a:chExt cx="0" cy="0"/>
        </a:xfrm>
      </p:grpSpPr>
      <p:sp>
        <p:nvSpPr>
          <p:cNvPr id="3" name="Rectangle 1">
            <a:extLst>
              <a:ext uri="{FF2B5EF4-FFF2-40B4-BE49-F238E27FC236}">
                <a16:creationId xmlns:a16="http://schemas.microsoft.com/office/drawing/2014/main" id="{1EFC9239-2CCA-4664-CEBB-722B3BF991DB}"/>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grpSp>
        <p:nvGrpSpPr>
          <p:cNvPr id="4" name="Graphic 7">
            <a:extLst>
              <a:ext uri="{FF2B5EF4-FFF2-40B4-BE49-F238E27FC236}">
                <a16:creationId xmlns:a16="http://schemas.microsoft.com/office/drawing/2014/main" id="{35780218-CF58-F3AD-9D0F-867464EF4D49}"/>
              </a:ext>
            </a:extLst>
          </p:cNvPr>
          <p:cNvGrpSpPr>
            <a:grpSpLocks/>
          </p:cNvGrpSpPr>
          <p:nvPr/>
        </p:nvGrpSpPr>
        <p:grpSpPr bwMode="auto">
          <a:xfrm>
            <a:off x="1011238" y="885825"/>
            <a:ext cx="1030287" cy="1495425"/>
            <a:chOff x="1011092" y="885600"/>
            <a:chExt cx="1030668" cy="1496004"/>
          </a:xfrm>
        </p:grpSpPr>
        <p:grpSp>
          <p:nvGrpSpPr>
            <p:cNvPr id="5" name="Graphic 7">
              <a:extLst>
                <a:ext uri="{FF2B5EF4-FFF2-40B4-BE49-F238E27FC236}">
                  <a16:creationId xmlns:a16="http://schemas.microsoft.com/office/drawing/2014/main" id="{A69DBD73-6EDC-2072-917A-44C80269133B}"/>
                </a:ext>
              </a:extLst>
            </p:cNvPr>
            <p:cNvGrpSpPr>
              <a:grpSpLocks/>
            </p:cNvGrpSpPr>
            <p:nvPr/>
          </p:nvGrpSpPr>
          <p:grpSpPr bwMode="auto">
            <a:xfrm>
              <a:off x="1011092" y="1032729"/>
              <a:ext cx="515270" cy="1348875"/>
              <a:chOff x="1011092" y="1032729"/>
              <a:chExt cx="515270" cy="1348875"/>
            </a:xfrm>
          </p:grpSpPr>
          <p:sp>
            <p:nvSpPr>
              <p:cNvPr id="18" name="Freeform: Shape 20">
                <a:extLst>
                  <a:ext uri="{FF2B5EF4-FFF2-40B4-BE49-F238E27FC236}">
                    <a16:creationId xmlns:a16="http://schemas.microsoft.com/office/drawing/2014/main" id="{0F9BE39A-65B9-6BFF-F813-819073CEBBEC}"/>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9" name="Freeform: Shape 21">
                <a:extLst>
                  <a:ext uri="{FF2B5EF4-FFF2-40B4-BE49-F238E27FC236}">
                    <a16:creationId xmlns:a16="http://schemas.microsoft.com/office/drawing/2014/main" id="{D290CBCD-9A33-C421-E2BE-DC2089C91B63}"/>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6" name="Freeform: Shape 9">
              <a:extLst>
                <a:ext uri="{FF2B5EF4-FFF2-40B4-BE49-F238E27FC236}">
                  <a16:creationId xmlns:a16="http://schemas.microsoft.com/office/drawing/2014/main" id="{F7A598CF-99A9-9218-CCC3-09E84A47F56E}"/>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7" name="Freeform: Shape 10">
              <a:extLst>
                <a:ext uri="{FF2B5EF4-FFF2-40B4-BE49-F238E27FC236}">
                  <a16:creationId xmlns:a16="http://schemas.microsoft.com/office/drawing/2014/main" id="{22C80463-875E-33F5-11C6-0A452347626C}"/>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nvGrpSpPr>
            <p:cNvPr id="8" name="Graphic 7">
              <a:extLst>
                <a:ext uri="{FF2B5EF4-FFF2-40B4-BE49-F238E27FC236}">
                  <a16:creationId xmlns:a16="http://schemas.microsoft.com/office/drawing/2014/main" id="{C873FD6D-F3C6-0BB5-A9C6-46726A6E2AE0}"/>
                </a:ext>
              </a:extLst>
            </p:cNvPr>
            <p:cNvGrpSpPr>
              <a:grpSpLocks/>
            </p:cNvGrpSpPr>
            <p:nvPr/>
          </p:nvGrpSpPr>
          <p:grpSpPr bwMode="auto">
            <a:xfrm>
              <a:off x="1526362" y="1032729"/>
              <a:ext cx="515397" cy="1348875"/>
              <a:chOff x="1526362" y="1032729"/>
              <a:chExt cx="515397" cy="1348875"/>
            </a:xfrm>
          </p:grpSpPr>
          <p:sp>
            <p:nvSpPr>
              <p:cNvPr id="16" name="Freeform: Shape 18">
                <a:extLst>
                  <a:ext uri="{FF2B5EF4-FFF2-40B4-BE49-F238E27FC236}">
                    <a16:creationId xmlns:a16="http://schemas.microsoft.com/office/drawing/2014/main" id="{C3137328-076F-BAFD-C637-E4CA12C99226}"/>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7" name="Freeform: Shape 19">
                <a:extLst>
                  <a:ext uri="{FF2B5EF4-FFF2-40B4-BE49-F238E27FC236}">
                    <a16:creationId xmlns:a16="http://schemas.microsoft.com/office/drawing/2014/main" id="{6C9E7950-F43B-763A-2AD0-7B09DE17AFF7}"/>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9" name="Freeform: Shape 12">
              <a:extLst>
                <a:ext uri="{FF2B5EF4-FFF2-40B4-BE49-F238E27FC236}">
                  <a16:creationId xmlns:a16="http://schemas.microsoft.com/office/drawing/2014/main" id="{690415B9-BAD2-C645-2229-DEA59C1F25BE}"/>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1" name="Freeform: Shape 13">
              <a:extLst>
                <a:ext uri="{FF2B5EF4-FFF2-40B4-BE49-F238E27FC236}">
                  <a16:creationId xmlns:a16="http://schemas.microsoft.com/office/drawing/2014/main" id="{5E28879D-D1B2-9A14-74C4-30ABE889207F}"/>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2" name="Freeform: Shape 14">
              <a:extLst>
                <a:ext uri="{FF2B5EF4-FFF2-40B4-BE49-F238E27FC236}">
                  <a16:creationId xmlns:a16="http://schemas.microsoft.com/office/drawing/2014/main" id="{0362CB14-5DFE-6BEE-8B48-951D7442EC44}"/>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3" name="Freeform: Shape 15">
              <a:extLst>
                <a:ext uri="{FF2B5EF4-FFF2-40B4-BE49-F238E27FC236}">
                  <a16:creationId xmlns:a16="http://schemas.microsoft.com/office/drawing/2014/main" id="{2B67EA85-1BE6-C574-EFF7-DFFE60B3CC06}"/>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4" name="Freeform: Shape 16">
              <a:extLst>
                <a:ext uri="{FF2B5EF4-FFF2-40B4-BE49-F238E27FC236}">
                  <a16:creationId xmlns:a16="http://schemas.microsoft.com/office/drawing/2014/main" id="{D88EEA9E-2A16-D30A-008E-D553F58354D0}"/>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5" name="Freeform: Shape 17">
              <a:extLst>
                <a:ext uri="{FF2B5EF4-FFF2-40B4-BE49-F238E27FC236}">
                  <a16:creationId xmlns:a16="http://schemas.microsoft.com/office/drawing/2014/main" id="{8576ACB4-9456-DFE8-73EB-089C6C57AB2E}"/>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title"/>
          </p:nvPr>
        </p:nvSpPr>
        <p:spPr>
          <a:xfrm>
            <a:off x="2880000" y="9730800"/>
            <a:ext cx="13604830" cy="2834622"/>
          </a:xfrm>
        </p:spPr>
        <p:txBody>
          <a:bodyPr anchor="t">
            <a:noAutofit/>
          </a:bodyPr>
          <a:lstStyle>
            <a:lvl1pPr>
              <a:defRPr sz="6600" b="1">
                <a:solidFill>
                  <a:schemeClr val="tx2"/>
                </a:solidFill>
                <a:latin typeface="+mn-lt"/>
              </a:defRPr>
            </a:lvl1pPr>
          </a:lstStyle>
          <a:p>
            <a:endParaRPr lang="ro-RO"/>
          </a:p>
        </p:txBody>
      </p:sp>
      <p:sp>
        <p:nvSpPr>
          <p:cNvPr id="10" name="Text Placeholder 9"/>
          <p:cNvSpPr>
            <a:spLocks noGrp="1"/>
          </p:cNvSpPr>
          <p:nvPr>
            <p:ph type="body" sz="quarter" idx="13"/>
          </p:nvPr>
        </p:nvSpPr>
        <p:spPr>
          <a:xfrm>
            <a:off x="19026000" y="9020429"/>
            <a:ext cx="4516438" cy="3523130"/>
          </a:xfrm>
        </p:spPr>
        <p:txBody>
          <a:bodyPr>
            <a:noAutofit/>
          </a:bodyPr>
          <a:lstStyle>
            <a:lvl1pPr marL="0" indent="0">
              <a:buNone/>
              <a:defRPr sz="32800">
                <a:solidFill>
                  <a:schemeClr val="accent1"/>
                </a:solidFill>
                <a:latin typeface="Calibri Light" panose="020F0302020204030204" pitchFamily="34" charset="0"/>
                <a:cs typeface="Calibri Light" panose="020F0302020204030204" pitchFamily="34" charset="0"/>
              </a:defRPr>
            </a:lvl1pPr>
          </a:lstStyle>
          <a:p>
            <a:pPr lvl="0"/>
            <a:r>
              <a:rPr lang="en-US"/>
              <a:t>Click to edit Master text styles</a:t>
            </a:r>
          </a:p>
        </p:txBody>
      </p:sp>
      <p:sp>
        <p:nvSpPr>
          <p:cNvPr id="20" name="Slide Number Placeholder 4">
            <a:extLst>
              <a:ext uri="{FF2B5EF4-FFF2-40B4-BE49-F238E27FC236}">
                <a16:creationId xmlns:a16="http://schemas.microsoft.com/office/drawing/2014/main" id="{61936F3B-9C73-880F-9D18-CA12C9403E40}"/>
              </a:ext>
            </a:extLst>
          </p:cNvPr>
          <p:cNvSpPr>
            <a:spLocks noGrp="1"/>
          </p:cNvSpPr>
          <p:nvPr>
            <p:ph type="sldNum" sz="quarter" idx="14"/>
          </p:nvPr>
        </p:nvSpPr>
        <p:spPr>
          <a:xfrm>
            <a:off x="-3175" y="12728575"/>
            <a:ext cx="1530350" cy="731838"/>
          </a:xfrm>
        </p:spPr>
        <p:txBody>
          <a:bodyPr/>
          <a:lstStyle>
            <a:lvl1pPr algn="ctr">
              <a:defRPr sz="2900" b="1">
                <a:solidFill>
                  <a:schemeClr val="bg1"/>
                </a:solidFill>
              </a:defRPr>
            </a:lvl1pPr>
          </a:lstStyle>
          <a:p>
            <a:fld id="{637EB5BF-16E1-43D9-B358-8C54FA0674EB}" type="slidenum">
              <a:rPr lang="ro-RO" altLang="en-US"/>
              <a:pPr/>
              <a:t>‹#›</a:t>
            </a:fld>
            <a:endParaRPr lang="ro-RO" altLang="en-US"/>
          </a:p>
        </p:txBody>
      </p:sp>
    </p:spTree>
    <p:extLst>
      <p:ext uri="{BB962C8B-B14F-4D97-AF65-F5344CB8AC3E}">
        <p14:creationId xmlns:p14="http://schemas.microsoft.com/office/powerpoint/2010/main" val="2893054286"/>
      </p:ext>
    </p:extLst>
  </p:cSld>
  <p:clrMapOvr>
    <a:masterClrMapping/>
  </p:clrMapOvr>
  <p:hf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Foto">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748382F-3CFC-16C5-0DFA-9663B16AD359}"/>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grpSp>
        <p:nvGrpSpPr>
          <p:cNvPr id="5" name="Graphic 8">
            <a:extLst>
              <a:ext uri="{FF2B5EF4-FFF2-40B4-BE49-F238E27FC236}">
                <a16:creationId xmlns:a16="http://schemas.microsoft.com/office/drawing/2014/main" id="{C23F1171-A952-D376-9C52-0FF903325356}"/>
              </a:ext>
            </a:extLst>
          </p:cNvPr>
          <p:cNvGrpSpPr>
            <a:grpSpLocks/>
          </p:cNvGrpSpPr>
          <p:nvPr/>
        </p:nvGrpSpPr>
        <p:grpSpPr bwMode="auto">
          <a:xfrm>
            <a:off x="1011238" y="885825"/>
            <a:ext cx="1030287" cy="1495425"/>
            <a:chOff x="1011092" y="885600"/>
            <a:chExt cx="1030668" cy="1496004"/>
          </a:xfrm>
        </p:grpSpPr>
        <p:grpSp>
          <p:nvGrpSpPr>
            <p:cNvPr id="6" name="Graphic 8">
              <a:extLst>
                <a:ext uri="{FF2B5EF4-FFF2-40B4-BE49-F238E27FC236}">
                  <a16:creationId xmlns:a16="http://schemas.microsoft.com/office/drawing/2014/main" id="{7EF48C19-E526-D554-29F9-DB6B00BE9B12}"/>
                </a:ext>
              </a:extLst>
            </p:cNvPr>
            <p:cNvGrpSpPr>
              <a:grpSpLocks/>
            </p:cNvGrpSpPr>
            <p:nvPr/>
          </p:nvGrpSpPr>
          <p:grpSpPr bwMode="auto">
            <a:xfrm>
              <a:off x="1011092" y="1032729"/>
              <a:ext cx="515270" cy="1348875"/>
              <a:chOff x="1011092" y="1032729"/>
              <a:chExt cx="515270" cy="1348875"/>
            </a:xfrm>
          </p:grpSpPr>
          <p:sp>
            <p:nvSpPr>
              <p:cNvPr id="19" name="Freeform: Shape 20">
                <a:extLst>
                  <a:ext uri="{FF2B5EF4-FFF2-40B4-BE49-F238E27FC236}">
                    <a16:creationId xmlns:a16="http://schemas.microsoft.com/office/drawing/2014/main" id="{BB3CCCB1-A29F-A9D6-D4CA-3E77367EEB2E}"/>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20" name="Freeform: Shape 21">
                <a:extLst>
                  <a:ext uri="{FF2B5EF4-FFF2-40B4-BE49-F238E27FC236}">
                    <a16:creationId xmlns:a16="http://schemas.microsoft.com/office/drawing/2014/main" id="{9C047DC5-FEAD-5015-4ED7-57AF32C38471}"/>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7" name="Freeform: Shape 9">
              <a:extLst>
                <a:ext uri="{FF2B5EF4-FFF2-40B4-BE49-F238E27FC236}">
                  <a16:creationId xmlns:a16="http://schemas.microsoft.com/office/drawing/2014/main" id="{1C87B03D-70DC-D749-A3E0-E528E87928B7}"/>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8" name="Freeform: Shape 10">
              <a:extLst>
                <a:ext uri="{FF2B5EF4-FFF2-40B4-BE49-F238E27FC236}">
                  <a16:creationId xmlns:a16="http://schemas.microsoft.com/office/drawing/2014/main" id="{4EFBFC1B-FA10-C781-C18E-9CDD640AD269}"/>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nvGrpSpPr>
            <p:cNvPr id="10" name="Graphic 8">
              <a:extLst>
                <a:ext uri="{FF2B5EF4-FFF2-40B4-BE49-F238E27FC236}">
                  <a16:creationId xmlns:a16="http://schemas.microsoft.com/office/drawing/2014/main" id="{E209C0A0-B801-0BE7-7C5B-372ABDE7EF83}"/>
                </a:ext>
              </a:extLst>
            </p:cNvPr>
            <p:cNvGrpSpPr>
              <a:grpSpLocks/>
            </p:cNvGrpSpPr>
            <p:nvPr/>
          </p:nvGrpSpPr>
          <p:grpSpPr bwMode="auto">
            <a:xfrm>
              <a:off x="1526362" y="1032729"/>
              <a:ext cx="515397" cy="1348875"/>
              <a:chOff x="1526362" y="1032729"/>
              <a:chExt cx="515397" cy="1348875"/>
            </a:xfrm>
          </p:grpSpPr>
          <p:sp>
            <p:nvSpPr>
              <p:cNvPr id="17" name="Freeform: Shape 18">
                <a:extLst>
                  <a:ext uri="{FF2B5EF4-FFF2-40B4-BE49-F238E27FC236}">
                    <a16:creationId xmlns:a16="http://schemas.microsoft.com/office/drawing/2014/main" id="{3DCCF986-6EC8-DAB9-B9F4-36D3E479029F}"/>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8" name="Freeform: Shape 19">
                <a:extLst>
                  <a:ext uri="{FF2B5EF4-FFF2-40B4-BE49-F238E27FC236}">
                    <a16:creationId xmlns:a16="http://schemas.microsoft.com/office/drawing/2014/main" id="{F332ECFC-CFDF-075B-F476-C98F0B6BBC22}"/>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11" name="Freeform: Shape 12">
              <a:extLst>
                <a:ext uri="{FF2B5EF4-FFF2-40B4-BE49-F238E27FC236}">
                  <a16:creationId xmlns:a16="http://schemas.microsoft.com/office/drawing/2014/main" id="{845FE291-2874-4709-F65A-CDB335A87957}"/>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2" name="Freeform: Shape 13">
              <a:extLst>
                <a:ext uri="{FF2B5EF4-FFF2-40B4-BE49-F238E27FC236}">
                  <a16:creationId xmlns:a16="http://schemas.microsoft.com/office/drawing/2014/main" id="{69F50896-C257-0E82-1829-56A7FB657E11}"/>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3" name="Freeform: Shape 14">
              <a:extLst>
                <a:ext uri="{FF2B5EF4-FFF2-40B4-BE49-F238E27FC236}">
                  <a16:creationId xmlns:a16="http://schemas.microsoft.com/office/drawing/2014/main" id="{0A719F2B-B5CB-E842-FF6D-38255DBE0C5A}"/>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4" name="Freeform: Shape 15">
              <a:extLst>
                <a:ext uri="{FF2B5EF4-FFF2-40B4-BE49-F238E27FC236}">
                  <a16:creationId xmlns:a16="http://schemas.microsoft.com/office/drawing/2014/main" id="{24D69F53-2A22-E8B6-6A51-9D75F35E0C0C}"/>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5" name="Freeform: Shape 16">
              <a:extLst>
                <a:ext uri="{FF2B5EF4-FFF2-40B4-BE49-F238E27FC236}">
                  <a16:creationId xmlns:a16="http://schemas.microsoft.com/office/drawing/2014/main" id="{FDF42362-B81C-0ACE-97D9-3452A3481824}"/>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sp>
          <p:nvSpPr>
            <p:cNvPr id="16" name="Freeform: Shape 17">
              <a:extLst>
                <a:ext uri="{FF2B5EF4-FFF2-40B4-BE49-F238E27FC236}">
                  <a16:creationId xmlns:a16="http://schemas.microsoft.com/office/drawing/2014/main" id="{4759D553-4FDB-1259-05BF-0C26FCB6FD84}"/>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ro-RO"/>
            </a:p>
          </p:txBody>
        </p:sp>
      </p:grpSp>
      <p:sp>
        <p:nvSpPr>
          <p:cNvPr id="21" name="TextBox 20">
            <a:extLst>
              <a:ext uri="{FF2B5EF4-FFF2-40B4-BE49-F238E27FC236}">
                <a16:creationId xmlns:a16="http://schemas.microsoft.com/office/drawing/2014/main" id="{14575D0F-AFE8-3221-3440-4A69DE20D0EB}"/>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rgbClr val="EFEFEF"/>
                </a:solidFill>
              </a:rPr>
              <a:t>insp.gov.ro</a:t>
            </a:r>
          </a:p>
        </p:txBody>
      </p:sp>
      <p:sp>
        <p:nvSpPr>
          <p:cNvPr id="9" name="Picture Placeholder 8"/>
          <p:cNvSpPr>
            <a:spLocks noGrp="1"/>
          </p:cNvSpPr>
          <p:nvPr>
            <p:ph type="pic" sz="quarter" idx="13"/>
          </p:nvPr>
        </p:nvSpPr>
        <p:spPr>
          <a:xfrm>
            <a:off x="1463178" y="-19447"/>
            <a:ext cx="22920821" cy="13752909"/>
          </a:xfrm>
        </p:spPr>
        <p:txBody>
          <a:bodyPr rtlCol="0">
            <a:normAutofit/>
          </a:bodyPr>
          <a:lstStyle/>
          <a:p>
            <a:pPr lvl="0"/>
            <a:endParaRPr lang="ro-RO" noProof="0"/>
          </a:p>
        </p:txBody>
      </p:sp>
      <p:sp>
        <p:nvSpPr>
          <p:cNvPr id="2" name="Title 1"/>
          <p:cNvSpPr>
            <a:spLocks noGrp="1"/>
          </p:cNvSpPr>
          <p:nvPr>
            <p:ph type="title"/>
          </p:nvPr>
        </p:nvSpPr>
        <p:spPr>
          <a:xfrm>
            <a:off x="2880000" y="1006674"/>
            <a:ext cx="9783170" cy="1502291"/>
          </a:xfrm>
        </p:spPr>
        <p:txBody>
          <a:bodyPr anchor="t">
            <a:noAutofit/>
          </a:bodyPr>
          <a:lstStyle>
            <a:lvl1pPr>
              <a:defRPr sz="3400" b="1">
                <a:solidFill>
                  <a:schemeClr val="tx2"/>
                </a:solidFill>
                <a:latin typeface="+mn-lt"/>
              </a:defRPr>
            </a:lvl1pPr>
          </a:lstStyle>
          <a:p>
            <a:endParaRPr lang="en-US" dirty="0"/>
          </a:p>
        </p:txBody>
      </p:sp>
      <p:sp>
        <p:nvSpPr>
          <p:cNvPr id="3" name="Content Placeholder 2"/>
          <p:cNvSpPr>
            <a:spLocks noGrp="1"/>
          </p:cNvSpPr>
          <p:nvPr>
            <p:ph sz="half" idx="1"/>
          </p:nvPr>
        </p:nvSpPr>
        <p:spPr>
          <a:xfrm>
            <a:off x="2880000" y="9817201"/>
            <a:ext cx="5760000" cy="3426852"/>
          </a:xfrm>
        </p:spPr>
        <p:txBody>
          <a:bodyPr>
            <a:normAutofit/>
          </a:bodyPr>
          <a:lstStyle>
            <a:lvl1pPr marL="0" indent="0">
              <a:buNone/>
              <a:defRPr sz="2800">
                <a:solidFill>
                  <a:schemeClr val="tx1"/>
                </a:solidFill>
              </a:defRPr>
            </a:lvl1pPr>
            <a:lvl2pPr marL="914400" indent="0">
              <a:buNone/>
              <a:defRPr sz="2800">
                <a:solidFill>
                  <a:schemeClr val="tx1"/>
                </a:solidFill>
              </a:defRPr>
            </a:lvl2pPr>
            <a:lvl3pPr marL="1828800" indent="0">
              <a:buNone/>
              <a:defRPr sz="2800">
                <a:solidFill>
                  <a:schemeClr val="tx1"/>
                </a:solidFill>
              </a:defRPr>
            </a:lvl3pPr>
            <a:lvl4pPr marL="2743200" indent="0">
              <a:buNone/>
              <a:defRPr sz="2800">
                <a:solidFill>
                  <a:schemeClr val="tx1"/>
                </a:solidFill>
              </a:defRPr>
            </a:lvl4pPr>
            <a:lvl5pPr marL="3657600" indent="0">
              <a:buNone/>
              <a:defRPr sz="2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lide Number Placeholder 6">
            <a:extLst>
              <a:ext uri="{FF2B5EF4-FFF2-40B4-BE49-F238E27FC236}">
                <a16:creationId xmlns:a16="http://schemas.microsoft.com/office/drawing/2014/main" id="{8F245A96-16E4-8140-1137-08BCC1A0FA9B}"/>
              </a:ext>
            </a:extLst>
          </p:cNvPr>
          <p:cNvSpPr>
            <a:spLocks noGrp="1"/>
          </p:cNvSpPr>
          <p:nvPr>
            <p:ph type="sldNum" sz="quarter" idx="14"/>
          </p:nvPr>
        </p:nvSpPr>
        <p:spPr>
          <a:xfrm>
            <a:off x="0" y="12728575"/>
            <a:ext cx="1527175" cy="731838"/>
          </a:xfrm>
        </p:spPr>
        <p:txBody>
          <a:bodyPr/>
          <a:lstStyle>
            <a:lvl1pPr algn="ctr">
              <a:defRPr sz="2900">
                <a:solidFill>
                  <a:schemeClr val="bg1"/>
                </a:solidFill>
              </a:defRPr>
            </a:lvl1pPr>
          </a:lstStyle>
          <a:p>
            <a:fld id="{3655F79F-B74A-42C6-A332-2BB191547408}" type="slidenum">
              <a:rPr lang="ro-RO" altLang="en-US"/>
              <a:pPr/>
              <a:t>‹#›</a:t>
            </a:fld>
            <a:endParaRPr lang="ro-RO" altLang="en-US"/>
          </a:p>
        </p:txBody>
      </p:sp>
    </p:spTree>
    <p:extLst>
      <p:ext uri="{BB962C8B-B14F-4D97-AF65-F5344CB8AC3E}">
        <p14:creationId xmlns:p14="http://schemas.microsoft.com/office/powerpoint/2010/main" val="959706859"/>
      </p:ext>
    </p:extLst>
  </p:cSld>
  <p:clrMapOvr>
    <a:masterClrMapping/>
  </p:clrMapOvr>
  <p:hf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INSP Titlu">
    <p:bg>
      <p:bgPr>
        <a:solidFill>
          <a:schemeClr val="tx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5F45C80-65D3-2ECA-8415-CAE08A4505F1}"/>
              </a:ext>
            </a:extLst>
          </p:cNvPr>
          <p:cNvSpPr/>
          <p:nvPr userDrawn="1"/>
        </p:nvSpPr>
        <p:spPr>
          <a:xfrm>
            <a:off x="0" y="0"/>
            <a:ext cx="5954713" cy="1373346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grpSp>
        <p:nvGrpSpPr>
          <p:cNvPr id="5" name="Graphic 8">
            <a:extLst>
              <a:ext uri="{FF2B5EF4-FFF2-40B4-BE49-F238E27FC236}">
                <a16:creationId xmlns:a16="http://schemas.microsoft.com/office/drawing/2014/main" id="{15ACD0BA-4A12-C1C9-C7DC-12A666A3EB8F}"/>
              </a:ext>
            </a:extLst>
          </p:cNvPr>
          <p:cNvGrpSpPr>
            <a:grpSpLocks/>
          </p:cNvGrpSpPr>
          <p:nvPr/>
        </p:nvGrpSpPr>
        <p:grpSpPr bwMode="auto">
          <a:xfrm>
            <a:off x="744538" y="892175"/>
            <a:ext cx="3832225" cy="1555750"/>
            <a:chOff x="745200" y="892800"/>
            <a:chExt cx="3830868" cy="1554621"/>
          </a:xfrm>
        </p:grpSpPr>
        <p:grpSp>
          <p:nvGrpSpPr>
            <p:cNvPr id="6" name="Graphic 8">
              <a:extLst>
                <a:ext uri="{FF2B5EF4-FFF2-40B4-BE49-F238E27FC236}">
                  <a16:creationId xmlns:a16="http://schemas.microsoft.com/office/drawing/2014/main" id="{620422DC-B3DC-C032-E095-649F71FE3A62}"/>
                </a:ext>
              </a:extLst>
            </p:cNvPr>
            <p:cNvGrpSpPr/>
            <p:nvPr/>
          </p:nvGrpSpPr>
          <p:grpSpPr>
            <a:xfrm>
              <a:off x="2199129" y="1172881"/>
              <a:ext cx="2376938" cy="909151"/>
              <a:chOff x="2199129" y="1172881"/>
              <a:chExt cx="2376938" cy="909151"/>
            </a:xfrm>
            <a:solidFill>
              <a:srgbClr val="262262"/>
            </a:solidFill>
          </p:grpSpPr>
          <p:sp>
            <p:nvSpPr>
              <p:cNvPr id="20" name="Freeform: Shape 20">
                <a:extLst>
                  <a:ext uri="{FF2B5EF4-FFF2-40B4-BE49-F238E27FC236}">
                    <a16:creationId xmlns:a16="http://schemas.microsoft.com/office/drawing/2014/main" id="{9F098AB5-4FEC-0A8B-29FE-68B88D9C78B6}"/>
                  </a:ext>
                </a:extLst>
              </p:cNvPr>
              <p:cNvSpPr/>
              <p:nvPr/>
            </p:nvSpPr>
            <p:spPr>
              <a:xfrm>
                <a:off x="2200273" y="1195002"/>
                <a:ext cx="86452" cy="218420"/>
              </a:xfrm>
              <a:custGeom>
                <a:avLst/>
                <a:gdLst>
                  <a:gd name="connsiteX0" fmla="*/ 27334 w 86452"/>
                  <a:gd name="connsiteY0" fmla="*/ 18308 h 218420"/>
                  <a:gd name="connsiteX1" fmla="*/ 0 w 86452"/>
                  <a:gd name="connsiteY1" fmla="*/ 14748 h 218420"/>
                  <a:gd name="connsiteX2" fmla="*/ 0 w 86452"/>
                  <a:gd name="connsiteY2" fmla="*/ 0 h 218420"/>
                  <a:gd name="connsiteX3" fmla="*/ 86453 w 86452"/>
                  <a:gd name="connsiteY3" fmla="*/ 0 h 218420"/>
                  <a:gd name="connsiteX4" fmla="*/ 86453 w 86452"/>
                  <a:gd name="connsiteY4" fmla="*/ 14748 h 218420"/>
                  <a:gd name="connsiteX5" fmla="*/ 59118 w 86452"/>
                  <a:gd name="connsiteY5" fmla="*/ 18308 h 218420"/>
                  <a:gd name="connsiteX6" fmla="*/ 59118 w 86452"/>
                  <a:gd name="connsiteY6" fmla="*/ 201130 h 218420"/>
                  <a:gd name="connsiteX7" fmla="*/ 86453 w 86452"/>
                  <a:gd name="connsiteY7" fmla="*/ 204308 h 218420"/>
                  <a:gd name="connsiteX8" fmla="*/ 86453 w 86452"/>
                  <a:gd name="connsiteY8" fmla="*/ 218420 h 218420"/>
                  <a:gd name="connsiteX9" fmla="*/ 381 w 86452"/>
                  <a:gd name="connsiteY9" fmla="*/ 218420 h 218420"/>
                  <a:gd name="connsiteX10" fmla="*/ 381 w 86452"/>
                  <a:gd name="connsiteY10" fmla="*/ 204054 h 218420"/>
                  <a:gd name="connsiteX11" fmla="*/ 27461 w 86452"/>
                  <a:gd name="connsiteY11" fmla="*/ 201130 h 218420"/>
                  <a:gd name="connsiteX12" fmla="*/ 27461 w 86452"/>
                  <a:gd name="connsiteY12" fmla="*/ 18308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52" h="218420">
                    <a:moveTo>
                      <a:pt x="27334" y="18308"/>
                    </a:moveTo>
                    <a:lnTo>
                      <a:pt x="0" y="14748"/>
                    </a:lnTo>
                    <a:lnTo>
                      <a:pt x="0" y="0"/>
                    </a:lnTo>
                    <a:lnTo>
                      <a:pt x="86453" y="0"/>
                    </a:lnTo>
                    <a:lnTo>
                      <a:pt x="86453" y="14748"/>
                    </a:lnTo>
                    <a:lnTo>
                      <a:pt x="59118" y="18308"/>
                    </a:lnTo>
                    <a:lnTo>
                      <a:pt x="59118" y="201130"/>
                    </a:lnTo>
                    <a:lnTo>
                      <a:pt x="86453" y="204308"/>
                    </a:lnTo>
                    <a:lnTo>
                      <a:pt x="86453" y="218420"/>
                    </a:lnTo>
                    <a:lnTo>
                      <a:pt x="381" y="218420"/>
                    </a:lnTo>
                    <a:lnTo>
                      <a:pt x="381" y="204054"/>
                    </a:lnTo>
                    <a:lnTo>
                      <a:pt x="27461" y="201130"/>
                    </a:lnTo>
                    <a:lnTo>
                      <a:pt x="27461" y="18308"/>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FCFE7B90-3FFA-D582-356F-F7489D4B4ACE}"/>
                  </a:ext>
                </a:extLst>
              </p:cNvPr>
              <p:cNvSpPr/>
              <p:nvPr/>
            </p:nvSpPr>
            <p:spPr>
              <a:xfrm>
                <a:off x="2312535" y="1246365"/>
                <a:ext cx="177609" cy="167057"/>
              </a:xfrm>
              <a:custGeom>
                <a:avLst/>
                <a:gdLst>
                  <a:gd name="connsiteX0" fmla="*/ 21105 w 177609"/>
                  <a:gd name="connsiteY0" fmla="*/ 26571 h 167057"/>
                  <a:gd name="connsiteX1" fmla="*/ 0 w 177609"/>
                  <a:gd name="connsiteY1" fmla="*/ 21232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7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571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571"/>
                    </a:moveTo>
                    <a:lnTo>
                      <a:pt x="0" y="21232"/>
                    </a:lnTo>
                    <a:lnTo>
                      <a:pt x="0" y="5340"/>
                    </a:lnTo>
                    <a:lnTo>
                      <a:pt x="42082" y="0"/>
                    </a:lnTo>
                    <a:lnTo>
                      <a:pt x="42972" y="0"/>
                    </a:lnTo>
                    <a:lnTo>
                      <a:pt x="49202" y="5340"/>
                    </a:lnTo>
                    <a:lnTo>
                      <a:pt x="49202" y="17672"/>
                    </a:lnTo>
                    <a:lnTo>
                      <a:pt x="48947"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1"/>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2AD06CA5-0AF4-ED65-03B2-BC237729D4B2}"/>
                  </a:ext>
                </a:extLst>
              </p:cNvPr>
              <p:cNvSpPr/>
              <p:nvPr/>
            </p:nvSpPr>
            <p:spPr>
              <a:xfrm>
                <a:off x="2513791" y="1246620"/>
                <a:ext cx="118999" cy="169853"/>
              </a:xfrm>
              <a:custGeom>
                <a:avLst/>
                <a:gdLst>
                  <a:gd name="connsiteX0" fmla="*/ 24664 w 118999"/>
                  <a:gd name="connsiteY0" fmla="*/ 143283 h 169853"/>
                  <a:gd name="connsiteX1" fmla="*/ 37124 w 118999"/>
                  <a:gd name="connsiteY1" fmla="*/ 151165 h 169853"/>
                  <a:gd name="connsiteX2" fmla="*/ 57211 w 118999"/>
                  <a:gd name="connsiteY2" fmla="*/ 154725 h 169853"/>
                  <a:gd name="connsiteX3" fmla="*/ 81876 w 118999"/>
                  <a:gd name="connsiteY3" fmla="*/ 148241 h 169853"/>
                  <a:gd name="connsiteX4" fmla="*/ 89758 w 118999"/>
                  <a:gd name="connsiteY4" fmla="*/ 130315 h 169853"/>
                  <a:gd name="connsiteX5" fmla="*/ 84800 w 118999"/>
                  <a:gd name="connsiteY5" fmla="*/ 116457 h 169853"/>
                  <a:gd name="connsiteX6" fmla="*/ 70815 w 118999"/>
                  <a:gd name="connsiteY6" fmla="*/ 106032 h 169853"/>
                  <a:gd name="connsiteX7" fmla="*/ 45133 w 118999"/>
                  <a:gd name="connsiteY7" fmla="*/ 94971 h 169853"/>
                  <a:gd name="connsiteX8" fmla="*/ 12078 w 118999"/>
                  <a:gd name="connsiteY8" fmla="*/ 74502 h 169853"/>
                  <a:gd name="connsiteX9" fmla="*/ 1653 w 118999"/>
                  <a:gd name="connsiteY9" fmla="*/ 43226 h 169853"/>
                  <a:gd name="connsiteX10" fmla="*/ 9408 w 118999"/>
                  <a:gd name="connsiteY10" fmla="*/ 20596 h 169853"/>
                  <a:gd name="connsiteX11" fmla="*/ 30894 w 118999"/>
                  <a:gd name="connsiteY11" fmla="*/ 5467 h 169853"/>
                  <a:gd name="connsiteX12" fmla="*/ 61280 w 118999"/>
                  <a:gd name="connsiteY12" fmla="*/ 0 h 169853"/>
                  <a:gd name="connsiteX13" fmla="*/ 84927 w 118999"/>
                  <a:gd name="connsiteY13" fmla="*/ 2034 h 169853"/>
                  <a:gd name="connsiteX14" fmla="*/ 101201 w 118999"/>
                  <a:gd name="connsiteY14" fmla="*/ 6103 h 169853"/>
                  <a:gd name="connsiteX15" fmla="*/ 109464 w 118999"/>
                  <a:gd name="connsiteY15" fmla="*/ 8772 h 169853"/>
                  <a:gd name="connsiteX16" fmla="*/ 109464 w 118999"/>
                  <a:gd name="connsiteY16" fmla="*/ 45260 h 169853"/>
                  <a:gd name="connsiteX17" fmla="*/ 91538 w 118999"/>
                  <a:gd name="connsiteY17" fmla="*/ 45260 h 169853"/>
                  <a:gd name="connsiteX18" fmla="*/ 85690 w 118999"/>
                  <a:gd name="connsiteY18" fmla="*/ 23520 h 169853"/>
                  <a:gd name="connsiteX19" fmla="*/ 76282 w 118999"/>
                  <a:gd name="connsiteY19" fmla="*/ 17545 h 169853"/>
                  <a:gd name="connsiteX20" fmla="*/ 59246 w 118999"/>
                  <a:gd name="connsiteY20" fmla="*/ 15002 h 169853"/>
                  <a:gd name="connsiteX21" fmla="*/ 37887 w 118999"/>
                  <a:gd name="connsiteY21" fmla="*/ 20850 h 169853"/>
                  <a:gd name="connsiteX22" fmla="*/ 29750 w 118999"/>
                  <a:gd name="connsiteY22" fmla="*/ 36742 h 169853"/>
                  <a:gd name="connsiteX23" fmla="*/ 34072 w 118999"/>
                  <a:gd name="connsiteY23" fmla="*/ 51236 h 169853"/>
                  <a:gd name="connsiteX24" fmla="*/ 44752 w 118999"/>
                  <a:gd name="connsiteY24" fmla="*/ 60517 h 169853"/>
                  <a:gd name="connsiteX25" fmla="*/ 62424 w 118999"/>
                  <a:gd name="connsiteY25" fmla="*/ 68781 h 169853"/>
                  <a:gd name="connsiteX26" fmla="*/ 68272 w 118999"/>
                  <a:gd name="connsiteY26" fmla="*/ 71069 h 169853"/>
                  <a:gd name="connsiteX27" fmla="*/ 94971 w 118999"/>
                  <a:gd name="connsiteY27" fmla="*/ 83401 h 169853"/>
                  <a:gd name="connsiteX28" fmla="*/ 112134 w 118999"/>
                  <a:gd name="connsiteY28" fmla="*/ 98785 h 169853"/>
                  <a:gd name="connsiteX29" fmla="*/ 119000 w 118999"/>
                  <a:gd name="connsiteY29" fmla="*/ 122178 h 169853"/>
                  <a:gd name="connsiteX30" fmla="*/ 102090 w 118999"/>
                  <a:gd name="connsiteY30" fmla="*/ 156886 h 169853"/>
                  <a:gd name="connsiteX31" fmla="*/ 55813 w 118999"/>
                  <a:gd name="connsiteY31" fmla="*/ 169854 h 169853"/>
                  <a:gd name="connsiteX32" fmla="*/ 25682 w 118999"/>
                  <a:gd name="connsiteY32" fmla="*/ 165913 h 169853"/>
                  <a:gd name="connsiteX33" fmla="*/ 0 w 118999"/>
                  <a:gd name="connsiteY33" fmla="*/ 157776 h 169853"/>
                  <a:gd name="connsiteX34" fmla="*/ 0 w 118999"/>
                  <a:gd name="connsiteY34" fmla="*/ 120398 h 169853"/>
                  <a:gd name="connsiteX35" fmla="*/ 19070 w 118999"/>
                  <a:gd name="connsiteY35" fmla="*/ 120398 h 169853"/>
                  <a:gd name="connsiteX36" fmla="*/ 24664 w 118999"/>
                  <a:gd name="connsiteY36" fmla="*/ 143283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8999" h="169853">
                    <a:moveTo>
                      <a:pt x="24664" y="143283"/>
                    </a:moveTo>
                    <a:cubicBezTo>
                      <a:pt x="26571" y="146207"/>
                      <a:pt x="30767" y="148877"/>
                      <a:pt x="37124" y="151165"/>
                    </a:cubicBezTo>
                    <a:cubicBezTo>
                      <a:pt x="43481" y="153453"/>
                      <a:pt x="50219" y="154725"/>
                      <a:pt x="57211" y="154725"/>
                    </a:cubicBezTo>
                    <a:cubicBezTo>
                      <a:pt x="68399" y="154725"/>
                      <a:pt x="76663" y="152564"/>
                      <a:pt x="81876" y="148241"/>
                    </a:cubicBezTo>
                    <a:cubicBezTo>
                      <a:pt x="87088" y="143918"/>
                      <a:pt x="89758" y="137943"/>
                      <a:pt x="89758" y="130315"/>
                    </a:cubicBezTo>
                    <a:cubicBezTo>
                      <a:pt x="89758" y="124975"/>
                      <a:pt x="88105" y="120398"/>
                      <a:pt x="84800" y="116457"/>
                    </a:cubicBezTo>
                    <a:cubicBezTo>
                      <a:pt x="81494" y="112516"/>
                      <a:pt x="76790" y="109083"/>
                      <a:pt x="70815" y="106032"/>
                    </a:cubicBezTo>
                    <a:cubicBezTo>
                      <a:pt x="64840" y="102980"/>
                      <a:pt x="56321" y="99293"/>
                      <a:pt x="45133" y="94971"/>
                    </a:cubicBezTo>
                    <a:cubicBezTo>
                      <a:pt x="30004" y="89250"/>
                      <a:pt x="19070" y="82511"/>
                      <a:pt x="12078" y="74502"/>
                    </a:cubicBezTo>
                    <a:cubicBezTo>
                      <a:pt x="5085" y="66492"/>
                      <a:pt x="1653" y="56194"/>
                      <a:pt x="1653" y="43226"/>
                    </a:cubicBezTo>
                    <a:cubicBezTo>
                      <a:pt x="1653" y="34581"/>
                      <a:pt x="4196" y="27080"/>
                      <a:pt x="9408" y="20596"/>
                    </a:cubicBezTo>
                    <a:cubicBezTo>
                      <a:pt x="14621" y="14112"/>
                      <a:pt x="21740" y="9154"/>
                      <a:pt x="30894" y="5467"/>
                    </a:cubicBezTo>
                    <a:cubicBezTo>
                      <a:pt x="40048" y="1907"/>
                      <a:pt x="50092" y="0"/>
                      <a:pt x="61280" y="0"/>
                    </a:cubicBezTo>
                    <a:cubicBezTo>
                      <a:pt x="70306" y="0"/>
                      <a:pt x="78189" y="636"/>
                      <a:pt x="84927" y="2034"/>
                    </a:cubicBezTo>
                    <a:cubicBezTo>
                      <a:pt x="91665" y="3433"/>
                      <a:pt x="97132" y="4831"/>
                      <a:pt x="101201" y="6103"/>
                    </a:cubicBezTo>
                    <a:cubicBezTo>
                      <a:pt x="105269" y="7374"/>
                      <a:pt x="108066" y="8391"/>
                      <a:pt x="109464" y="8772"/>
                    </a:cubicBezTo>
                    <a:lnTo>
                      <a:pt x="109464" y="45260"/>
                    </a:lnTo>
                    <a:lnTo>
                      <a:pt x="91538" y="45260"/>
                    </a:lnTo>
                    <a:lnTo>
                      <a:pt x="85690" y="23520"/>
                    </a:lnTo>
                    <a:cubicBezTo>
                      <a:pt x="84546" y="21105"/>
                      <a:pt x="81367" y="19198"/>
                      <a:pt x="76282" y="17545"/>
                    </a:cubicBezTo>
                    <a:cubicBezTo>
                      <a:pt x="71196" y="15892"/>
                      <a:pt x="65475" y="15002"/>
                      <a:pt x="59246" y="15002"/>
                    </a:cubicBezTo>
                    <a:cubicBezTo>
                      <a:pt x="50473" y="15002"/>
                      <a:pt x="43353" y="16909"/>
                      <a:pt x="37887" y="20850"/>
                    </a:cubicBezTo>
                    <a:cubicBezTo>
                      <a:pt x="32547" y="24792"/>
                      <a:pt x="29750" y="30004"/>
                      <a:pt x="29750" y="36742"/>
                    </a:cubicBezTo>
                    <a:cubicBezTo>
                      <a:pt x="29750" y="42591"/>
                      <a:pt x="31148" y="47422"/>
                      <a:pt x="34072" y="51236"/>
                    </a:cubicBezTo>
                    <a:cubicBezTo>
                      <a:pt x="36869" y="55050"/>
                      <a:pt x="40429" y="58101"/>
                      <a:pt x="44752" y="60517"/>
                    </a:cubicBezTo>
                    <a:cubicBezTo>
                      <a:pt x="49075" y="62932"/>
                      <a:pt x="54923" y="65602"/>
                      <a:pt x="62424" y="68781"/>
                    </a:cubicBezTo>
                    <a:lnTo>
                      <a:pt x="68272" y="71069"/>
                    </a:lnTo>
                    <a:cubicBezTo>
                      <a:pt x="79206" y="75392"/>
                      <a:pt x="88105" y="79460"/>
                      <a:pt x="94971" y="83401"/>
                    </a:cubicBezTo>
                    <a:cubicBezTo>
                      <a:pt x="101836" y="87343"/>
                      <a:pt x="107557" y="92428"/>
                      <a:pt x="112134" y="98785"/>
                    </a:cubicBezTo>
                    <a:cubicBezTo>
                      <a:pt x="116711" y="105142"/>
                      <a:pt x="119000" y="112897"/>
                      <a:pt x="119000" y="122178"/>
                    </a:cubicBezTo>
                    <a:cubicBezTo>
                      <a:pt x="119000" y="136671"/>
                      <a:pt x="113405" y="148241"/>
                      <a:pt x="102090" y="156886"/>
                    </a:cubicBezTo>
                    <a:cubicBezTo>
                      <a:pt x="90775" y="165531"/>
                      <a:pt x="75392" y="169854"/>
                      <a:pt x="55813" y="169854"/>
                    </a:cubicBezTo>
                    <a:cubicBezTo>
                      <a:pt x="46278" y="169854"/>
                      <a:pt x="36234" y="168583"/>
                      <a:pt x="25682" y="165913"/>
                    </a:cubicBezTo>
                    <a:cubicBezTo>
                      <a:pt x="15129" y="163243"/>
                      <a:pt x="6611" y="160573"/>
                      <a:pt x="0" y="157776"/>
                    </a:cubicBezTo>
                    <a:lnTo>
                      <a:pt x="0" y="120398"/>
                    </a:lnTo>
                    <a:lnTo>
                      <a:pt x="19070" y="120398"/>
                    </a:lnTo>
                    <a:lnTo>
                      <a:pt x="24664" y="143283"/>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BED96CB2-42B2-71BF-A656-2BE3D4B749AA}"/>
                  </a:ext>
                </a:extLst>
              </p:cNvPr>
              <p:cNvSpPr/>
              <p:nvPr/>
            </p:nvSpPr>
            <p:spPr>
              <a:xfrm>
                <a:off x="2655548" y="1207970"/>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099"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4BD5BF78-B4C3-BFF6-3D44-97DE2196664F}"/>
                  </a:ext>
                </a:extLst>
              </p:cNvPr>
              <p:cNvSpPr/>
              <p:nvPr/>
            </p:nvSpPr>
            <p:spPr>
              <a:xfrm>
                <a:off x="2778362" y="1180382"/>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3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1"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3"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72FC373F-3F52-1AB7-7EA8-EC9CAA20CDA2}"/>
                  </a:ext>
                </a:extLst>
              </p:cNvPr>
              <p:cNvSpPr/>
              <p:nvPr/>
            </p:nvSpPr>
            <p:spPr>
              <a:xfrm>
                <a:off x="2872951"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226"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1BB29BD3-BBF4-7FB1-D046-1A350CB59EDE}"/>
                  </a:ext>
                </a:extLst>
              </p:cNvPr>
              <p:cNvSpPr/>
              <p:nvPr/>
            </p:nvSpPr>
            <p:spPr>
              <a:xfrm>
                <a:off x="2994112"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4"/>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7" y="166421"/>
                      <a:pt x="154216" y="167438"/>
                      <a:pt x="150275" y="168201"/>
                    </a:cubicBezTo>
                    <a:cubicBezTo>
                      <a:pt x="146207" y="168964"/>
                      <a:pt x="141630" y="169345"/>
                      <a:pt x="136290" y="169345"/>
                    </a:cubicBezTo>
                    <a:cubicBezTo>
                      <a:pt x="130696" y="169218"/>
                      <a:pt x="126628"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D3695532-D291-C568-7ECD-BF8070AFCD05}"/>
                  </a:ext>
                </a:extLst>
              </p:cNvPr>
              <p:cNvSpPr/>
              <p:nvPr/>
            </p:nvSpPr>
            <p:spPr>
              <a:xfrm>
                <a:off x="3178205"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226" y="208376"/>
                      <a:pt x="34962"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AD4BFC65-016A-A0EB-6990-AA95009315D7}"/>
                  </a:ext>
                </a:extLst>
              </p:cNvPr>
              <p:cNvSpPr/>
              <p:nvPr/>
            </p:nvSpPr>
            <p:spPr>
              <a:xfrm>
                <a:off x="3299366"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1 w 164768"/>
                  <a:gd name="connsiteY6" fmla="*/ 106667 h 169853"/>
                  <a:gd name="connsiteX7" fmla="*/ 16401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7 w 164768"/>
                  <a:gd name="connsiteY11" fmla="*/ 0 h 169853"/>
                  <a:gd name="connsiteX12" fmla="*/ 47041 w 164768"/>
                  <a:gd name="connsiteY12" fmla="*/ 3560 h 169853"/>
                  <a:gd name="connsiteX13" fmla="*/ 47041 w 164768"/>
                  <a:gd name="connsiteY13" fmla="*/ 104379 h 169853"/>
                  <a:gd name="connsiteX14" fmla="*/ 49583 w 164768"/>
                  <a:gd name="connsiteY14" fmla="*/ 130950 h 169853"/>
                  <a:gd name="connsiteX15" fmla="*/ 58356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1" y="129170"/>
                      <a:pt x="16401" y="106667"/>
                    </a:cubicBezTo>
                    <a:lnTo>
                      <a:pt x="16401" y="21486"/>
                    </a:lnTo>
                    <a:lnTo>
                      <a:pt x="0" y="16782"/>
                    </a:lnTo>
                    <a:lnTo>
                      <a:pt x="0" y="3814"/>
                    </a:lnTo>
                    <a:lnTo>
                      <a:pt x="41192" y="0"/>
                    </a:lnTo>
                    <a:lnTo>
                      <a:pt x="41447" y="0"/>
                    </a:lnTo>
                    <a:lnTo>
                      <a:pt x="47041" y="3560"/>
                    </a:lnTo>
                    <a:lnTo>
                      <a:pt x="47041" y="104379"/>
                    </a:lnTo>
                    <a:cubicBezTo>
                      <a:pt x="47041" y="115694"/>
                      <a:pt x="47930" y="124594"/>
                      <a:pt x="49583" y="130950"/>
                    </a:cubicBezTo>
                    <a:cubicBezTo>
                      <a:pt x="51236" y="137307"/>
                      <a:pt x="54160" y="142011"/>
                      <a:pt x="58356" y="145062"/>
                    </a:cubicBezTo>
                    <a:cubicBezTo>
                      <a:pt x="62551" y="148114"/>
                      <a:pt x="68654" y="149639"/>
                      <a:pt x="76790" y="149639"/>
                    </a:cubicBezTo>
                    <a:cubicBezTo>
                      <a:pt x="84673" y="149639"/>
                      <a:pt x="91920"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8" y="166421"/>
                      <a:pt x="154216" y="167438"/>
                      <a:pt x="150275" y="168201"/>
                    </a:cubicBezTo>
                    <a:cubicBezTo>
                      <a:pt x="146207" y="168964"/>
                      <a:pt x="141630" y="169345"/>
                      <a:pt x="136290" y="169345"/>
                    </a:cubicBezTo>
                    <a:cubicBezTo>
                      <a:pt x="130823" y="169218"/>
                      <a:pt x="126755"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A9F3173B-47C6-2BA5-010E-35A056567567}"/>
                  </a:ext>
                </a:extLst>
              </p:cNvPr>
              <p:cNvSpPr/>
              <p:nvPr/>
            </p:nvSpPr>
            <p:spPr>
              <a:xfrm>
                <a:off x="3485366" y="1172881"/>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3 h 240668"/>
                  <a:gd name="connsiteX8" fmla="*/ 79333 w 79333"/>
                  <a:gd name="connsiteY8" fmla="*/ 240669 h 240668"/>
                  <a:gd name="connsiteX9" fmla="*/ 0 w 79333"/>
                  <a:gd name="connsiteY9" fmla="*/ 240669 h 240668"/>
                  <a:gd name="connsiteX10" fmla="*/ 0 w 79333"/>
                  <a:gd name="connsiteY10" fmla="*/ 226303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351F74A9-6E33-DD10-5656-99CB1C5FA18D}"/>
                  </a:ext>
                </a:extLst>
              </p:cNvPr>
              <p:cNvSpPr/>
              <p:nvPr/>
            </p:nvSpPr>
            <p:spPr>
              <a:xfrm>
                <a:off x="2199129" y="1527464"/>
                <a:ext cx="212826" cy="218420"/>
              </a:xfrm>
              <a:custGeom>
                <a:avLst/>
                <a:gdLst>
                  <a:gd name="connsiteX0" fmla="*/ 23520 w 212826"/>
                  <a:gd name="connsiteY0" fmla="*/ 18435 h 218420"/>
                  <a:gd name="connsiteX1" fmla="*/ 0 w 212826"/>
                  <a:gd name="connsiteY1" fmla="*/ 14875 h 218420"/>
                  <a:gd name="connsiteX2" fmla="*/ 0 w 212826"/>
                  <a:gd name="connsiteY2" fmla="*/ 127 h 218420"/>
                  <a:gd name="connsiteX3" fmla="*/ 54669 w 212826"/>
                  <a:gd name="connsiteY3" fmla="*/ 127 h 218420"/>
                  <a:gd name="connsiteX4" fmla="*/ 152563 w 212826"/>
                  <a:gd name="connsiteY4" fmla="*/ 143537 h 218420"/>
                  <a:gd name="connsiteX5" fmla="*/ 168964 w 212826"/>
                  <a:gd name="connsiteY5" fmla="*/ 174685 h 218420"/>
                  <a:gd name="connsiteX6" fmla="*/ 168964 w 212826"/>
                  <a:gd name="connsiteY6" fmla="*/ 18308 h 218420"/>
                  <a:gd name="connsiteX7" fmla="*/ 143410 w 212826"/>
                  <a:gd name="connsiteY7" fmla="*/ 14748 h 218420"/>
                  <a:gd name="connsiteX8" fmla="*/ 143410 w 212826"/>
                  <a:gd name="connsiteY8" fmla="*/ 0 h 218420"/>
                  <a:gd name="connsiteX9" fmla="*/ 212826 w 212826"/>
                  <a:gd name="connsiteY9" fmla="*/ 0 h 218420"/>
                  <a:gd name="connsiteX10" fmla="*/ 212826 w 212826"/>
                  <a:gd name="connsiteY10" fmla="*/ 14748 h 218420"/>
                  <a:gd name="connsiteX11" fmla="*/ 189306 w 212826"/>
                  <a:gd name="connsiteY11" fmla="*/ 18308 h 218420"/>
                  <a:gd name="connsiteX12" fmla="*/ 189306 w 212826"/>
                  <a:gd name="connsiteY12" fmla="*/ 218420 h 218420"/>
                  <a:gd name="connsiteX13" fmla="*/ 166040 w 212826"/>
                  <a:gd name="connsiteY13" fmla="*/ 218420 h 218420"/>
                  <a:gd name="connsiteX14" fmla="*/ 66111 w 212826"/>
                  <a:gd name="connsiteY14" fmla="*/ 71832 h 218420"/>
                  <a:gd name="connsiteX15" fmla="*/ 43481 w 212826"/>
                  <a:gd name="connsiteY15" fmla="*/ 33055 h 218420"/>
                  <a:gd name="connsiteX16" fmla="*/ 43481 w 212826"/>
                  <a:gd name="connsiteY16" fmla="*/ 201130 h 218420"/>
                  <a:gd name="connsiteX17" fmla="*/ 71451 w 212826"/>
                  <a:gd name="connsiteY17" fmla="*/ 204054 h 218420"/>
                  <a:gd name="connsiteX18" fmla="*/ 71451 w 212826"/>
                  <a:gd name="connsiteY18" fmla="*/ 218420 h 218420"/>
                  <a:gd name="connsiteX19" fmla="*/ 0 w 212826"/>
                  <a:gd name="connsiteY19" fmla="*/ 218420 h 218420"/>
                  <a:gd name="connsiteX20" fmla="*/ 0 w 212826"/>
                  <a:gd name="connsiteY20" fmla="*/ 204054 h 218420"/>
                  <a:gd name="connsiteX21" fmla="*/ 23520 w 212826"/>
                  <a:gd name="connsiteY21" fmla="*/ 200875 h 218420"/>
                  <a:gd name="connsiteX22" fmla="*/ 23520 w 212826"/>
                  <a:gd name="connsiteY22" fmla="*/ 18435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26" h="218420">
                    <a:moveTo>
                      <a:pt x="23520" y="18435"/>
                    </a:moveTo>
                    <a:lnTo>
                      <a:pt x="0" y="14875"/>
                    </a:lnTo>
                    <a:lnTo>
                      <a:pt x="0" y="127"/>
                    </a:lnTo>
                    <a:lnTo>
                      <a:pt x="54669" y="127"/>
                    </a:lnTo>
                    <a:lnTo>
                      <a:pt x="152563" y="143537"/>
                    </a:lnTo>
                    <a:lnTo>
                      <a:pt x="168964" y="174685"/>
                    </a:lnTo>
                    <a:lnTo>
                      <a:pt x="168964" y="18308"/>
                    </a:lnTo>
                    <a:lnTo>
                      <a:pt x="143410" y="14748"/>
                    </a:lnTo>
                    <a:lnTo>
                      <a:pt x="143410" y="0"/>
                    </a:lnTo>
                    <a:lnTo>
                      <a:pt x="212826" y="0"/>
                    </a:lnTo>
                    <a:lnTo>
                      <a:pt x="212826" y="14748"/>
                    </a:lnTo>
                    <a:lnTo>
                      <a:pt x="189306" y="18308"/>
                    </a:lnTo>
                    <a:lnTo>
                      <a:pt x="189306" y="218420"/>
                    </a:lnTo>
                    <a:lnTo>
                      <a:pt x="166040" y="218420"/>
                    </a:lnTo>
                    <a:lnTo>
                      <a:pt x="66111" y="71832"/>
                    </a:lnTo>
                    <a:lnTo>
                      <a:pt x="43481" y="33055"/>
                    </a:lnTo>
                    <a:lnTo>
                      <a:pt x="43481" y="201130"/>
                    </a:lnTo>
                    <a:lnTo>
                      <a:pt x="71451" y="204054"/>
                    </a:lnTo>
                    <a:lnTo>
                      <a:pt x="71451" y="218420"/>
                    </a:lnTo>
                    <a:lnTo>
                      <a:pt x="0" y="218420"/>
                    </a:lnTo>
                    <a:lnTo>
                      <a:pt x="0" y="204054"/>
                    </a:lnTo>
                    <a:lnTo>
                      <a:pt x="23520" y="200875"/>
                    </a:lnTo>
                    <a:lnTo>
                      <a:pt x="23520" y="18435"/>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9C4CEC3E-5AAE-E43A-EF6F-56A4AB5A8079}"/>
                  </a:ext>
                </a:extLst>
              </p:cNvPr>
              <p:cNvSpPr/>
              <p:nvPr/>
            </p:nvSpPr>
            <p:spPr>
              <a:xfrm>
                <a:off x="2432170"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408"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1"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173616BB-9687-9C11-E72E-11D6F783A7BA}"/>
                  </a:ext>
                </a:extLst>
              </p:cNvPr>
              <p:cNvSpPr/>
              <p:nvPr/>
            </p:nvSpPr>
            <p:spPr>
              <a:xfrm>
                <a:off x="2593251" y="1540559"/>
                <a:ext cx="106031" cy="285420"/>
              </a:xfrm>
              <a:custGeom>
                <a:avLst/>
                <a:gdLst>
                  <a:gd name="connsiteX0" fmla="*/ 29368 w 106031"/>
                  <a:gd name="connsiteY0" fmla="*/ 200748 h 285420"/>
                  <a:gd name="connsiteX1" fmla="*/ 21105 w 106031"/>
                  <a:gd name="connsiteY1" fmla="*/ 174558 h 285420"/>
                  <a:gd name="connsiteX2" fmla="*/ 21105 w 106031"/>
                  <a:gd name="connsiteY2" fmla="*/ 61661 h 285420"/>
                  <a:gd name="connsiteX3" fmla="*/ 0 w 106031"/>
                  <a:gd name="connsiteY3" fmla="*/ 61661 h 285420"/>
                  <a:gd name="connsiteX4" fmla="*/ 0 w 106031"/>
                  <a:gd name="connsiteY4" fmla="*/ 48439 h 285420"/>
                  <a:gd name="connsiteX5" fmla="*/ 8264 w 106031"/>
                  <a:gd name="connsiteY5" fmla="*/ 46405 h 285420"/>
                  <a:gd name="connsiteX6" fmla="*/ 17418 w 106031"/>
                  <a:gd name="connsiteY6" fmla="*/ 43226 h 285420"/>
                  <a:gd name="connsiteX7" fmla="*/ 24792 w 106031"/>
                  <a:gd name="connsiteY7" fmla="*/ 32674 h 285420"/>
                  <a:gd name="connsiteX8" fmla="*/ 30386 w 106031"/>
                  <a:gd name="connsiteY8" fmla="*/ 14748 h 285420"/>
                  <a:gd name="connsiteX9" fmla="*/ 34200 w 106031"/>
                  <a:gd name="connsiteY9" fmla="*/ 0 h 285420"/>
                  <a:gd name="connsiteX10" fmla="*/ 51490 w 106031"/>
                  <a:gd name="connsiteY10" fmla="*/ 0 h 285420"/>
                  <a:gd name="connsiteX11" fmla="*/ 52126 w 106031"/>
                  <a:gd name="connsiteY11" fmla="*/ 42336 h 285420"/>
                  <a:gd name="connsiteX12" fmla="*/ 101201 w 106031"/>
                  <a:gd name="connsiteY12" fmla="*/ 42336 h 285420"/>
                  <a:gd name="connsiteX13" fmla="*/ 101201 w 106031"/>
                  <a:gd name="connsiteY13" fmla="*/ 61788 h 285420"/>
                  <a:gd name="connsiteX14" fmla="*/ 52126 w 106031"/>
                  <a:gd name="connsiteY14" fmla="*/ 61788 h 285420"/>
                  <a:gd name="connsiteX15" fmla="*/ 52126 w 106031"/>
                  <a:gd name="connsiteY15" fmla="*/ 152055 h 285420"/>
                  <a:gd name="connsiteX16" fmla="*/ 53143 w 106031"/>
                  <a:gd name="connsiteY16" fmla="*/ 175575 h 285420"/>
                  <a:gd name="connsiteX17" fmla="*/ 57593 w 106031"/>
                  <a:gd name="connsiteY17" fmla="*/ 184347 h 285420"/>
                  <a:gd name="connsiteX18" fmla="*/ 69162 w 106031"/>
                  <a:gd name="connsiteY18" fmla="*/ 186382 h 285420"/>
                  <a:gd name="connsiteX19" fmla="*/ 86707 w 106031"/>
                  <a:gd name="connsiteY19" fmla="*/ 184347 h 285420"/>
                  <a:gd name="connsiteX20" fmla="*/ 101582 w 106031"/>
                  <a:gd name="connsiteY20" fmla="*/ 179898 h 285420"/>
                  <a:gd name="connsiteX21" fmla="*/ 106032 w 106031"/>
                  <a:gd name="connsiteY21" fmla="*/ 193120 h 285420"/>
                  <a:gd name="connsiteX22" fmla="*/ 83274 w 106031"/>
                  <a:gd name="connsiteY22" fmla="*/ 203418 h 285420"/>
                  <a:gd name="connsiteX23" fmla="*/ 54669 w 106031"/>
                  <a:gd name="connsiteY23" fmla="*/ 208376 h 285420"/>
                  <a:gd name="connsiteX24" fmla="*/ 29368 w 106031"/>
                  <a:gd name="connsiteY24" fmla="*/ 200748 h 285420"/>
                  <a:gd name="connsiteX25" fmla="*/ 74502 w 106031"/>
                  <a:gd name="connsiteY25" fmla="*/ 264571 h 285420"/>
                  <a:gd name="connsiteX26" fmla="*/ 64458 w 106031"/>
                  <a:gd name="connsiteY26" fmla="*/ 278937 h 285420"/>
                  <a:gd name="connsiteX27" fmla="*/ 55940 w 106031"/>
                  <a:gd name="connsiteY27" fmla="*/ 285421 h 285420"/>
                  <a:gd name="connsiteX28" fmla="*/ 55686 w 106031"/>
                  <a:gd name="connsiteY28" fmla="*/ 285421 h 285420"/>
                  <a:gd name="connsiteX29" fmla="*/ 45642 w 106031"/>
                  <a:gd name="connsiteY29" fmla="*/ 280081 h 285420"/>
                  <a:gd name="connsiteX30" fmla="*/ 45388 w 106031"/>
                  <a:gd name="connsiteY30" fmla="*/ 278301 h 285420"/>
                  <a:gd name="connsiteX31" fmla="*/ 52126 w 106031"/>
                  <a:gd name="connsiteY31" fmla="*/ 270419 h 285420"/>
                  <a:gd name="connsiteX32" fmla="*/ 54796 w 106031"/>
                  <a:gd name="connsiteY32" fmla="*/ 258087 h 285420"/>
                  <a:gd name="connsiteX33" fmla="*/ 53143 w 106031"/>
                  <a:gd name="connsiteY33" fmla="*/ 251857 h 285420"/>
                  <a:gd name="connsiteX34" fmla="*/ 48566 w 106031"/>
                  <a:gd name="connsiteY34" fmla="*/ 247407 h 285420"/>
                  <a:gd name="connsiteX35" fmla="*/ 42718 w 106031"/>
                  <a:gd name="connsiteY35" fmla="*/ 235711 h 285420"/>
                  <a:gd name="connsiteX36" fmla="*/ 47676 w 106031"/>
                  <a:gd name="connsiteY36" fmla="*/ 224777 h 285420"/>
                  <a:gd name="connsiteX37" fmla="*/ 58228 w 106031"/>
                  <a:gd name="connsiteY37" fmla="*/ 221598 h 285420"/>
                  <a:gd name="connsiteX38" fmla="*/ 59373 w 106031"/>
                  <a:gd name="connsiteY38" fmla="*/ 221598 h 285420"/>
                  <a:gd name="connsiteX39" fmla="*/ 73485 w 106031"/>
                  <a:gd name="connsiteY39" fmla="*/ 227828 h 285420"/>
                  <a:gd name="connsiteX40" fmla="*/ 78824 w 106031"/>
                  <a:gd name="connsiteY40" fmla="*/ 245119 h 285420"/>
                  <a:gd name="connsiteX41" fmla="*/ 74502 w 106031"/>
                  <a:gd name="connsiteY41" fmla="*/ 264571 h 28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031" h="285420">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7"/>
                    </a:cubicBezTo>
                    <a:cubicBezTo>
                      <a:pt x="59881" y="185746"/>
                      <a:pt x="63695" y="186382"/>
                      <a:pt x="69162" y="186382"/>
                    </a:cubicBezTo>
                    <a:cubicBezTo>
                      <a:pt x="74502" y="186382"/>
                      <a:pt x="80223" y="185746"/>
                      <a:pt x="86707" y="184347"/>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099" y="208376"/>
                      <a:pt x="34835" y="205834"/>
                      <a:pt x="29368" y="200748"/>
                    </a:cubicBezTo>
                    <a:close/>
                    <a:moveTo>
                      <a:pt x="74502" y="264571"/>
                    </a:moveTo>
                    <a:cubicBezTo>
                      <a:pt x="71578" y="270419"/>
                      <a:pt x="68272" y="275250"/>
                      <a:pt x="64458" y="278937"/>
                    </a:cubicBezTo>
                    <a:cubicBezTo>
                      <a:pt x="60771" y="282624"/>
                      <a:pt x="57847" y="284785"/>
                      <a:pt x="55940" y="285421"/>
                    </a:cubicBezTo>
                    <a:lnTo>
                      <a:pt x="55686" y="285421"/>
                    </a:lnTo>
                    <a:lnTo>
                      <a:pt x="45642" y="280081"/>
                    </a:lnTo>
                    <a:lnTo>
                      <a:pt x="45388" y="278301"/>
                    </a:lnTo>
                    <a:cubicBezTo>
                      <a:pt x="48185" y="276903"/>
                      <a:pt x="50346" y="274233"/>
                      <a:pt x="52126" y="270419"/>
                    </a:cubicBezTo>
                    <a:cubicBezTo>
                      <a:pt x="53906" y="266478"/>
                      <a:pt x="54796" y="262409"/>
                      <a:pt x="54796" y="258087"/>
                    </a:cubicBezTo>
                    <a:cubicBezTo>
                      <a:pt x="54796" y="255544"/>
                      <a:pt x="54287" y="253510"/>
                      <a:pt x="53143" y="251857"/>
                    </a:cubicBezTo>
                    <a:cubicBezTo>
                      <a:pt x="52126" y="250331"/>
                      <a:pt x="50473" y="248806"/>
                      <a:pt x="48566" y="247407"/>
                    </a:cubicBezTo>
                    <a:cubicBezTo>
                      <a:pt x="44625" y="244610"/>
                      <a:pt x="42718" y="240796"/>
                      <a:pt x="42718" y="235711"/>
                    </a:cubicBezTo>
                    <a:cubicBezTo>
                      <a:pt x="42718" y="230625"/>
                      <a:pt x="44371" y="226938"/>
                      <a:pt x="47676" y="224777"/>
                    </a:cubicBezTo>
                    <a:cubicBezTo>
                      <a:pt x="50982" y="222616"/>
                      <a:pt x="54541" y="221598"/>
                      <a:pt x="58228" y="221598"/>
                    </a:cubicBezTo>
                    <a:lnTo>
                      <a:pt x="59373" y="221598"/>
                    </a:lnTo>
                    <a:cubicBezTo>
                      <a:pt x="65221" y="221598"/>
                      <a:pt x="69925" y="223633"/>
                      <a:pt x="73485" y="227828"/>
                    </a:cubicBezTo>
                    <a:cubicBezTo>
                      <a:pt x="77045" y="231897"/>
                      <a:pt x="78824" y="237745"/>
                      <a:pt x="78824" y="245119"/>
                    </a:cubicBezTo>
                    <a:cubicBezTo>
                      <a:pt x="78952" y="252238"/>
                      <a:pt x="77553" y="258722"/>
                      <a:pt x="74502" y="2645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3067DB90-1DA5-E1EB-E36E-E7052910B4EE}"/>
                  </a:ext>
                </a:extLst>
              </p:cNvPr>
              <p:cNvSpPr/>
              <p:nvPr/>
            </p:nvSpPr>
            <p:spPr>
              <a:xfrm>
                <a:off x="2716065" y="1512970"/>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2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0"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2"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54348B3B-2EE2-BBAD-E38A-13267BF852D1}"/>
                  </a:ext>
                </a:extLst>
              </p:cNvPr>
              <p:cNvSpPr/>
              <p:nvPr/>
            </p:nvSpPr>
            <p:spPr>
              <a:xfrm>
                <a:off x="2814723" y="1578572"/>
                <a:ext cx="151927" cy="170744"/>
              </a:xfrm>
              <a:custGeom>
                <a:avLst/>
                <a:gdLst>
                  <a:gd name="connsiteX0" fmla="*/ 10934 w 151927"/>
                  <a:gd name="connsiteY0" fmla="*/ 39667 h 170744"/>
                  <a:gd name="connsiteX1" fmla="*/ 39539 w 151927"/>
                  <a:gd name="connsiteY1" fmla="*/ 10171 h 170744"/>
                  <a:gd name="connsiteX2" fmla="*/ 77553 w 151927"/>
                  <a:gd name="connsiteY2" fmla="*/ 0 h 170744"/>
                  <a:gd name="connsiteX3" fmla="*/ 133239 w 151927"/>
                  <a:gd name="connsiteY3" fmla="*/ 23520 h 170744"/>
                  <a:gd name="connsiteX4" fmla="*/ 151928 w 151927"/>
                  <a:gd name="connsiteY4" fmla="*/ 85181 h 170744"/>
                  <a:gd name="connsiteX5" fmla="*/ 140994 w 151927"/>
                  <a:gd name="connsiteY5" fmla="*/ 131332 h 170744"/>
                  <a:gd name="connsiteX6" fmla="*/ 112388 w 151927"/>
                  <a:gd name="connsiteY6" fmla="*/ 160700 h 170744"/>
                  <a:gd name="connsiteX7" fmla="*/ 74375 w 151927"/>
                  <a:gd name="connsiteY7" fmla="*/ 170744 h 170744"/>
                  <a:gd name="connsiteX8" fmla="*/ 18689 w 151927"/>
                  <a:gd name="connsiteY8" fmla="*/ 147224 h 170744"/>
                  <a:gd name="connsiteX9" fmla="*/ 0 w 151927"/>
                  <a:gd name="connsiteY9" fmla="*/ 85563 h 170744"/>
                  <a:gd name="connsiteX10" fmla="*/ 10934 w 151927"/>
                  <a:gd name="connsiteY10" fmla="*/ 39667 h 170744"/>
                  <a:gd name="connsiteX11" fmla="*/ 107303 w 151927"/>
                  <a:gd name="connsiteY11" fmla="*/ 137180 h 170744"/>
                  <a:gd name="connsiteX12" fmla="*/ 118237 w 151927"/>
                  <a:gd name="connsiteY12" fmla="*/ 87470 h 170744"/>
                  <a:gd name="connsiteX13" fmla="*/ 108193 w 151927"/>
                  <a:gd name="connsiteY13" fmla="*/ 35725 h 170744"/>
                  <a:gd name="connsiteX14" fmla="*/ 76155 w 151927"/>
                  <a:gd name="connsiteY14" fmla="*/ 16655 h 170744"/>
                  <a:gd name="connsiteX15" fmla="*/ 44879 w 151927"/>
                  <a:gd name="connsiteY15" fmla="*/ 33437 h 170744"/>
                  <a:gd name="connsiteX16" fmla="*/ 33818 w 151927"/>
                  <a:gd name="connsiteY16" fmla="*/ 83147 h 170744"/>
                  <a:gd name="connsiteX17" fmla="*/ 44116 w 151927"/>
                  <a:gd name="connsiteY17" fmla="*/ 134892 h 170744"/>
                  <a:gd name="connsiteX18" fmla="*/ 76155 w 151927"/>
                  <a:gd name="connsiteY18" fmla="*/ 153962 h 170744"/>
                  <a:gd name="connsiteX19" fmla="*/ 107303 w 151927"/>
                  <a:gd name="connsiteY19" fmla="*/ 137180 h 17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927" h="170744">
                    <a:moveTo>
                      <a:pt x="10934" y="39667"/>
                    </a:moveTo>
                    <a:cubicBezTo>
                      <a:pt x="18181" y="26699"/>
                      <a:pt x="27716" y="16909"/>
                      <a:pt x="39539" y="10171"/>
                    </a:cubicBezTo>
                    <a:cubicBezTo>
                      <a:pt x="51363" y="3433"/>
                      <a:pt x="64077" y="0"/>
                      <a:pt x="77553" y="0"/>
                    </a:cubicBezTo>
                    <a:cubicBezTo>
                      <a:pt x="102218" y="0"/>
                      <a:pt x="120779" y="7882"/>
                      <a:pt x="133239" y="23520"/>
                    </a:cubicBezTo>
                    <a:cubicBezTo>
                      <a:pt x="145698" y="39158"/>
                      <a:pt x="151928" y="59754"/>
                      <a:pt x="151928" y="85181"/>
                    </a:cubicBezTo>
                    <a:cubicBezTo>
                      <a:pt x="151928" y="102980"/>
                      <a:pt x="148241" y="118364"/>
                      <a:pt x="140994" y="131332"/>
                    </a:cubicBezTo>
                    <a:cubicBezTo>
                      <a:pt x="133747" y="144300"/>
                      <a:pt x="124212" y="154089"/>
                      <a:pt x="112388" y="160700"/>
                    </a:cubicBezTo>
                    <a:cubicBezTo>
                      <a:pt x="100565" y="167311"/>
                      <a:pt x="87851" y="170744"/>
                      <a:pt x="74375" y="170744"/>
                    </a:cubicBezTo>
                    <a:cubicBezTo>
                      <a:pt x="49710" y="170744"/>
                      <a:pt x="31148" y="162862"/>
                      <a:pt x="18689" y="147224"/>
                    </a:cubicBezTo>
                    <a:cubicBezTo>
                      <a:pt x="6230" y="131586"/>
                      <a:pt x="0" y="110990"/>
                      <a:pt x="0" y="85563"/>
                    </a:cubicBezTo>
                    <a:cubicBezTo>
                      <a:pt x="0" y="67891"/>
                      <a:pt x="3687" y="52507"/>
                      <a:pt x="10934" y="39667"/>
                    </a:cubicBezTo>
                    <a:close/>
                    <a:moveTo>
                      <a:pt x="107303" y="137180"/>
                    </a:moveTo>
                    <a:cubicBezTo>
                      <a:pt x="114550" y="125992"/>
                      <a:pt x="118237" y="109464"/>
                      <a:pt x="118237" y="87470"/>
                    </a:cubicBezTo>
                    <a:cubicBezTo>
                      <a:pt x="118237" y="65729"/>
                      <a:pt x="114931" y="48439"/>
                      <a:pt x="108193" y="35725"/>
                    </a:cubicBezTo>
                    <a:cubicBezTo>
                      <a:pt x="101582" y="23012"/>
                      <a:pt x="90902" y="16655"/>
                      <a:pt x="76155" y="16655"/>
                    </a:cubicBezTo>
                    <a:cubicBezTo>
                      <a:pt x="62678" y="16655"/>
                      <a:pt x="52253" y="22249"/>
                      <a:pt x="44879" y="33437"/>
                    </a:cubicBezTo>
                    <a:cubicBezTo>
                      <a:pt x="37505" y="44625"/>
                      <a:pt x="33818" y="61153"/>
                      <a:pt x="33818" y="83147"/>
                    </a:cubicBezTo>
                    <a:cubicBezTo>
                      <a:pt x="33818" y="104887"/>
                      <a:pt x="37251" y="122178"/>
                      <a:pt x="44116" y="134892"/>
                    </a:cubicBezTo>
                    <a:cubicBezTo>
                      <a:pt x="50982" y="147605"/>
                      <a:pt x="61661" y="153962"/>
                      <a:pt x="76155" y="153962"/>
                    </a:cubicBezTo>
                    <a:cubicBezTo>
                      <a:pt x="89631" y="153962"/>
                      <a:pt x="100056" y="148368"/>
                      <a:pt x="107303" y="13718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33C787CA-5DFD-24CC-F1AA-132150471A38}"/>
                  </a:ext>
                </a:extLst>
              </p:cNvPr>
              <p:cNvSpPr/>
              <p:nvPr/>
            </p:nvSpPr>
            <p:spPr>
              <a:xfrm>
                <a:off x="2989916" y="1579081"/>
                <a:ext cx="177609" cy="167057"/>
              </a:xfrm>
              <a:custGeom>
                <a:avLst/>
                <a:gdLst>
                  <a:gd name="connsiteX0" fmla="*/ 21105 w 177609"/>
                  <a:gd name="connsiteY0" fmla="*/ 26444 h 167057"/>
                  <a:gd name="connsiteX1" fmla="*/ 0 w 177609"/>
                  <a:gd name="connsiteY1" fmla="*/ 21105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8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444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444"/>
                    </a:moveTo>
                    <a:lnTo>
                      <a:pt x="0" y="21105"/>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444"/>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B97BE581-9F74-A2AC-810D-96CD7D13144E}"/>
                  </a:ext>
                </a:extLst>
              </p:cNvPr>
              <p:cNvSpPr/>
              <p:nvPr/>
            </p:nvSpPr>
            <p:spPr>
              <a:xfrm>
                <a:off x="3188249"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6"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535"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0"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2F1E4DBB-8D28-EACE-991A-7D903CFE2651}"/>
                  </a:ext>
                </a:extLst>
              </p:cNvPr>
              <p:cNvSpPr/>
              <p:nvPr/>
            </p:nvSpPr>
            <p:spPr>
              <a:xfrm>
                <a:off x="3351110" y="1505469"/>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2 h 240668"/>
                  <a:gd name="connsiteX8" fmla="*/ 79333 w 79333"/>
                  <a:gd name="connsiteY8" fmla="*/ 240669 h 240668"/>
                  <a:gd name="connsiteX9" fmla="*/ 0 w 79333"/>
                  <a:gd name="connsiteY9" fmla="*/ 240669 h 240668"/>
                  <a:gd name="connsiteX10" fmla="*/ 0 w 79333"/>
                  <a:gd name="connsiteY10" fmla="*/ 226302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2"/>
                    </a:lnTo>
                    <a:lnTo>
                      <a:pt x="79333" y="240669"/>
                    </a:lnTo>
                    <a:lnTo>
                      <a:pt x="0" y="240669"/>
                    </a:lnTo>
                    <a:lnTo>
                      <a:pt x="0" y="226302"/>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C5AE768A-0355-477D-1A2A-EE0A0633218E}"/>
                  </a:ext>
                </a:extLst>
              </p:cNvPr>
              <p:cNvSpPr/>
              <p:nvPr/>
            </p:nvSpPr>
            <p:spPr>
              <a:xfrm>
                <a:off x="3519947" y="1505342"/>
                <a:ext cx="159810" cy="243851"/>
              </a:xfrm>
              <a:custGeom>
                <a:avLst/>
                <a:gdLst>
                  <a:gd name="connsiteX0" fmla="*/ 32038 w 159810"/>
                  <a:gd name="connsiteY0" fmla="*/ 235075 h 243851"/>
                  <a:gd name="connsiteX1" fmla="*/ 8645 w 159810"/>
                  <a:gd name="connsiteY1" fmla="*/ 207995 h 243851"/>
                  <a:gd name="connsiteX2" fmla="*/ 0 w 159810"/>
                  <a:gd name="connsiteY2" fmla="*/ 162989 h 243851"/>
                  <a:gd name="connsiteX3" fmla="*/ 10298 w 159810"/>
                  <a:gd name="connsiteY3" fmla="*/ 117474 h 243851"/>
                  <a:gd name="connsiteX4" fmla="*/ 39794 w 159810"/>
                  <a:gd name="connsiteY4" fmla="*/ 85054 h 243851"/>
                  <a:gd name="connsiteX5" fmla="*/ 85181 w 159810"/>
                  <a:gd name="connsiteY5" fmla="*/ 73103 h 243851"/>
                  <a:gd name="connsiteX6" fmla="*/ 112516 w 159810"/>
                  <a:gd name="connsiteY6" fmla="*/ 76282 h 243851"/>
                  <a:gd name="connsiteX7" fmla="*/ 112516 w 159810"/>
                  <a:gd name="connsiteY7" fmla="*/ 21359 h 243851"/>
                  <a:gd name="connsiteX8" fmla="*/ 82511 w 159810"/>
                  <a:gd name="connsiteY8" fmla="*/ 17799 h 243851"/>
                  <a:gd name="connsiteX9" fmla="*/ 82511 w 159810"/>
                  <a:gd name="connsiteY9" fmla="*/ 5340 h 243851"/>
                  <a:gd name="connsiteX10" fmla="*/ 135400 w 159810"/>
                  <a:gd name="connsiteY10" fmla="*/ 0 h 243851"/>
                  <a:gd name="connsiteX11" fmla="*/ 136290 w 159810"/>
                  <a:gd name="connsiteY11" fmla="*/ 0 h 243851"/>
                  <a:gd name="connsiteX12" fmla="*/ 142774 w 159810"/>
                  <a:gd name="connsiteY12" fmla="*/ 4704 h 243851"/>
                  <a:gd name="connsiteX13" fmla="*/ 142774 w 159810"/>
                  <a:gd name="connsiteY13" fmla="*/ 225667 h 243851"/>
                  <a:gd name="connsiteX14" fmla="*/ 159810 w 159810"/>
                  <a:gd name="connsiteY14" fmla="*/ 225667 h 243851"/>
                  <a:gd name="connsiteX15" fmla="*/ 159810 w 159810"/>
                  <a:gd name="connsiteY15" fmla="*/ 239270 h 243851"/>
                  <a:gd name="connsiteX16" fmla="*/ 143537 w 159810"/>
                  <a:gd name="connsiteY16" fmla="*/ 242449 h 243851"/>
                  <a:gd name="connsiteX17" fmla="*/ 129043 w 159810"/>
                  <a:gd name="connsiteY17" fmla="*/ 243593 h 243851"/>
                  <a:gd name="connsiteX18" fmla="*/ 118109 w 159810"/>
                  <a:gd name="connsiteY18" fmla="*/ 240923 h 243851"/>
                  <a:gd name="connsiteX19" fmla="*/ 114931 w 159810"/>
                  <a:gd name="connsiteY19" fmla="*/ 229735 h 243851"/>
                  <a:gd name="connsiteX20" fmla="*/ 114931 w 159810"/>
                  <a:gd name="connsiteY20" fmla="*/ 220327 h 243851"/>
                  <a:gd name="connsiteX21" fmla="*/ 93318 w 159810"/>
                  <a:gd name="connsiteY21" fmla="*/ 237109 h 243851"/>
                  <a:gd name="connsiteX22" fmla="*/ 64331 w 159810"/>
                  <a:gd name="connsiteY22" fmla="*/ 243847 h 243851"/>
                  <a:gd name="connsiteX23" fmla="*/ 32038 w 159810"/>
                  <a:gd name="connsiteY23" fmla="*/ 235075 h 243851"/>
                  <a:gd name="connsiteX24" fmla="*/ 97641 w 159810"/>
                  <a:gd name="connsiteY24" fmla="*/ 217911 h 243851"/>
                  <a:gd name="connsiteX25" fmla="*/ 112643 w 159810"/>
                  <a:gd name="connsiteY25" fmla="*/ 205961 h 243851"/>
                  <a:gd name="connsiteX26" fmla="*/ 112643 w 159810"/>
                  <a:gd name="connsiteY26" fmla="*/ 98403 h 243851"/>
                  <a:gd name="connsiteX27" fmla="*/ 101582 w 159810"/>
                  <a:gd name="connsiteY27" fmla="*/ 92047 h 243851"/>
                  <a:gd name="connsiteX28" fmla="*/ 83147 w 159810"/>
                  <a:gd name="connsiteY28" fmla="*/ 89250 h 243851"/>
                  <a:gd name="connsiteX29" fmla="*/ 46532 w 159810"/>
                  <a:gd name="connsiteY29" fmla="*/ 106794 h 243851"/>
                  <a:gd name="connsiteX30" fmla="*/ 32801 w 159810"/>
                  <a:gd name="connsiteY30" fmla="*/ 160700 h 243851"/>
                  <a:gd name="connsiteX31" fmla="*/ 44879 w 159810"/>
                  <a:gd name="connsiteY31" fmla="*/ 207741 h 243851"/>
                  <a:gd name="connsiteX32" fmla="*/ 76027 w 159810"/>
                  <a:gd name="connsiteY32" fmla="*/ 222997 h 243851"/>
                  <a:gd name="connsiteX33" fmla="*/ 97641 w 159810"/>
                  <a:gd name="connsiteY33" fmla="*/ 217911 h 24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810" h="243851">
                    <a:moveTo>
                      <a:pt x="32038" y="235075"/>
                    </a:moveTo>
                    <a:cubicBezTo>
                      <a:pt x="22249" y="229227"/>
                      <a:pt x="14494" y="220200"/>
                      <a:pt x="8645" y="207995"/>
                    </a:cubicBezTo>
                    <a:cubicBezTo>
                      <a:pt x="2924" y="195790"/>
                      <a:pt x="0" y="180915"/>
                      <a:pt x="0" y="162989"/>
                    </a:cubicBezTo>
                    <a:cubicBezTo>
                      <a:pt x="0" y="146334"/>
                      <a:pt x="3433" y="131205"/>
                      <a:pt x="10298" y="117474"/>
                    </a:cubicBezTo>
                    <a:cubicBezTo>
                      <a:pt x="17163" y="103743"/>
                      <a:pt x="26953" y="92937"/>
                      <a:pt x="39794" y="85054"/>
                    </a:cubicBezTo>
                    <a:cubicBezTo>
                      <a:pt x="52634" y="77172"/>
                      <a:pt x="67764" y="73103"/>
                      <a:pt x="85181" y="73103"/>
                    </a:cubicBezTo>
                    <a:cubicBezTo>
                      <a:pt x="95225" y="73103"/>
                      <a:pt x="104252" y="74120"/>
                      <a:pt x="112516" y="76282"/>
                    </a:cubicBezTo>
                    <a:lnTo>
                      <a:pt x="112516" y="21359"/>
                    </a:lnTo>
                    <a:lnTo>
                      <a:pt x="82511" y="17799"/>
                    </a:lnTo>
                    <a:lnTo>
                      <a:pt x="82511" y="5340"/>
                    </a:lnTo>
                    <a:lnTo>
                      <a:pt x="135400" y="0"/>
                    </a:lnTo>
                    <a:lnTo>
                      <a:pt x="136290" y="0"/>
                    </a:lnTo>
                    <a:lnTo>
                      <a:pt x="142774" y="4704"/>
                    </a:lnTo>
                    <a:lnTo>
                      <a:pt x="142774" y="225667"/>
                    </a:lnTo>
                    <a:lnTo>
                      <a:pt x="159810" y="225667"/>
                    </a:lnTo>
                    <a:lnTo>
                      <a:pt x="159810" y="239270"/>
                    </a:lnTo>
                    <a:cubicBezTo>
                      <a:pt x="153581" y="240669"/>
                      <a:pt x="148114" y="241686"/>
                      <a:pt x="143537" y="242449"/>
                    </a:cubicBezTo>
                    <a:cubicBezTo>
                      <a:pt x="138960" y="243212"/>
                      <a:pt x="134129" y="243593"/>
                      <a:pt x="129043" y="243593"/>
                    </a:cubicBezTo>
                    <a:cubicBezTo>
                      <a:pt x="123958" y="243593"/>
                      <a:pt x="120271" y="242703"/>
                      <a:pt x="118109" y="240923"/>
                    </a:cubicBezTo>
                    <a:cubicBezTo>
                      <a:pt x="115948" y="239143"/>
                      <a:pt x="114931" y="235456"/>
                      <a:pt x="114931" y="229735"/>
                    </a:cubicBezTo>
                    <a:lnTo>
                      <a:pt x="114931" y="220327"/>
                    </a:lnTo>
                    <a:cubicBezTo>
                      <a:pt x="109464" y="226938"/>
                      <a:pt x="102217" y="232532"/>
                      <a:pt x="93318" y="237109"/>
                    </a:cubicBezTo>
                    <a:cubicBezTo>
                      <a:pt x="84418" y="241686"/>
                      <a:pt x="74756" y="243847"/>
                      <a:pt x="64331" y="243847"/>
                    </a:cubicBezTo>
                    <a:cubicBezTo>
                      <a:pt x="52634" y="243974"/>
                      <a:pt x="41828" y="240923"/>
                      <a:pt x="32038" y="235075"/>
                    </a:cubicBezTo>
                    <a:close/>
                    <a:moveTo>
                      <a:pt x="97641" y="217911"/>
                    </a:moveTo>
                    <a:cubicBezTo>
                      <a:pt x="104252" y="214479"/>
                      <a:pt x="109337" y="210538"/>
                      <a:pt x="112643" y="205961"/>
                    </a:cubicBezTo>
                    <a:lnTo>
                      <a:pt x="112643" y="98403"/>
                    </a:lnTo>
                    <a:cubicBezTo>
                      <a:pt x="111117" y="95988"/>
                      <a:pt x="107430" y="93954"/>
                      <a:pt x="101582" y="92047"/>
                    </a:cubicBezTo>
                    <a:cubicBezTo>
                      <a:pt x="95734" y="90140"/>
                      <a:pt x="89631" y="89250"/>
                      <a:pt x="83147" y="89250"/>
                    </a:cubicBezTo>
                    <a:cubicBezTo>
                      <a:pt x="67891" y="89250"/>
                      <a:pt x="55686" y="95098"/>
                      <a:pt x="46532" y="106794"/>
                    </a:cubicBezTo>
                    <a:cubicBezTo>
                      <a:pt x="37378" y="118491"/>
                      <a:pt x="32801" y="136417"/>
                      <a:pt x="32801" y="160700"/>
                    </a:cubicBezTo>
                    <a:cubicBezTo>
                      <a:pt x="32801" y="181805"/>
                      <a:pt x="36869" y="197570"/>
                      <a:pt x="44879" y="207741"/>
                    </a:cubicBezTo>
                    <a:cubicBezTo>
                      <a:pt x="52889" y="217911"/>
                      <a:pt x="63314" y="222997"/>
                      <a:pt x="76027" y="222997"/>
                    </a:cubicBezTo>
                    <a:cubicBezTo>
                      <a:pt x="83783" y="222997"/>
                      <a:pt x="90902" y="221344"/>
                      <a:pt x="97641" y="21791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2758A3B2-E445-B277-9261-2105BD5FB648}"/>
                  </a:ext>
                </a:extLst>
              </p:cNvPr>
              <p:cNvSpPr/>
              <p:nvPr/>
            </p:nvSpPr>
            <p:spPr>
              <a:xfrm>
                <a:off x="3702769" y="1578445"/>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8"/>
                      <a:pt x="0" y="85563"/>
                    </a:cubicBezTo>
                    <a:cubicBezTo>
                      <a:pt x="0" y="68526"/>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6"/>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4"/>
                      <a:pt x="106921" y="164387"/>
                    </a:cubicBezTo>
                    <a:cubicBezTo>
                      <a:pt x="95734" y="168710"/>
                      <a:pt x="84418" y="170871"/>
                      <a:pt x="72849" y="170871"/>
                    </a:cubicBezTo>
                    <a:cubicBezTo>
                      <a:pt x="49202" y="170871"/>
                      <a:pt x="31148" y="163116"/>
                      <a:pt x="18689" y="147605"/>
                    </a:cubicBezTo>
                    <a:close/>
                    <a:moveTo>
                      <a:pt x="102853" y="70306"/>
                    </a:moveTo>
                    <a:cubicBezTo>
                      <a:pt x="103489" y="66238"/>
                      <a:pt x="103743" y="62042"/>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2AEC67A7-3739-E515-3BC9-1FACF3EDCBFF}"/>
                  </a:ext>
                </a:extLst>
              </p:cNvPr>
              <p:cNvSpPr/>
              <p:nvPr/>
            </p:nvSpPr>
            <p:spPr>
              <a:xfrm>
                <a:off x="2202689" y="1857764"/>
                <a:ext cx="145062" cy="223846"/>
              </a:xfrm>
              <a:custGeom>
                <a:avLst/>
                <a:gdLst>
                  <a:gd name="connsiteX0" fmla="*/ 39667 w 145062"/>
                  <a:gd name="connsiteY0" fmla="*/ 221471 h 223846"/>
                  <a:gd name="connsiteX1" fmla="*/ 13222 w 145062"/>
                  <a:gd name="connsiteY1" fmla="*/ 214479 h 223846"/>
                  <a:gd name="connsiteX2" fmla="*/ 0 w 145062"/>
                  <a:gd name="connsiteY2" fmla="*/ 210919 h 223846"/>
                  <a:gd name="connsiteX3" fmla="*/ 2416 w 145062"/>
                  <a:gd name="connsiteY3" fmla="*/ 157776 h 223846"/>
                  <a:gd name="connsiteX4" fmla="*/ 21232 w 145062"/>
                  <a:gd name="connsiteY4" fmla="*/ 157776 h 223846"/>
                  <a:gd name="connsiteX5" fmla="*/ 26190 w 145062"/>
                  <a:gd name="connsiteY5" fmla="*/ 195917 h 223846"/>
                  <a:gd name="connsiteX6" fmla="*/ 42464 w 145062"/>
                  <a:gd name="connsiteY6" fmla="*/ 204308 h 223846"/>
                  <a:gd name="connsiteX7" fmla="*/ 67255 w 145062"/>
                  <a:gd name="connsiteY7" fmla="*/ 207995 h 223846"/>
                  <a:gd name="connsiteX8" fmla="*/ 101200 w 145062"/>
                  <a:gd name="connsiteY8" fmla="*/ 197951 h 223846"/>
                  <a:gd name="connsiteX9" fmla="*/ 112770 w 145062"/>
                  <a:gd name="connsiteY9" fmla="*/ 170363 h 223846"/>
                  <a:gd name="connsiteX10" fmla="*/ 106413 w 145062"/>
                  <a:gd name="connsiteY10" fmla="*/ 150656 h 223846"/>
                  <a:gd name="connsiteX11" fmla="*/ 89631 w 145062"/>
                  <a:gd name="connsiteY11" fmla="*/ 136544 h 223846"/>
                  <a:gd name="connsiteX12" fmla="*/ 61025 w 145062"/>
                  <a:gd name="connsiteY12" fmla="*/ 122686 h 223846"/>
                  <a:gd name="connsiteX13" fmla="*/ 32420 w 145062"/>
                  <a:gd name="connsiteY13" fmla="*/ 107684 h 223846"/>
                  <a:gd name="connsiteX14" fmla="*/ 11315 w 145062"/>
                  <a:gd name="connsiteY14" fmla="*/ 87215 h 223846"/>
                  <a:gd name="connsiteX15" fmla="*/ 2288 w 145062"/>
                  <a:gd name="connsiteY15" fmla="*/ 56448 h 223846"/>
                  <a:gd name="connsiteX16" fmla="*/ 10934 w 145062"/>
                  <a:gd name="connsiteY16" fmla="*/ 27461 h 223846"/>
                  <a:gd name="connsiteX17" fmla="*/ 35852 w 145062"/>
                  <a:gd name="connsiteY17" fmla="*/ 7374 h 223846"/>
                  <a:gd name="connsiteX18" fmla="*/ 73866 w 145062"/>
                  <a:gd name="connsiteY18" fmla="*/ 0 h 223846"/>
                  <a:gd name="connsiteX19" fmla="*/ 97768 w 145062"/>
                  <a:gd name="connsiteY19" fmla="*/ 2034 h 223846"/>
                  <a:gd name="connsiteX20" fmla="*/ 121415 w 145062"/>
                  <a:gd name="connsiteY20" fmla="*/ 7628 h 223846"/>
                  <a:gd name="connsiteX21" fmla="*/ 131459 w 145062"/>
                  <a:gd name="connsiteY21" fmla="*/ 10298 h 223846"/>
                  <a:gd name="connsiteX22" fmla="*/ 129679 w 145062"/>
                  <a:gd name="connsiteY22" fmla="*/ 59627 h 223846"/>
                  <a:gd name="connsiteX23" fmla="*/ 111753 w 145062"/>
                  <a:gd name="connsiteY23" fmla="*/ 59627 h 223846"/>
                  <a:gd name="connsiteX24" fmla="*/ 105904 w 145062"/>
                  <a:gd name="connsiteY24" fmla="*/ 23520 h 223846"/>
                  <a:gd name="connsiteX25" fmla="*/ 93699 w 145062"/>
                  <a:gd name="connsiteY25" fmla="*/ 17926 h 223846"/>
                  <a:gd name="connsiteX26" fmla="*/ 73612 w 145062"/>
                  <a:gd name="connsiteY26" fmla="*/ 15256 h 223846"/>
                  <a:gd name="connsiteX27" fmla="*/ 42845 w 145062"/>
                  <a:gd name="connsiteY27" fmla="*/ 23774 h 223846"/>
                  <a:gd name="connsiteX28" fmla="*/ 32420 w 145062"/>
                  <a:gd name="connsiteY28" fmla="*/ 48439 h 223846"/>
                  <a:gd name="connsiteX29" fmla="*/ 38777 w 145062"/>
                  <a:gd name="connsiteY29" fmla="*/ 68145 h 223846"/>
                  <a:gd name="connsiteX30" fmla="*/ 54541 w 145062"/>
                  <a:gd name="connsiteY30" fmla="*/ 81621 h 223846"/>
                  <a:gd name="connsiteX31" fmla="*/ 84546 w 145062"/>
                  <a:gd name="connsiteY31" fmla="*/ 96878 h 223846"/>
                  <a:gd name="connsiteX32" fmla="*/ 115694 w 145062"/>
                  <a:gd name="connsiteY32" fmla="*/ 113278 h 223846"/>
                  <a:gd name="connsiteX33" fmla="*/ 136417 w 145062"/>
                  <a:gd name="connsiteY33" fmla="*/ 132476 h 223846"/>
                  <a:gd name="connsiteX34" fmla="*/ 145062 w 145062"/>
                  <a:gd name="connsiteY34" fmla="*/ 160827 h 223846"/>
                  <a:gd name="connsiteX35" fmla="*/ 136417 w 145062"/>
                  <a:gd name="connsiteY35" fmla="*/ 190832 h 223846"/>
                  <a:gd name="connsiteX36" fmla="*/ 109973 w 145062"/>
                  <a:gd name="connsiteY36" fmla="*/ 214479 h 223846"/>
                  <a:gd name="connsiteX37" fmla="*/ 66874 w 145062"/>
                  <a:gd name="connsiteY37" fmla="*/ 223760 h 223846"/>
                  <a:gd name="connsiteX38" fmla="*/ 39667 w 145062"/>
                  <a:gd name="connsiteY38" fmla="*/ 221471 h 2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062" h="223846">
                    <a:moveTo>
                      <a:pt x="39667" y="221471"/>
                    </a:moveTo>
                    <a:cubicBezTo>
                      <a:pt x="31657" y="219691"/>
                      <a:pt x="22757" y="217403"/>
                      <a:pt x="13222" y="214479"/>
                    </a:cubicBezTo>
                    <a:cubicBezTo>
                      <a:pt x="7374" y="212317"/>
                      <a:pt x="2924" y="211173"/>
                      <a:pt x="0" y="210919"/>
                    </a:cubicBezTo>
                    <a:lnTo>
                      <a:pt x="2416" y="157776"/>
                    </a:lnTo>
                    <a:lnTo>
                      <a:pt x="21232" y="157776"/>
                    </a:lnTo>
                    <a:lnTo>
                      <a:pt x="26190" y="195917"/>
                    </a:lnTo>
                    <a:cubicBezTo>
                      <a:pt x="29496" y="199095"/>
                      <a:pt x="34962" y="201892"/>
                      <a:pt x="42464" y="204308"/>
                    </a:cubicBezTo>
                    <a:cubicBezTo>
                      <a:pt x="49965" y="206724"/>
                      <a:pt x="58228" y="207995"/>
                      <a:pt x="67255" y="207995"/>
                    </a:cubicBezTo>
                    <a:cubicBezTo>
                      <a:pt x="82130" y="207995"/>
                      <a:pt x="93445" y="204689"/>
                      <a:pt x="101200" y="197951"/>
                    </a:cubicBezTo>
                    <a:cubicBezTo>
                      <a:pt x="108956" y="191340"/>
                      <a:pt x="112770" y="182059"/>
                      <a:pt x="112770" y="170363"/>
                    </a:cubicBezTo>
                    <a:cubicBezTo>
                      <a:pt x="112770" y="162734"/>
                      <a:pt x="110608" y="156123"/>
                      <a:pt x="106413" y="150656"/>
                    </a:cubicBezTo>
                    <a:cubicBezTo>
                      <a:pt x="102218" y="145190"/>
                      <a:pt x="96624" y="140485"/>
                      <a:pt x="89631" y="136544"/>
                    </a:cubicBezTo>
                    <a:cubicBezTo>
                      <a:pt x="82639" y="132603"/>
                      <a:pt x="73103" y="128026"/>
                      <a:pt x="61025" y="122686"/>
                    </a:cubicBezTo>
                    <a:cubicBezTo>
                      <a:pt x="50092" y="117855"/>
                      <a:pt x="40429" y="112770"/>
                      <a:pt x="32420" y="107684"/>
                    </a:cubicBezTo>
                    <a:cubicBezTo>
                      <a:pt x="24283" y="102599"/>
                      <a:pt x="17291" y="95734"/>
                      <a:pt x="11315" y="87215"/>
                    </a:cubicBezTo>
                    <a:cubicBezTo>
                      <a:pt x="5340" y="78697"/>
                      <a:pt x="2288" y="68399"/>
                      <a:pt x="2288" y="56448"/>
                    </a:cubicBezTo>
                    <a:cubicBezTo>
                      <a:pt x="2288" y="45642"/>
                      <a:pt x="5213" y="35980"/>
                      <a:pt x="10934" y="27461"/>
                    </a:cubicBezTo>
                    <a:cubicBezTo>
                      <a:pt x="16655" y="18943"/>
                      <a:pt x="25046" y="12205"/>
                      <a:pt x="35852" y="7374"/>
                    </a:cubicBezTo>
                    <a:cubicBezTo>
                      <a:pt x="46659" y="2543"/>
                      <a:pt x="59373" y="0"/>
                      <a:pt x="73866" y="0"/>
                    </a:cubicBezTo>
                    <a:cubicBezTo>
                      <a:pt x="82893" y="0"/>
                      <a:pt x="90902" y="636"/>
                      <a:pt x="97768" y="2034"/>
                    </a:cubicBezTo>
                    <a:cubicBezTo>
                      <a:pt x="104633" y="3433"/>
                      <a:pt x="112643" y="5213"/>
                      <a:pt x="121415" y="7628"/>
                    </a:cubicBezTo>
                    <a:cubicBezTo>
                      <a:pt x="125356" y="9027"/>
                      <a:pt x="128662" y="9917"/>
                      <a:pt x="131459" y="10298"/>
                    </a:cubicBezTo>
                    <a:lnTo>
                      <a:pt x="129679" y="59627"/>
                    </a:lnTo>
                    <a:lnTo>
                      <a:pt x="111753" y="59627"/>
                    </a:lnTo>
                    <a:lnTo>
                      <a:pt x="105904" y="23520"/>
                    </a:lnTo>
                    <a:cubicBezTo>
                      <a:pt x="103997" y="21613"/>
                      <a:pt x="99929" y="19706"/>
                      <a:pt x="93699" y="17926"/>
                    </a:cubicBezTo>
                    <a:cubicBezTo>
                      <a:pt x="87470" y="16146"/>
                      <a:pt x="80859" y="15256"/>
                      <a:pt x="73612" y="15256"/>
                    </a:cubicBezTo>
                    <a:cubicBezTo>
                      <a:pt x="60135" y="15256"/>
                      <a:pt x="49837" y="18053"/>
                      <a:pt x="42845" y="23774"/>
                    </a:cubicBezTo>
                    <a:cubicBezTo>
                      <a:pt x="35852" y="29496"/>
                      <a:pt x="32420" y="37632"/>
                      <a:pt x="32420" y="48439"/>
                    </a:cubicBezTo>
                    <a:cubicBezTo>
                      <a:pt x="32420" y="56321"/>
                      <a:pt x="34581" y="62805"/>
                      <a:pt x="38777" y="68145"/>
                    </a:cubicBezTo>
                    <a:cubicBezTo>
                      <a:pt x="42972" y="73485"/>
                      <a:pt x="48185" y="77934"/>
                      <a:pt x="54541" y="81621"/>
                    </a:cubicBezTo>
                    <a:cubicBezTo>
                      <a:pt x="60771" y="85308"/>
                      <a:pt x="70815" y="90394"/>
                      <a:pt x="84546" y="96878"/>
                    </a:cubicBezTo>
                    <a:cubicBezTo>
                      <a:pt x="97259" y="102980"/>
                      <a:pt x="107684" y="108447"/>
                      <a:pt x="115694" y="113278"/>
                    </a:cubicBezTo>
                    <a:cubicBezTo>
                      <a:pt x="123704" y="118110"/>
                      <a:pt x="130569" y="124593"/>
                      <a:pt x="136417" y="132476"/>
                    </a:cubicBezTo>
                    <a:cubicBezTo>
                      <a:pt x="142138" y="140358"/>
                      <a:pt x="145062" y="149894"/>
                      <a:pt x="145062" y="160827"/>
                    </a:cubicBezTo>
                    <a:cubicBezTo>
                      <a:pt x="145062" y="171253"/>
                      <a:pt x="142138" y="181169"/>
                      <a:pt x="136417" y="190832"/>
                    </a:cubicBezTo>
                    <a:cubicBezTo>
                      <a:pt x="130569" y="200494"/>
                      <a:pt x="121797" y="208376"/>
                      <a:pt x="109973" y="214479"/>
                    </a:cubicBezTo>
                    <a:cubicBezTo>
                      <a:pt x="98149" y="220709"/>
                      <a:pt x="83783" y="223760"/>
                      <a:pt x="66874" y="223760"/>
                    </a:cubicBezTo>
                    <a:cubicBezTo>
                      <a:pt x="56703" y="224141"/>
                      <a:pt x="47676" y="223251"/>
                      <a:pt x="39667" y="2214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BC8BA00A-FA36-F35E-00C2-0B64C8D5BA4E}"/>
                  </a:ext>
                </a:extLst>
              </p:cNvPr>
              <p:cNvSpPr/>
              <p:nvPr/>
            </p:nvSpPr>
            <p:spPr>
              <a:xfrm>
                <a:off x="237190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535"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4" y="32674"/>
                    </a:cubicBezTo>
                    <a:cubicBezTo>
                      <a:pt x="106286" y="40175"/>
                      <a:pt x="100692" y="46023"/>
                      <a:pt x="93318" y="50473"/>
                    </a:cubicBezTo>
                    <a:cubicBezTo>
                      <a:pt x="85944" y="54923"/>
                      <a:pt x="77553" y="57084"/>
                      <a:pt x="68145" y="57084"/>
                    </a:cubicBezTo>
                    <a:cubicBezTo>
                      <a:pt x="58228" y="57084"/>
                      <a:pt x="49456"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128" y="233931"/>
                      <a:pt x="72976"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4B52D06A-6A99-4538-DC71-689E14713C4D}"/>
                  </a:ext>
                </a:extLst>
              </p:cNvPr>
              <p:cNvSpPr/>
              <p:nvPr/>
            </p:nvSpPr>
            <p:spPr>
              <a:xfrm>
                <a:off x="2533625" y="1911542"/>
                <a:ext cx="177609" cy="167056"/>
              </a:xfrm>
              <a:custGeom>
                <a:avLst/>
                <a:gdLst>
                  <a:gd name="connsiteX0" fmla="*/ 21105 w 177609"/>
                  <a:gd name="connsiteY0" fmla="*/ 26572 h 167056"/>
                  <a:gd name="connsiteX1" fmla="*/ 0 w 177609"/>
                  <a:gd name="connsiteY1" fmla="*/ 21232 h 167056"/>
                  <a:gd name="connsiteX2" fmla="*/ 0 w 177609"/>
                  <a:gd name="connsiteY2" fmla="*/ 5340 h 167056"/>
                  <a:gd name="connsiteX3" fmla="*/ 42082 w 177609"/>
                  <a:gd name="connsiteY3" fmla="*/ 0 h 167056"/>
                  <a:gd name="connsiteX4" fmla="*/ 42972 w 177609"/>
                  <a:gd name="connsiteY4" fmla="*/ 0 h 167056"/>
                  <a:gd name="connsiteX5" fmla="*/ 49202 w 177609"/>
                  <a:gd name="connsiteY5" fmla="*/ 5340 h 167056"/>
                  <a:gd name="connsiteX6" fmla="*/ 49202 w 177609"/>
                  <a:gd name="connsiteY6" fmla="*/ 17672 h 167056"/>
                  <a:gd name="connsiteX7" fmla="*/ 48948 w 177609"/>
                  <a:gd name="connsiteY7" fmla="*/ 24792 h 167056"/>
                  <a:gd name="connsiteX8" fmla="*/ 76917 w 177609"/>
                  <a:gd name="connsiteY8" fmla="*/ 7755 h 167056"/>
                  <a:gd name="connsiteX9" fmla="*/ 110100 w 177609"/>
                  <a:gd name="connsiteY9" fmla="*/ 127 h 167056"/>
                  <a:gd name="connsiteX10" fmla="*/ 138706 w 177609"/>
                  <a:gd name="connsiteY10" fmla="*/ 7120 h 167056"/>
                  <a:gd name="connsiteX11" fmla="*/ 152945 w 177609"/>
                  <a:gd name="connsiteY11" fmla="*/ 28733 h 167056"/>
                  <a:gd name="connsiteX12" fmla="*/ 157013 w 177609"/>
                  <a:gd name="connsiteY12" fmla="*/ 68018 h 167056"/>
                  <a:gd name="connsiteX13" fmla="*/ 157013 w 177609"/>
                  <a:gd name="connsiteY13" fmla="*/ 150275 h 167056"/>
                  <a:gd name="connsiteX14" fmla="*/ 177609 w 177609"/>
                  <a:gd name="connsiteY14" fmla="*/ 152309 h 167056"/>
                  <a:gd name="connsiteX15" fmla="*/ 177609 w 177609"/>
                  <a:gd name="connsiteY15" fmla="*/ 167057 h 167056"/>
                  <a:gd name="connsiteX16" fmla="*/ 107939 w 177609"/>
                  <a:gd name="connsiteY16" fmla="*/ 167057 h 167056"/>
                  <a:gd name="connsiteX17" fmla="*/ 107939 w 177609"/>
                  <a:gd name="connsiteY17" fmla="*/ 152691 h 167056"/>
                  <a:gd name="connsiteX18" fmla="*/ 126119 w 177609"/>
                  <a:gd name="connsiteY18" fmla="*/ 150402 h 167056"/>
                  <a:gd name="connsiteX19" fmla="*/ 126119 w 177609"/>
                  <a:gd name="connsiteY19" fmla="*/ 67764 h 167056"/>
                  <a:gd name="connsiteX20" fmla="*/ 123831 w 177609"/>
                  <a:gd name="connsiteY20" fmla="*/ 40556 h 167056"/>
                  <a:gd name="connsiteX21" fmla="*/ 115058 w 177609"/>
                  <a:gd name="connsiteY21" fmla="*/ 25809 h 167056"/>
                  <a:gd name="connsiteX22" fmla="*/ 96242 w 177609"/>
                  <a:gd name="connsiteY22" fmla="*/ 20977 h 167056"/>
                  <a:gd name="connsiteX23" fmla="*/ 73612 w 177609"/>
                  <a:gd name="connsiteY23" fmla="*/ 26317 h 167056"/>
                  <a:gd name="connsiteX24" fmla="*/ 52126 w 177609"/>
                  <a:gd name="connsiteY24" fmla="*/ 38649 h 167056"/>
                  <a:gd name="connsiteX25" fmla="*/ 52126 w 177609"/>
                  <a:gd name="connsiteY25" fmla="*/ 150021 h 167056"/>
                  <a:gd name="connsiteX26" fmla="*/ 72086 w 177609"/>
                  <a:gd name="connsiteY26" fmla="*/ 152691 h 167056"/>
                  <a:gd name="connsiteX27" fmla="*/ 72086 w 177609"/>
                  <a:gd name="connsiteY27" fmla="*/ 167057 h 167056"/>
                  <a:gd name="connsiteX28" fmla="*/ 2670 w 177609"/>
                  <a:gd name="connsiteY28" fmla="*/ 167057 h 167056"/>
                  <a:gd name="connsiteX29" fmla="*/ 2670 w 177609"/>
                  <a:gd name="connsiteY29" fmla="*/ 152691 h 167056"/>
                  <a:gd name="connsiteX30" fmla="*/ 21232 w 177609"/>
                  <a:gd name="connsiteY30" fmla="*/ 150021 h 167056"/>
                  <a:gd name="connsiteX31" fmla="*/ 21232 w 177609"/>
                  <a:gd name="connsiteY31" fmla="*/ 26572 h 1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6">
                    <a:moveTo>
                      <a:pt x="21105" y="26572"/>
                    </a:moveTo>
                    <a:lnTo>
                      <a:pt x="0" y="21232"/>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2"/>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F2DB7A0F-E795-E644-533B-C3ACA79E14B5}"/>
                  </a:ext>
                </a:extLst>
              </p:cNvPr>
              <p:cNvSpPr/>
              <p:nvPr/>
            </p:nvSpPr>
            <p:spPr>
              <a:xfrm>
                <a:off x="273195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3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0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3"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6"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0"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5" y="25173"/>
                      <a:pt x="110354"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2" y="170744"/>
                      <a:pt x="49456" y="177228"/>
                    </a:cubicBezTo>
                    <a:cubicBezTo>
                      <a:pt x="38522" y="183839"/>
                      <a:pt x="33183" y="192357"/>
                      <a:pt x="33183" y="202909"/>
                    </a:cubicBezTo>
                    <a:cubicBezTo>
                      <a:pt x="33183" y="213462"/>
                      <a:pt x="35725" y="221217"/>
                      <a:pt x="40938" y="226302"/>
                    </a:cubicBezTo>
                    <a:cubicBezTo>
                      <a:pt x="46150"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94F7E3C5-D690-1226-B700-8DB7579E6F04}"/>
                  </a:ext>
                </a:extLst>
              </p:cNvPr>
              <p:cNvSpPr/>
              <p:nvPr/>
            </p:nvSpPr>
            <p:spPr>
              <a:xfrm>
                <a:off x="2892911" y="1873147"/>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4"/>
                      <a:pt x="63187" y="208376"/>
                      <a:pt x="54669" y="208376"/>
                    </a:cubicBezTo>
                    <a:cubicBezTo>
                      <a:pt x="43226"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6E5FBF04-B374-94FB-EFEE-6434429984CF}"/>
                  </a:ext>
                </a:extLst>
              </p:cNvPr>
              <p:cNvSpPr/>
              <p:nvPr/>
            </p:nvSpPr>
            <p:spPr>
              <a:xfrm>
                <a:off x="3016361" y="1911924"/>
                <a:ext cx="144426" cy="169853"/>
              </a:xfrm>
              <a:custGeom>
                <a:avLst/>
                <a:gdLst>
                  <a:gd name="connsiteX0" fmla="*/ 27843 w 144426"/>
                  <a:gd name="connsiteY0" fmla="*/ 81876 h 169853"/>
                  <a:gd name="connsiteX1" fmla="*/ 97768 w 144426"/>
                  <a:gd name="connsiteY1" fmla="*/ 67891 h 169853"/>
                  <a:gd name="connsiteX2" fmla="*/ 97768 w 144426"/>
                  <a:gd name="connsiteY2" fmla="*/ 59627 h 169853"/>
                  <a:gd name="connsiteX3" fmla="*/ 94844 w 144426"/>
                  <a:gd name="connsiteY3" fmla="*/ 37887 h 169853"/>
                  <a:gd name="connsiteX4" fmla="*/ 84673 w 144426"/>
                  <a:gd name="connsiteY4" fmla="*/ 26317 h 169853"/>
                  <a:gd name="connsiteX5" fmla="*/ 64204 w 144426"/>
                  <a:gd name="connsiteY5" fmla="*/ 22630 h 169853"/>
                  <a:gd name="connsiteX6" fmla="*/ 37251 w 144426"/>
                  <a:gd name="connsiteY6" fmla="*/ 26826 h 169853"/>
                  <a:gd name="connsiteX7" fmla="*/ 13604 w 144426"/>
                  <a:gd name="connsiteY7" fmla="*/ 37251 h 169853"/>
                  <a:gd name="connsiteX8" fmla="*/ 6230 w 144426"/>
                  <a:gd name="connsiteY8" fmla="*/ 21995 h 169853"/>
                  <a:gd name="connsiteX9" fmla="*/ 20342 w 144426"/>
                  <a:gd name="connsiteY9" fmla="*/ 13476 h 169853"/>
                  <a:gd name="connsiteX10" fmla="*/ 44116 w 144426"/>
                  <a:gd name="connsiteY10" fmla="*/ 4068 h 169853"/>
                  <a:gd name="connsiteX11" fmla="*/ 71196 w 144426"/>
                  <a:gd name="connsiteY11" fmla="*/ 0 h 169853"/>
                  <a:gd name="connsiteX12" fmla="*/ 104252 w 144426"/>
                  <a:gd name="connsiteY12" fmla="*/ 5721 h 169853"/>
                  <a:gd name="connsiteX13" fmla="*/ 121797 w 144426"/>
                  <a:gd name="connsiteY13" fmla="*/ 24029 h 169853"/>
                  <a:gd name="connsiteX14" fmla="*/ 127136 w 144426"/>
                  <a:gd name="connsiteY14" fmla="*/ 57847 h 169853"/>
                  <a:gd name="connsiteX15" fmla="*/ 127136 w 144426"/>
                  <a:gd name="connsiteY15" fmla="*/ 152182 h 169853"/>
                  <a:gd name="connsiteX16" fmla="*/ 144427 w 144426"/>
                  <a:gd name="connsiteY16" fmla="*/ 152182 h 169853"/>
                  <a:gd name="connsiteX17" fmla="*/ 144427 w 144426"/>
                  <a:gd name="connsiteY17" fmla="*/ 165150 h 169853"/>
                  <a:gd name="connsiteX18" fmla="*/ 129552 w 144426"/>
                  <a:gd name="connsiteY18" fmla="*/ 168074 h 169853"/>
                  <a:gd name="connsiteX19" fmla="*/ 113787 w 144426"/>
                  <a:gd name="connsiteY19" fmla="*/ 169600 h 169853"/>
                  <a:gd name="connsiteX20" fmla="*/ 102599 w 144426"/>
                  <a:gd name="connsiteY20" fmla="*/ 167057 h 169853"/>
                  <a:gd name="connsiteX21" fmla="*/ 99675 w 144426"/>
                  <a:gd name="connsiteY21" fmla="*/ 155996 h 169853"/>
                  <a:gd name="connsiteX22" fmla="*/ 99675 w 144426"/>
                  <a:gd name="connsiteY22" fmla="*/ 146334 h 169853"/>
                  <a:gd name="connsiteX23" fmla="*/ 78062 w 144426"/>
                  <a:gd name="connsiteY23" fmla="*/ 162480 h 169853"/>
                  <a:gd name="connsiteX24" fmla="*/ 49075 w 144426"/>
                  <a:gd name="connsiteY24" fmla="*/ 169854 h 169853"/>
                  <a:gd name="connsiteX25" fmla="*/ 13985 w 144426"/>
                  <a:gd name="connsiteY25" fmla="*/ 157649 h 169853"/>
                  <a:gd name="connsiteX26" fmla="*/ 0 w 144426"/>
                  <a:gd name="connsiteY26" fmla="*/ 122559 h 169853"/>
                  <a:gd name="connsiteX27" fmla="*/ 27843 w 144426"/>
                  <a:gd name="connsiteY27" fmla="*/ 81876 h 169853"/>
                  <a:gd name="connsiteX28" fmla="*/ 79587 w 144426"/>
                  <a:gd name="connsiteY28" fmla="*/ 145190 h 169853"/>
                  <a:gd name="connsiteX29" fmla="*/ 97768 w 144426"/>
                  <a:gd name="connsiteY29" fmla="*/ 134002 h 169853"/>
                  <a:gd name="connsiteX30" fmla="*/ 97768 w 144426"/>
                  <a:gd name="connsiteY30" fmla="*/ 83401 h 169853"/>
                  <a:gd name="connsiteX31" fmla="*/ 49456 w 144426"/>
                  <a:gd name="connsiteY31" fmla="*/ 93191 h 169853"/>
                  <a:gd name="connsiteX32" fmla="*/ 33183 w 144426"/>
                  <a:gd name="connsiteY32" fmla="*/ 118872 h 169853"/>
                  <a:gd name="connsiteX33" fmla="*/ 40938 w 144426"/>
                  <a:gd name="connsiteY33" fmla="*/ 142265 h 169853"/>
                  <a:gd name="connsiteX34" fmla="*/ 61915 w 144426"/>
                  <a:gd name="connsiteY34" fmla="*/ 149766 h 169853"/>
                  <a:gd name="connsiteX35" fmla="*/ 79587 w 144426"/>
                  <a:gd name="connsiteY35" fmla="*/ 14519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3">
                    <a:moveTo>
                      <a:pt x="27843" y="81876"/>
                    </a:moveTo>
                    <a:cubicBezTo>
                      <a:pt x="46278" y="73103"/>
                      <a:pt x="69544" y="68526"/>
                      <a:pt x="97768" y="67891"/>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2"/>
                      <a:pt x="13604"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252"/>
                      <a:pt x="9408" y="90648"/>
                      <a:pt x="27843" y="81876"/>
                    </a:cubicBezTo>
                    <a:close/>
                    <a:moveTo>
                      <a:pt x="79587" y="145190"/>
                    </a:moveTo>
                    <a:cubicBezTo>
                      <a:pt x="86198" y="142011"/>
                      <a:pt x="92301" y="138324"/>
                      <a:pt x="97768" y="134002"/>
                    </a:cubicBezTo>
                    <a:lnTo>
                      <a:pt x="97768" y="83401"/>
                    </a:lnTo>
                    <a:cubicBezTo>
                      <a:pt x="76409" y="83401"/>
                      <a:pt x="60263" y="86707"/>
                      <a:pt x="49456" y="93191"/>
                    </a:cubicBezTo>
                    <a:cubicBezTo>
                      <a:pt x="38522" y="99802"/>
                      <a:pt x="33183" y="108320"/>
                      <a:pt x="33183" y="118872"/>
                    </a:cubicBezTo>
                    <a:cubicBezTo>
                      <a:pt x="33183" y="129425"/>
                      <a:pt x="35725" y="137180"/>
                      <a:pt x="40938" y="142265"/>
                    </a:cubicBezTo>
                    <a:cubicBezTo>
                      <a:pt x="46151" y="147224"/>
                      <a:pt x="53143" y="149766"/>
                      <a:pt x="61915" y="149766"/>
                    </a:cubicBezTo>
                    <a:cubicBezTo>
                      <a:pt x="67128" y="149894"/>
                      <a:pt x="72976" y="148368"/>
                      <a:pt x="79587" y="14519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84BC7C62-7891-8181-74A9-EE0C010CF709}"/>
                  </a:ext>
                </a:extLst>
              </p:cNvPr>
              <p:cNvSpPr/>
              <p:nvPr/>
            </p:nvSpPr>
            <p:spPr>
              <a:xfrm>
                <a:off x="3177442" y="1873147"/>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4"/>
                      <a:pt x="63187" y="208376"/>
                      <a:pt x="54669" y="208376"/>
                    </a:cubicBezTo>
                    <a:cubicBezTo>
                      <a:pt x="43099"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E2931F3F-3867-5EE5-376E-E1634B746D5A}"/>
                  </a:ext>
                </a:extLst>
              </p:cNvPr>
              <p:cNvSpPr/>
              <p:nvPr/>
            </p:nvSpPr>
            <p:spPr>
              <a:xfrm>
                <a:off x="3300510" y="1911034"/>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9"/>
                      <a:pt x="0" y="85563"/>
                    </a:cubicBezTo>
                    <a:cubicBezTo>
                      <a:pt x="0" y="68527"/>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7"/>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5"/>
                      <a:pt x="106921" y="164387"/>
                    </a:cubicBezTo>
                    <a:cubicBezTo>
                      <a:pt x="95734" y="168710"/>
                      <a:pt x="84418" y="170871"/>
                      <a:pt x="72849" y="170871"/>
                    </a:cubicBezTo>
                    <a:cubicBezTo>
                      <a:pt x="49202" y="170871"/>
                      <a:pt x="31021" y="163116"/>
                      <a:pt x="18689" y="147605"/>
                    </a:cubicBezTo>
                    <a:close/>
                    <a:moveTo>
                      <a:pt x="102853" y="70306"/>
                    </a:moveTo>
                    <a:cubicBezTo>
                      <a:pt x="103489" y="66238"/>
                      <a:pt x="103743" y="62043"/>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FC204ECD-A3DE-E539-0098-AF8194A4DD22}"/>
                  </a:ext>
                </a:extLst>
              </p:cNvPr>
              <p:cNvSpPr/>
              <p:nvPr/>
            </p:nvSpPr>
            <p:spPr>
              <a:xfrm>
                <a:off x="3531517" y="1858272"/>
                <a:ext cx="169218" cy="220454"/>
              </a:xfrm>
              <a:custGeom>
                <a:avLst/>
                <a:gdLst>
                  <a:gd name="connsiteX0" fmla="*/ 24283 w 169218"/>
                  <a:gd name="connsiteY0" fmla="*/ 20215 h 220454"/>
                  <a:gd name="connsiteX1" fmla="*/ 1399 w 169218"/>
                  <a:gd name="connsiteY1" fmla="*/ 16655 h 220454"/>
                  <a:gd name="connsiteX2" fmla="*/ 1399 w 169218"/>
                  <a:gd name="connsiteY2" fmla="*/ 2034 h 220454"/>
                  <a:gd name="connsiteX3" fmla="*/ 40429 w 169218"/>
                  <a:gd name="connsiteY3" fmla="*/ 2034 h 220454"/>
                  <a:gd name="connsiteX4" fmla="*/ 61280 w 169218"/>
                  <a:gd name="connsiteY4" fmla="*/ 1144 h 220454"/>
                  <a:gd name="connsiteX5" fmla="*/ 91284 w 169218"/>
                  <a:gd name="connsiteY5" fmla="*/ 0 h 220454"/>
                  <a:gd name="connsiteX6" fmla="*/ 151546 w 169218"/>
                  <a:gd name="connsiteY6" fmla="*/ 15892 h 220454"/>
                  <a:gd name="connsiteX7" fmla="*/ 169218 w 169218"/>
                  <a:gd name="connsiteY7" fmla="*/ 62932 h 220454"/>
                  <a:gd name="connsiteX8" fmla="*/ 158412 w 169218"/>
                  <a:gd name="connsiteY8" fmla="*/ 103743 h 220454"/>
                  <a:gd name="connsiteX9" fmla="*/ 128280 w 169218"/>
                  <a:gd name="connsiteY9" fmla="*/ 130187 h 220454"/>
                  <a:gd name="connsiteX10" fmla="*/ 84037 w 169218"/>
                  <a:gd name="connsiteY10" fmla="*/ 139341 h 220454"/>
                  <a:gd name="connsiteX11" fmla="*/ 66747 w 169218"/>
                  <a:gd name="connsiteY11" fmla="*/ 138960 h 220454"/>
                  <a:gd name="connsiteX12" fmla="*/ 55813 w 169218"/>
                  <a:gd name="connsiteY12" fmla="*/ 138197 h 220454"/>
                  <a:gd name="connsiteX13" fmla="*/ 55813 w 169218"/>
                  <a:gd name="connsiteY13" fmla="*/ 202909 h 220454"/>
                  <a:gd name="connsiteX14" fmla="*/ 96115 w 169218"/>
                  <a:gd name="connsiteY14" fmla="*/ 206088 h 220454"/>
                  <a:gd name="connsiteX15" fmla="*/ 96115 w 169218"/>
                  <a:gd name="connsiteY15" fmla="*/ 220454 h 220454"/>
                  <a:gd name="connsiteX16" fmla="*/ 0 w 169218"/>
                  <a:gd name="connsiteY16" fmla="*/ 220454 h 220454"/>
                  <a:gd name="connsiteX17" fmla="*/ 0 w 169218"/>
                  <a:gd name="connsiteY17" fmla="*/ 206088 h 220454"/>
                  <a:gd name="connsiteX18" fmla="*/ 24410 w 169218"/>
                  <a:gd name="connsiteY18" fmla="*/ 203164 h 220454"/>
                  <a:gd name="connsiteX19" fmla="*/ 24410 w 169218"/>
                  <a:gd name="connsiteY19" fmla="*/ 20215 h 220454"/>
                  <a:gd name="connsiteX20" fmla="*/ 84037 w 169218"/>
                  <a:gd name="connsiteY20" fmla="*/ 123322 h 220454"/>
                  <a:gd name="connsiteX21" fmla="*/ 121797 w 169218"/>
                  <a:gd name="connsiteY21" fmla="*/ 109210 h 220454"/>
                  <a:gd name="connsiteX22" fmla="*/ 136290 w 169218"/>
                  <a:gd name="connsiteY22" fmla="*/ 63060 h 220454"/>
                  <a:gd name="connsiteX23" fmla="*/ 123703 w 169218"/>
                  <a:gd name="connsiteY23" fmla="*/ 26826 h 220454"/>
                  <a:gd name="connsiteX24" fmla="*/ 84291 w 169218"/>
                  <a:gd name="connsiteY24" fmla="*/ 15765 h 220454"/>
                  <a:gd name="connsiteX25" fmla="*/ 64331 w 169218"/>
                  <a:gd name="connsiteY25" fmla="*/ 16909 h 220454"/>
                  <a:gd name="connsiteX26" fmla="*/ 55813 w 169218"/>
                  <a:gd name="connsiteY26" fmla="*/ 17545 h 220454"/>
                  <a:gd name="connsiteX27" fmla="*/ 55813 w 169218"/>
                  <a:gd name="connsiteY27" fmla="*/ 121924 h 220454"/>
                  <a:gd name="connsiteX28" fmla="*/ 84037 w 169218"/>
                  <a:gd name="connsiteY28" fmla="*/ 123322 h 22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9218" h="220454">
                    <a:moveTo>
                      <a:pt x="24283" y="20215"/>
                    </a:moveTo>
                    <a:lnTo>
                      <a:pt x="1399" y="16655"/>
                    </a:lnTo>
                    <a:lnTo>
                      <a:pt x="1399" y="2034"/>
                    </a:lnTo>
                    <a:lnTo>
                      <a:pt x="40429" y="2034"/>
                    </a:lnTo>
                    <a:cubicBezTo>
                      <a:pt x="47422" y="2034"/>
                      <a:pt x="54414" y="1780"/>
                      <a:pt x="61280" y="1144"/>
                    </a:cubicBezTo>
                    <a:cubicBezTo>
                      <a:pt x="71832" y="381"/>
                      <a:pt x="81876" y="0"/>
                      <a:pt x="91284" y="0"/>
                    </a:cubicBezTo>
                    <a:cubicBezTo>
                      <a:pt x="119635" y="254"/>
                      <a:pt x="139723" y="5467"/>
                      <a:pt x="151546" y="15892"/>
                    </a:cubicBezTo>
                    <a:cubicBezTo>
                      <a:pt x="163243" y="26317"/>
                      <a:pt x="169218" y="41955"/>
                      <a:pt x="169218" y="62932"/>
                    </a:cubicBezTo>
                    <a:cubicBezTo>
                      <a:pt x="169218" y="78570"/>
                      <a:pt x="165531" y="92174"/>
                      <a:pt x="158412" y="103743"/>
                    </a:cubicBezTo>
                    <a:cubicBezTo>
                      <a:pt x="151165" y="115313"/>
                      <a:pt x="141121" y="124085"/>
                      <a:pt x="128280" y="130187"/>
                    </a:cubicBezTo>
                    <a:cubicBezTo>
                      <a:pt x="115440" y="136290"/>
                      <a:pt x="100692" y="139341"/>
                      <a:pt x="84037" y="139341"/>
                    </a:cubicBezTo>
                    <a:cubicBezTo>
                      <a:pt x="78316" y="139341"/>
                      <a:pt x="72595" y="139214"/>
                      <a:pt x="66747" y="138960"/>
                    </a:cubicBezTo>
                    <a:cubicBezTo>
                      <a:pt x="60898" y="138706"/>
                      <a:pt x="57211" y="138451"/>
                      <a:pt x="55813" y="138197"/>
                    </a:cubicBezTo>
                    <a:lnTo>
                      <a:pt x="55813" y="202909"/>
                    </a:lnTo>
                    <a:lnTo>
                      <a:pt x="96115" y="206088"/>
                    </a:lnTo>
                    <a:lnTo>
                      <a:pt x="96115" y="220454"/>
                    </a:lnTo>
                    <a:lnTo>
                      <a:pt x="0" y="220454"/>
                    </a:lnTo>
                    <a:lnTo>
                      <a:pt x="0" y="206088"/>
                    </a:lnTo>
                    <a:lnTo>
                      <a:pt x="24410" y="203164"/>
                    </a:lnTo>
                    <a:lnTo>
                      <a:pt x="24410" y="20215"/>
                    </a:lnTo>
                    <a:close/>
                    <a:moveTo>
                      <a:pt x="84037" y="123322"/>
                    </a:moveTo>
                    <a:cubicBezTo>
                      <a:pt x="99548" y="123322"/>
                      <a:pt x="112134" y="118618"/>
                      <a:pt x="121797" y="109210"/>
                    </a:cubicBezTo>
                    <a:cubicBezTo>
                      <a:pt x="131459" y="99802"/>
                      <a:pt x="136290" y="84418"/>
                      <a:pt x="136290" y="63060"/>
                    </a:cubicBezTo>
                    <a:cubicBezTo>
                      <a:pt x="136290" y="46278"/>
                      <a:pt x="132095" y="34073"/>
                      <a:pt x="123703" y="26826"/>
                    </a:cubicBezTo>
                    <a:cubicBezTo>
                      <a:pt x="115312" y="19452"/>
                      <a:pt x="102090" y="15765"/>
                      <a:pt x="84291" y="15765"/>
                    </a:cubicBezTo>
                    <a:cubicBezTo>
                      <a:pt x="78062" y="15765"/>
                      <a:pt x="71323" y="16146"/>
                      <a:pt x="64331" y="16909"/>
                    </a:cubicBezTo>
                    <a:cubicBezTo>
                      <a:pt x="60008" y="17291"/>
                      <a:pt x="57211" y="17545"/>
                      <a:pt x="55813" y="17545"/>
                    </a:cubicBezTo>
                    <a:lnTo>
                      <a:pt x="55813" y="121924"/>
                    </a:lnTo>
                    <a:cubicBezTo>
                      <a:pt x="61280" y="122941"/>
                      <a:pt x="70688" y="123322"/>
                      <a:pt x="84037" y="12332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5FC25748-AFB5-358D-C521-477EA4CC0623}"/>
                  </a:ext>
                </a:extLst>
              </p:cNvPr>
              <p:cNvSpPr/>
              <p:nvPr/>
            </p:nvSpPr>
            <p:spPr>
              <a:xfrm>
                <a:off x="3718661" y="191192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4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8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3"/>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5"/>
                      <a:pt x="111626" y="137434"/>
                      <a:pt x="116711" y="132984"/>
                    </a:cubicBezTo>
                    <a:lnTo>
                      <a:pt x="116711" y="21613"/>
                    </a:lnTo>
                    <a:lnTo>
                      <a:pt x="95479" y="16909"/>
                    </a:lnTo>
                    <a:lnTo>
                      <a:pt x="95479" y="3941"/>
                    </a:lnTo>
                    <a:lnTo>
                      <a:pt x="140104" y="127"/>
                    </a:lnTo>
                    <a:lnTo>
                      <a:pt x="140358" y="127"/>
                    </a:lnTo>
                    <a:lnTo>
                      <a:pt x="147097" y="3687"/>
                    </a:lnTo>
                    <a:lnTo>
                      <a:pt x="147097" y="151801"/>
                    </a:lnTo>
                    <a:lnTo>
                      <a:pt x="164768" y="151801"/>
                    </a:lnTo>
                    <a:lnTo>
                      <a:pt x="164514" y="165023"/>
                    </a:lnTo>
                    <a:cubicBezTo>
                      <a:pt x="159047" y="166421"/>
                      <a:pt x="154216" y="167438"/>
                      <a:pt x="150275" y="168201"/>
                    </a:cubicBezTo>
                    <a:cubicBezTo>
                      <a:pt x="146207" y="168964"/>
                      <a:pt x="141630" y="169345"/>
                      <a:pt x="136290" y="169345"/>
                    </a:cubicBezTo>
                    <a:cubicBezTo>
                      <a:pt x="130823" y="169345"/>
                      <a:pt x="126755" y="168201"/>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0" name="Freeform: Shape 1044">
                <a:extLst>
                  <a:ext uri="{FF2B5EF4-FFF2-40B4-BE49-F238E27FC236}">
                    <a16:creationId xmlns:a16="http://schemas.microsoft.com/office/drawing/2014/main" id="{219EAF2F-5A95-E73C-248F-EDE1DCCB22EF}"/>
                  </a:ext>
                </a:extLst>
              </p:cNvPr>
              <p:cNvSpPr/>
              <p:nvPr/>
            </p:nvSpPr>
            <p:spPr>
              <a:xfrm>
                <a:off x="3893219" y="1837930"/>
                <a:ext cx="166675" cy="244101"/>
              </a:xfrm>
              <a:custGeom>
                <a:avLst/>
                <a:gdLst>
                  <a:gd name="connsiteX0" fmla="*/ 0 w 166675"/>
                  <a:gd name="connsiteY0" fmla="*/ 5594 h 244101"/>
                  <a:gd name="connsiteX1" fmla="*/ 47040 w 166675"/>
                  <a:gd name="connsiteY1" fmla="*/ 0 h 244101"/>
                  <a:gd name="connsiteX2" fmla="*/ 47676 w 166675"/>
                  <a:gd name="connsiteY2" fmla="*/ 0 h 244101"/>
                  <a:gd name="connsiteX3" fmla="*/ 54414 w 166675"/>
                  <a:gd name="connsiteY3" fmla="*/ 4450 h 244101"/>
                  <a:gd name="connsiteX4" fmla="*/ 54414 w 166675"/>
                  <a:gd name="connsiteY4" fmla="*/ 92937 h 244101"/>
                  <a:gd name="connsiteX5" fmla="*/ 75392 w 166675"/>
                  <a:gd name="connsiteY5" fmla="*/ 78825 h 244101"/>
                  <a:gd name="connsiteX6" fmla="*/ 102599 w 166675"/>
                  <a:gd name="connsiteY6" fmla="*/ 73230 h 244101"/>
                  <a:gd name="connsiteX7" fmla="*/ 134764 w 166675"/>
                  <a:gd name="connsiteY7" fmla="*/ 81749 h 244101"/>
                  <a:gd name="connsiteX8" fmla="*/ 158030 w 166675"/>
                  <a:gd name="connsiteY8" fmla="*/ 108193 h 244101"/>
                  <a:gd name="connsiteX9" fmla="*/ 166676 w 166675"/>
                  <a:gd name="connsiteY9" fmla="*/ 153454 h 244101"/>
                  <a:gd name="connsiteX10" fmla="*/ 156250 w 166675"/>
                  <a:gd name="connsiteY10" fmla="*/ 199350 h 244101"/>
                  <a:gd name="connsiteX11" fmla="*/ 126373 w 166675"/>
                  <a:gd name="connsiteY11" fmla="*/ 232024 h 244101"/>
                  <a:gd name="connsiteX12" fmla="*/ 81367 w 166675"/>
                  <a:gd name="connsiteY12" fmla="*/ 244102 h 244101"/>
                  <a:gd name="connsiteX13" fmla="*/ 44371 w 166675"/>
                  <a:gd name="connsiteY13" fmla="*/ 240160 h 244101"/>
                  <a:gd name="connsiteX14" fmla="*/ 24156 w 166675"/>
                  <a:gd name="connsiteY14" fmla="*/ 232914 h 244101"/>
                  <a:gd name="connsiteX15" fmla="*/ 24156 w 166675"/>
                  <a:gd name="connsiteY15" fmla="*/ 21232 h 244101"/>
                  <a:gd name="connsiteX16" fmla="*/ 0 w 166675"/>
                  <a:gd name="connsiteY16" fmla="*/ 18053 h 244101"/>
                  <a:gd name="connsiteX17" fmla="*/ 0 w 166675"/>
                  <a:gd name="connsiteY17" fmla="*/ 5594 h 244101"/>
                  <a:gd name="connsiteX18" fmla="*/ 69798 w 166675"/>
                  <a:gd name="connsiteY18" fmla="*/ 99166 h 244101"/>
                  <a:gd name="connsiteX19" fmla="*/ 54414 w 166675"/>
                  <a:gd name="connsiteY19" fmla="*/ 110736 h 244101"/>
                  <a:gd name="connsiteX20" fmla="*/ 54414 w 166675"/>
                  <a:gd name="connsiteY20" fmla="*/ 218929 h 244101"/>
                  <a:gd name="connsiteX21" fmla="*/ 64585 w 166675"/>
                  <a:gd name="connsiteY21" fmla="*/ 225540 h 244101"/>
                  <a:gd name="connsiteX22" fmla="*/ 83528 w 166675"/>
                  <a:gd name="connsiteY22" fmla="*/ 228082 h 244101"/>
                  <a:gd name="connsiteX23" fmla="*/ 120016 w 166675"/>
                  <a:gd name="connsiteY23" fmla="*/ 209902 h 244101"/>
                  <a:gd name="connsiteX24" fmla="*/ 133875 w 166675"/>
                  <a:gd name="connsiteY24" fmla="*/ 156759 h 244101"/>
                  <a:gd name="connsiteX25" fmla="*/ 121797 w 166675"/>
                  <a:gd name="connsiteY25" fmla="*/ 109719 h 244101"/>
                  <a:gd name="connsiteX26" fmla="*/ 90648 w 166675"/>
                  <a:gd name="connsiteY26" fmla="*/ 94081 h 244101"/>
                  <a:gd name="connsiteX27" fmla="*/ 69798 w 166675"/>
                  <a:gd name="connsiteY27" fmla="*/ 99166 h 24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675" h="244101">
                    <a:moveTo>
                      <a:pt x="0" y="5594"/>
                    </a:moveTo>
                    <a:lnTo>
                      <a:pt x="47040" y="0"/>
                    </a:lnTo>
                    <a:lnTo>
                      <a:pt x="47676" y="0"/>
                    </a:lnTo>
                    <a:lnTo>
                      <a:pt x="54414" y="4450"/>
                    </a:lnTo>
                    <a:lnTo>
                      <a:pt x="54414" y="92937"/>
                    </a:lnTo>
                    <a:cubicBezTo>
                      <a:pt x="60263" y="87215"/>
                      <a:pt x="67255" y="82511"/>
                      <a:pt x="75392" y="78825"/>
                    </a:cubicBezTo>
                    <a:cubicBezTo>
                      <a:pt x="83528" y="75138"/>
                      <a:pt x="92555" y="73230"/>
                      <a:pt x="102599" y="73230"/>
                    </a:cubicBezTo>
                    <a:cubicBezTo>
                      <a:pt x="114296" y="73230"/>
                      <a:pt x="125102" y="76028"/>
                      <a:pt x="134764" y="81749"/>
                    </a:cubicBezTo>
                    <a:cubicBezTo>
                      <a:pt x="144427" y="87470"/>
                      <a:pt x="152182" y="96242"/>
                      <a:pt x="158030" y="108193"/>
                    </a:cubicBezTo>
                    <a:cubicBezTo>
                      <a:pt x="163751" y="120144"/>
                      <a:pt x="166676" y="135273"/>
                      <a:pt x="166676" y="153454"/>
                    </a:cubicBezTo>
                    <a:cubicBezTo>
                      <a:pt x="166676" y="170363"/>
                      <a:pt x="163243" y="185619"/>
                      <a:pt x="156250" y="199350"/>
                    </a:cubicBezTo>
                    <a:cubicBezTo>
                      <a:pt x="149258" y="213080"/>
                      <a:pt x="139341" y="223887"/>
                      <a:pt x="126373" y="232024"/>
                    </a:cubicBezTo>
                    <a:cubicBezTo>
                      <a:pt x="113405" y="240033"/>
                      <a:pt x="98404" y="244102"/>
                      <a:pt x="81367" y="244102"/>
                    </a:cubicBezTo>
                    <a:cubicBezTo>
                      <a:pt x="67891" y="244102"/>
                      <a:pt x="55558" y="242830"/>
                      <a:pt x="44371" y="240160"/>
                    </a:cubicBezTo>
                    <a:cubicBezTo>
                      <a:pt x="33183" y="237490"/>
                      <a:pt x="26444" y="235075"/>
                      <a:pt x="24156" y="232914"/>
                    </a:cubicBezTo>
                    <a:lnTo>
                      <a:pt x="24156" y="21232"/>
                    </a:lnTo>
                    <a:lnTo>
                      <a:pt x="0" y="18053"/>
                    </a:lnTo>
                    <a:lnTo>
                      <a:pt x="0" y="5594"/>
                    </a:lnTo>
                    <a:close/>
                    <a:moveTo>
                      <a:pt x="69798" y="99166"/>
                    </a:moveTo>
                    <a:cubicBezTo>
                      <a:pt x="63441" y="102599"/>
                      <a:pt x="58228" y="106413"/>
                      <a:pt x="54414" y="110736"/>
                    </a:cubicBezTo>
                    <a:lnTo>
                      <a:pt x="54414" y="218929"/>
                    </a:lnTo>
                    <a:cubicBezTo>
                      <a:pt x="55558" y="221726"/>
                      <a:pt x="58991" y="223887"/>
                      <a:pt x="64585" y="225540"/>
                    </a:cubicBezTo>
                    <a:cubicBezTo>
                      <a:pt x="70179" y="227192"/>
                      <a:pt x="76536" y="228082"/>
                      <a:pt x="83528" y="228082"/>
                    </a:cubicBezTo>
                    <a:cubicBezTo>
                      <a:pt x="98658" y="228082"/>
                      <a:pt x="110736" y="221980"/>
                      <a:pt x="120016" y="209902"/>
                    </a:cubicBezTo>
                    <a:cubicBezTo>
                      <a:pt x="129170" y="197697"/>
                      <a:pt x="133875" y="180025"/>
                      <a:pt x="133875" y="156759"/>
                    </a:cubicBezTo>
                    <a:cubicBezTo>
                      <a:pt x="133875" y="135782"/>
                      <a:pt x="129806" y="120144"/>
                      <a:pt x="121797" y="109719"/>
                    </a:cubicBezTo>
                    <a:cubicBezTo>
                      <a:pt x="113787" y="99293"/>
                      <a:pt x="103362" y="94081"/>
                      <a:pt x="90648" y="94081"/>
                    </a:cubicBezTo>
                    <a:cubicBezTo>
                      <a:pt x="83020" y="94081"/>
                      <a:pt x="76155" y="95734"/>
                      <a:pt x="69798" y="99166"/>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1" name="Freeform: Shape 1045">
                <a:extLst>
                  <a:ext uri="{FF2B5EF4-FFF2-40B4-BE49-F238E27FC236}">
                    <a16:creationId xmlns:a16="http://schemas.microsoft.com/office/drawing/2014/main" id="{878B03A5-3A56-1826-B959-258F3438AC91}"/>
                  </a:ext>
                </a:extLst>
              </p:cNvPr>
              <p:cNvSpPr/>
              <p:nvPr/>
            </p:nvSpPr>
            <p:spPr>
              <a:xfrm>
                <a:off x="4083034" y="1838057"/>
                <a:ext cx="79332" cy="240668"/>
              </a:xfrm>
              <a:custGeom>
                <a:avLst/>
                <a:gdLst>
                  <a:gd name="connsiteX0" fmla="*/ 23774 w 79332"/>
                  <a:gd name="connsiteY0" fmla="*/ 21359 h 240668"/>
                  <a:gd name="connsiteX1" fmla="*/ 0 w 79332"/>
                  <a:gd name="connsiteY1" fmla="*/ 18180 h 240668"/>
                  <a:gd name="connsiteX2" fmla="*/ 0 w 79332"/>
                  <a:gd name="connsiteY2" fmla="*/ 5594 h 240668"/>
                  <a:gd name="connsiteX3" fmla="*/ 47295 w 79332"/>
                  <a:gd name="connsiteY3" fmla="*/ 0 h 240668"/>
                  <a:gd name="connsiteX4" fmla="*/ 47930 w 79332"/>
                  <a:gd name="connsiteY4" fmla="*/ 0 h 240668"/>
                  <a:gd name="connsiteX5" fmla="*/ 54414 w 79332"/>
                  <a:gd name="connsiteY5" fmla="*/ 4450 h 240668"/>
                  <a:gd name="connsiteX6" fmla="*/ 54414 w 79332"/>
                  <a:gd name="connsiteY6" fmla="*/ 224014 h 240668"/>
                  <a:gd name="connsiteX7" fmla="*/ 79333 w 79332"/>
                  <a:gd name="connsiteY7" fmla="*/ 226303 h 240668"/>
                  <a:gd name="connsiteX8" fmla="*/ 79333 w 79332"/>
                  <a:gd name="connsiteY8" fmla="*/ 240669 h 240668"/>
                  <a:gd name="connsiteX9" fmla="*/ 0 w 79332"/>
                  <a:gd name="connsiteY9" fmla="*/ 240669 h 240668"/>
                  <a:gd name="connsiteX10" fmla="*/ 0 w 79332"/>
                  <a:gd name="connsiteY10" fmla="*/ 226303 h 240668"/>
                  <a:gd name="connsiteX11" fmla="*/ 23774 w 79332"/>
                  <a:gd name="connsiteY11" fmla="*/ 223633 h 240668"/>
                  <a:gd name="connsiteX12" fmla="*/ 23774 w 79332"/>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2"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6">
                <a:extLst>
                  <a:ext uri="{FF2B5EF4-FFF2-40B4-BE49-F238E27FC236}">
                    <a16:creationId xmlns:a16="http://schemas.microsoft.com/office/drawing/2014/main" id="{5F486E95-BBC3-3CCE-9416-2F630864DFCC}"/>
                  </a:ext>
                </a:extLst>
              </p:cNvPr>
              <p:cNvSpPr/>
              <p:nvPr/>
            </p:nvSpPr>
            <p:spPr>
              <a:xfrm>
                <a:off x="4182327" y="1845558"/>
                <a:ext cx="77807" cy="233040"/>
              </a:xfrm>
              <a:custGeom>
                <a:avLst/>
                <a:gdLst>
                  <a:gd name="connsiteX0" fmla="*/ 23774 w 77807"/>
                  <a:gd name="connsiteY0" fmla="*/ 92555 h 233040"/>
                  <a:gd name="connsiteX1" fmla="*/ 1398 w 77807"/>
                  <a:gd name="connsiteY1" fmla="*/ 87215 h 233040"/>
                  <a:gd name="connsiteX2" fmla="*/ 1398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486 w 77807"/>
                  <a:gd name="connsiteY13" fmla="*/ 35344 h 233040"/>
                  <a:gd name="connsiteX14" fmla="*/ 16782 w 77807"/>
                  <a:gd name="connsiteY14" fmla="*/ 21867 h 233040"/>
                  <a:gd name="connsiteX15" fmla="*/ 22503 w 77807"/>
                  <a:gd name="connsiteY15" fmla="*/ 6230 h 233040"/>
                  <a:gd name="connsiteX16" fmla="*/ 38268 w 77807"/>
                  <a:gd name="connsiteY16" fmla="*/ 0 h 233040"/>
                  <a:gd name="connsiteX17" fmla="*/ 53016 w 77807"/>
                  <a:gd name="connsiteY17" fmla="*/ 5340 h 233040"/>
                  <a:gd name="connsiteX18" fmla="*/ 57720 w 77807"/>
                  <a:gd name="connsiteY18" fmla="*/ 18816 h 233040"/>
                  <a:gd name="connsiteX19" fmla="*/ 51999 w 77807"/>
                  <a:gd name="connsiteY19" fmla="*/ 34708 h 233040"/>
                  <a:gd name="connsiteX20" fmla="*/ 35979 w 77807"/>
                  <a:gd name="connsiteY20" fmla="*/ 40556 h 233040"/>
                  <a:gd name="connsiteX21" fmla="*/ 35725 w 77807"/>
                  <a:gd name="connsiteY21" fmla="*/ 40556 h 233040"/>
                  <a:gd name="connsiteX22" fmla="*/ 21486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8" y="87215"/>
                    </a:lnTo>
                    <a:lnTo>
                      <a:pt x="1398"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486" y="35344"/>
                    </a:moveTo>
                    <a:cubicBezTo>
                      <a:pt x="18308" y="31784"/>
                      <a:pt x="16782" y="27334"/>
                      <a:pt x="16782" y="21867"/>
                    </a:cubicBezTo>
                    <a:cubicBezTo>
                      <a:pt x="16782" y="15638"/>
                      <a:pt x="18689" y="10425"/>
                      <a:pt x="22503" y="6230"/>
                    </a:cubicBezTo>
                    <a:cubicBezTo>
                      <a:pt x="26317" y="2161"/>
                      <a:pt x="31530" y="0"/>
                      <a:pt x="38268" y="0"/>
                    </a:cubicBezTo>
                    <a:cubicBezTo>
                      <a:pt x="44879" y="0"/>
                      <a:pt x="49837" y="1780"/>
                      <a:pt x="53016" y="5340"/>
                    </a:cubicBezTo>
                    <a:cubicBezTo>
                      <a:pt x="56194" y="8899"/>
                      <a:pt x="57720" y="13349"/>
                      <a:pt x="57720" y="18816"/>
                    </a:cubicBezTo>
                    <a:cubicBezTo>
                      <a:pt x="57720" y="25427"/>
                      <a:pt x="55813" y="30767"/>
                      <a:pt x="51999" y="34708"/>
                    </a:cubicBezTo>
                    <a:cubicBezTo>
                      <a:pt x="48185" y="38649"/>
                      <a:pt x="42845" y="40556"/>
                      <a:pt x="35979" y="40556"/>
                    </a:cubicBezTo>
                    <a:lnTo>
                      <a:pt x="35725" y="40556"/>
                    </a:lnTo>
                    <a:cubicBezTo>
                      <a:pt x="29368" y="40556"/>
                      <a:pt x="24664" y="38776"/>
                      <a:pt x="21486"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7">
                <a:extLst>
                  <a:ext uri="{FF2B5EF4-FFF2-40B4-BE49-F238E27FC236}">
                    <a16:creationId xmlns:a16="http://schemas.microsoft.com/office/drawing/2014/main" id="{5639D0D8-AE89-C65E-F3C1-08BA66A85AFC}"/>
                  </a:ext>
                </a:extLst>
              </p:cNvPr>
              <p:cNvSpPr/>
              <p:nvPr/>
            </p:nvSpPr>
            <p:spPr>
              <a:xfrm>
                <a:off x="4277552" y="1911161"/>
                <a:ext cx="128661" cy="170616"/>
              </a:xfrm>
              <a:custGeom>
                <a:avLst/>
                <a:gdLst>
                  <a:gd name="connsiteX0" fmla="*/ 9535 w 128661"/>
                  <a:gd name="connsiteY0" fmla="*/ 42845 h 170616"/>
                  <a:gd name="connsiteX1" fmla="*/ 37759 w 128661"/>
                  <a:gd name="connsiteY1" fmla="*/ 11569 h 170616"/>
                  <a:gd name="connsiteX2" fmla="*/ 82511 w 128661"/>
                  <a:gd name="connsiteY2" fmla="*/ 0 h 170616"/>
                  <a:gd name="connsiteX3" fmla="*/ 104252 w 128661"/>
                  <a:gd name="connsiteY3" fmla="*/ 2288 h 170616"/>
                  <a:gd name="connsiteX4" fmla="*/ 125992 w 128661"/>
                  <a:gd name="connsiteY4" fmla="*/ 8772 h 170616"/>
                  <a:gd name="connsiteX5" fmla="*/ 124848 w 128661"/>
                  <a:gd name="connsiteY5" fmla="*/ 54033 h 170616"/>
                  <a:gd name="connsiteX6" fmla="*/ 105777 w 128661"/>
                  <a:gd name="connsiteY6" fmla="*/ 54033 h 170616"/>
                  <a:gd name="connsiteX7" fmla="*/ 99293 w 128661"/>
                  <a:gd name="connsiteY7" fmla="*/ 24029 h 170616"/>
                  <a:gd name="connsiteX8" fmla="*/ 76918 w 128661"/>
                  <a:gd name="connsiteY8" fmla="*/ 15765 h 170616"/>
                  <a:gd name="connsiteX9" fmla="*/ 44498 w 128661"/>
                  <a:gd name="connsiteY9" fmla="*/ 32420 h 170616"/>
                  <a:gd name="connsiteX10" fmla="*/ 32547 w 128661"/>
                  <a:gd name="connsiteY10" fmla="*/ 79587 h 170616"/>
                  <a:gd name="connsiteX11" fmla="*/ 45896 w 128661"/>
                  <a:gd name="connsiteY11" fmla="*/ 132349 h 170616"/>
                  <a:gd name="connsiteX12" fmla="*/ 80732 w 128661"/>
                  <a:gd name="connsiteY12" fmla="*/ 150402 h 170616"/>
                  <a:gd name="connsiteX13" fmla="*/ 104125 w 128661"/>
                  <a:gd name="connsiteY13" fmla="*/ 146588 h 170616"/>
                  <a:gd name="connsiteX14" fmla="*/ 123068 w 128661"/>
                  <a:gd name="connsiteY14" fmla="*/ 137434 h 170616"/>
                  <a:gd name="connsiteX15" fmla="*/ 128662 w 128661"/>
                  <a:gd name="connsiteY15" fmla="*/ 149131 h 170616"/>
                  <a:gd name="connsiteX16" fmla="*/ 105269 w 128661"/>
                  <a:gd name="connsiteY16" fmla="*/ 164006 h 170616"/>
                  <a:gd name="connsiteX17" fmla="*/ 73993 w 128661"/>
                  <a:gd name="connsiteY17" fmla="*/ 170617 h 170616"/>
                  <a:gd name="connsiteX18" fmla="*/ 33310 w 128661"/>
                  <a:gd name="connsiteY18" fmla="*/ 159683 h 170616"/>
                  <a:gd name="connsiteX19" fmla="*/ 8391 w 128661"/>
                  <a:gd name="connsiteY19" fmla="*/ 129806 h 170616"/>
                  <a:gd name="connsiteX20" fmla="*/ 0 w 128661"/>
                  <a:gd name="connsiteY20" fmla="*/ 86707 h 170616"/>
                  <a:gd name="connsiteX21" fmla="*/ 9535 w 128661"/>
                  <a:gd name="connsiteY21" fmla="*/ 42845 h 17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661" h="170616">
                    <a:moveTo>
                      <a:pt x="9535" y="42845"/>
                    </a:moveTo>
                    <a:cubicBezTo>
                      <a:pt x="15892" y="29750"/>
                      <a:pt x="25300" y="19325"/>
                      <a:pt x="37759" y="11569"/>
                    </a:cubicBezTo>
                    <a:cubicBezTo>
                      <a:pt x="50219" y="3814"/>
                      <a:pt x="65094" y="0"/>
                      <a:pt x="82511" y="0"/>
                    </a:cubicBezTo>
                    <a:cubicBezTo>
                      <a:pt x="90902" y="0"/>
                      <a:pt x="98149" y="763"/>
                      <a:pt x="104252" y="2288"/>
                    </a:cubicBezTo>
                    <a:cubicBezTo>
                      <a:pt x="110354" y="3814"/>
                      <a:pt x="117601" y="5975"/>
                      <a:pt x="125992" y="8772"/>
                    </a:cubicBezTo>
                    <a:lnTo>
                      <a:pt x="124848" y="54033"/>
                    </a:lnTo>
                    <a:lnTo>
                      <a:pt x="105777" y="54033"/>
                    </a:lnTo>
                    <a:lnTo>
                      <a:pt x="99293" y="24029"/>
                    </a:lnTo>
                    <a:cubicBezTo>
                      <a:pt x="98149" y="18562"/>
                      <a:pt x="90648" y="15765"/>
                      <a:pt x="76918" y="15765"/>
                    </a:cubicBezTo>
                    <a:cubicBezTo>
                      <a:pt x="63187" y="15765"/>
                      <a:pt x="52380" y="21359"/>
                      <a:pt x="44498" y="32420"/>
                    </a:cubicBezTo>
                    <a:cubicBezTo>
                      <a:pt x="36615" y="43481"/>
                      <a:pt x="32547" y="59246"/>
                      <a:pt x="32547" y="79587"/>
                    </a:cubicBezTo>
                    <a:cubicBezTo>
                      <a:pt x="32547" y="102726"/>
                      <a:pt x="36997" y="120271"/>
                      <a:pt x="45896" y="132349"/>
                    </a:cubicBezTo>
                    <a:cubicBezTo>
                      <a:pt x="54796" y="144427"/>
                      <a:pt x="66365" y="150402"/>
                      <a:pt x="80732" y="150402"/>
                    </a:cubicBezTo>
                    <a:cubicBezTo>
                      <a:pt x="88995" y="150402"/>
                      <a:pt x="96751" y="149131"/>
                      <a:pt x="104125" y="146588"/>
                    </a:cubicBezTo>
                    <a:cubicBezTo>
                      <a:pt x="111498" y="144045"/>
                      <a:pt x="117728" y="140994"/>
                      <a:pt x="123068" y="137434"/>
                    </a:cubicBezTo>
                    <a:lnTo>
                      <a:pt x="128662" y="149131"/>
                    </a:lnTo>
                    <a:cubicBezTo>
                      <a:pt x="123322" y="154598"/>
                      <a:pt x="115567" y="159556"/>
                      <a:pt x="105269" y="164006"/>
                    </a:cubicBezTo>
                    <a:cubicBezTo>
                      <a:pt x="94971" y="168456"/>
                      <a:pt x="84546" y="170617"/>
                      <a:pt x="73993" y="170617"/>
                    </a:cubicBezTo>
                    <a:cubicBezTo>
                      <a:pt x="57974" y="170617"/>
                      <a:pt x="44370" y="166930"/>
                      <a:pt x="33310" y="159683"/>
                    </a:cubicBezTo>
                    <a:cubicBezTo>
                      <a:pt x="22249" y="152436"/>
                      <a:pt x="13858" y="142520"/>
                      <a:pt x="8391" y="129806"/>
                    </a:cubicBezTo>
                    <a:cubicBezTo>
                      <a:pt x="2797" y="117220"/>
                      <a:pt x="0" y="102853"/>
                      <a:pt x="0" y="86707"/>
                    </a:cubicBezTo>
                    <a:cubicBezTo>
                      <a:pt x="0" y="70688"/>
                      <a:pt x="3178" y="55940"/>
                      <a:pt x="9535" y="42845"/>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48">
                <a:extLst>
                  <a:ext uri="{FF2B5EF4-FFF2-40B4-BE49-F238E27FC236}">
                    <a16:creationId xmlns:a16="http://schemas.microsoft.com/office/drawing/2014/main" id="{F061E415-1845-A75F-0B4C-1AECBAE4AE01}"/>
                  </a:ext>
                </a:extLst>
              </p:cNvPr>
              <p:cNvSpPr/>
              <p:nvPr/>
            </p:nvSpPr>
            <p:spPr>
              <a:xfrm>
                <a:off x="4431641"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5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7"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5"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5"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7" name="Graphic 8">
              <a:extLst>
                <a:ext uri="{FF2B5EF4-FFF2-40B4-BE49-F238E27FC236}">
                  <a16:creationId xmlns:a16="http://schemas.microsoft.com/office/drawing/2014/main" id="{99EF38A7-E89F-220D-F426-5BD79A3C8916}"/>
                </a:ext>
              </a:extLst>
            </p:cNvPr>
            <p:cNvGrpSpPr>
              <a:grpSpLocks/>
            </p:cNvGrpSpPr>
            <p:nvPr/>
          </p:nvGrpSpPr>
          <p:grpSpPr bwMode="auto">
            <a:xfrm>
              <a:off x="745200" y="892800"/>
              <a:ext cx="1070995" cy="1554621"/>
              <a:chOff x="745200" y="892800"/>
              <a:chExt cx="1070995" cy="1554621"/>
            </a:xfrm>
          </p:grpSpPr>
          <p:sp>
            <p:nvSpPr>
              <p:cNvPr id="8" name="Freeform: Shape 10">
                <a:extLst>
                  <a:ext uri="{FF2B5EF4-FFF2-40B4-BE49-F238E27FC236}">
                    <a16:creationId xmlns:a16="http://schemas.microsoft.com/office/drawing/2014/main" id="{C64C2897-192C-8290-A63D-FCC6888F73D4}"/>
                  </a:ext>
                </a:extLst>
              </p:cNvPr>
              <p:cNvSpPr>
                <a:spLocks/>
              </p:cNvSpPr>
              <p:nvPr/>
            </p:nvSpPr>
            <p:spPr bwMode="auto">
              <a:xfrm>
                <a:off x="745200" y="1442282"/>
                <a:ext cx="535497" cy="1005138"/>
              </a:xfrm>
              <a:custGeom>
                <a:avLst/>
                <a:gdLst>
                  <a:gd name="T0" fmla="*/ 535498 w 535497"/>
                  <a:gd name="T1" fmla="*/ 0 h 1005138"/>
                  <a:gd name="T2" fmla="*/ 535498 w 535497"/>
                  <a:gd name="T3" fmla="*/ 1005139 h 1005138"/>
                  <a:gd name="T4" fmla="*/ 158157 w 535497"/>
                  <a:gd name="T5" fmla="*/ 756079 h 1005138"/>
                  <a:gd name="T6" fmla="*/ 0 w 535497"/>
                  <a:gd name="T7" fmla="*/ 462394 h 1005138"/>
                  <a:gd name="T8" fmla="*/ 0 w 535497"/>
                  <a:gd name="T9" fmla="*/ 66238 h 1005138"/>
                  <a:gd name="T10" fmla="*/ 535371 w 535497"/>
                  <a:gd name="T11" fmla="*/ 0 h 1005138"/>
                  <a:gd name="T12" fmla="*/ 535498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535498" y="0"/>
                    </a:moveTo>
                    <a:lnTo>
                      <a:pt x="535498" y="1005139"/>
                    </a:lnTo>
                    <a:lnTo>
                      <a:pt x="158157" y="756079"/>
                    </a:lnTo>
                    <a:cubicBezTo>
                      <a:pt x="59373" y="690985"/>
                      <a:pt x="0" y="580631"/>
                      <a:pt x="0" y="462394"/>
                    </a:cubicBezTo>
                    <a:lnTo>
                      <a:pt x="0" y="66238"/>
                    </a:lnTo>
                    <a:cubicBezTo>
                      <a:pt x="160573" y="23902"/>
                      <a:pt x="342505" y="0"/>
                      <a:pt x="535371" y="0"/>
                    </a:cubicBezTo>
                    <a:cubicBezTo>
                      <a:pt x="535371" y="0"/>
                      <a:pt x="535371" y="0"/>
                      <a:pt x="535498"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9" name="Freeform: Shape 11">
                <a:extLst>
                  <a:ext uri="{FF2B5EF4-FFF2-40B4-BE49-F238E27FC236}">
                    <a16:creationId xmlns:a16="http://schemas.microsoft.com/office/drawing/2014/main" id="{D47847CA-25F9-E459-3D7A-FE3A1707FEEC}"/>
                  </a:ext>
                </a:extLst>
              </p:cNvPr>
              <p:cNvSpPr>
                <a:spLocks/>
              </p:cNvSpPr>
              <p:nvPr/>
            </p:nvSpPr>
            <p:spPr bwMode="auto">
              <a:xfrm>
                <a:off x="745200" y="1045617"/>
                <a:ext cx="535370" cy="462903"/>
              </a:xfrm>
              <a:custGeom>
                <a:avLst/>
                <a:gdLst>
                  <a:gd name="T0" fmla="*/ 535371 w 535370"/>
                  <a:gd name="T1" fmla="*/ 0 h 462903"/>
                  <a:gd name="T2" fmla="*/ 0 w 535370"/>
                  <a:gd name="T3" fmla="*/ 66238 h 462903"/>
                  <a:gd name="T4" fmla="*/ 0 w 535370"/>
                  <a:gd name="T5" fmla="*/ 462394 h 462903"/>
                  <a:gd name="T6" fmla="*/ 0 w 535370"/>
                  <a:gd name="T7" fmla="*/ 462903 h 462903"/>
                  <a:gd name="T8" fmla="*/ 535243 w 535370"/>
                  <a:gd name="T9" fmla="*/ 396665 h 462903"/>
                  <a:gd name="T10" fmla="*/ 535371 w 535370"/>
                  <a:gd name="T11" fmla="*/ 396665 h 462903"/>
                  <a:gd name="T12" fmla="*/ 535371 w 535370"/>
                  <a:gd name="T13" fmla="*/ 0 h 462903"/>
                  <a:gd name="T14" fmla="*/ 535371 w 535370"/>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370" h="462903">
                    <a:moveTo>
                      <a:pt x="535371" y="0"/>
                    </a:moveTo>
                    <a:cubicBezTo>
                      <a:pt x="342632" y="0"/>
                      <a:pt x="160573" y="23902"/>
                      <a:pt x="0" y="66238"/>
                    </a:cubicBezTo>
                    <a:lnTo>
                      <a:pt x="0" y="462394"/>
                    </a:lnTo>
                    <a:cubicBezTo>
                      <a:pt x="0" y="462522"/>
                      <a:pt x="0" y="462649"/>
                      <a:pt x="0" y="462903"/>
                    </a:cubicBezTo>
                    <a:cubicBezTo>
                      <a:pt x="160573" y="420567"/>
                      <a:pt x="342505" y="396665"/>
                      <a:pt x="535243" y="396665"/>
                    </a:cubicBezTo>
                    <a:cubicBezTo>
                      <a:pt x="535371" y="396665"/>
                      <a:pt x="535371" y="396665"/>
                      <a:pt x="535371" y="396665"/>
                    </a:cubicBezTo>
                    <a:lnTo>
                      <a:pt x="535371" y="0"/>
                    </a:lnTo>
                    <a:cubicBezTo>
                      <a:pt x="535371" y="0"/>
                      <a:pt x="535371" y="0"/>
                      <a:pt x="535371"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0" name="Freeform: Shape 12">
                <a:extLst>
                  <a:ext uri="{FF2B5EF4-FFF2-40B4-BE49-F238E27FC236}">
                    <a16:creationId xmlns:a16="http://schemas.microsoft.com/office/drawing/2014/main" id="{1E0F9564-0EAD-3172-6A57-01D1FFC1852F}"/>
                  </a:ext>
                </a:extLst>
              </p:cNvPr>
              <p:cNvSpPr>
                <a:spLocks/>
              </p:cNvSpPr>
              <p:nvPr/>
            </p:nvSpPr>
            <p:spPr bwMode="auto">
              <a:xfrm>
                <a:off x="811183"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1" name="Freeform: Shape 13">
                <a:extLst>
                  <a:ext uri="{FF2B5EF4-FFF2-40B4-BE49-F238E27FC236}">
                    <a16:creationId xmlns:a16="http://schemas.microsoft.com/office/drawing/2014/main" id="{E9023FCF-2400-0AA8-B050-5F94B2D3DDA8}"/>
                  </a:ext>
                </a:extLst>
              </p:cNvPr>
              <p:cNvSpPr>
                <a:spLocks/>
              </p:cNvSpPr>
              <p:nvPr/>
            </p:nvSpPr>
            <p:spPr bwMode="auto">
              <a:xfrm>
                <a:off x="1040791"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2" name="Freeform: Shape 14">
                <a:extLst>
                  <a:ext uri="{FF2B5EF4-FFF2-40B4-BE49-F238E27FC236}">
                    <a16:creationId xmlns:a16="http://schemas.microsoft.com/office/drawing/2014/main" id="{AFA3BE44-F710-E129-B04E-D46B64E436EC}"/>
                  </a:ext>
                </a:extLst>
              </p:cNvPr>
              <p:cNvSpPr>
                <a:spLocks/>
              </p:cNvSpPr>
              <p:nvPr/>
            </p:nvSpPr>
            <p:spPr bwMode="auto">
              <a:xfrm>
                <a:off x="1280697" y="1442282"/>
                <a:ext cx="535497" cy="1005138"/>
              </a:xfrm>
              <a:custGeom>
                <a:avLst/>
                <a:gdLst>
                  <a:gd name="T0" fmla="*/ 0 w 535497"/>
                  <a:gd name="T1" fmla="*/ 0 h 1005138"/>
                  <a:gd name="T2" fmla="*/ 0 w 535497"/>
                  <a:gd name="T3" fmla="*/ 1005139 h 1005138"/>
                  <a:gd name="T4" fmla="*/ 377340 w 535497"/>
                  <a:gd name="T5" fmla="*/ 756079 h 1005138"/>
                  <a:gd name="T6" fmla="*/ 535498 w 535497"/>
                  <a:gd name="T7" fmla="*/ 462394 h 1005138"/>
                  <a:gd name="T8" fmla="*/ 535498 w 535497"/>
                  <a:gd name="T9" fmla="*/ 66238 h 1005138"/>
                  <a:gd name="T10" fmla="*/ 127 w 535497"/>
                  <a:gd name="T11" fmla="*/ 0 h 1005138"/>
                  <a:gd name="T12" fmla="*/ 0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0" y="0"/>
                    </a:moveTo>
                    <a:lnTo>
                      <a:pt x="0" y="1005139"/>
                    </a:lnTo>
                    <a:lnTo>
                      <a:pt x="377340" y="756079"/>
                    </a:lnTo>
                    <a:cubicBezTo>
                      <a:pt x="476125" y="690985"/>
                      <a:pt x="535498" y="580631"/>
                      <a:pt x="535498" y="462394"/>
                    </a:cubicBezTo>
                    <a:lnTo>
                      <a:pt x="535498" y="66238"/>
                    </a:lnTo>
                    <a:cubicBezTo>
                      <a:pt x="374925" y="23902"/>
                      <a:pt x="192993" y="0"/>
                      <a:pt x="127" y="0"/>
                    </a:cubicBezTo>
                    <a:cubicBezTo>
                      <a:pt x="0" y="0"/>
                      <a:pt x="0" y="0"/>
                      <a:pt x="0"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3" name="Freeform: Shape 15">
                <a:extLst>
                  <a:ext uri="{FF2B5EF4-FFF2-40B4-BE49-F238E27FC236}">
                    <a16:creationId xmlns:a16="http://schemas.microsoft.com/office/drawing/2014/main" id="{3A726A05-DA0F-F441-D8DA-FD08145D06A2}"/>
                  </a:ext>
                </a:extLst>
              </p:cNvPr>
              <p:cNvSpPr>
                <a:spLocks/>
              </p:cNvSpPr>
              <p:nvPr/>
            </p:nvSpPr>
            <p:spPr bwMode="auto">
              <a:xfrm>
                <a:off x="1280729" y="1045617"/>
                <a:ext cx="535465" cy="462903"/>
              </a:xfrm>
              <a:custGeom>
                <a:avLst/>
                <a:gdLst>
                  <a:gd name="T0" fmla="*/ 95 w 535465"/>
                  <a:gd name="T1" fmla="*/ 0 h 462903"/>
                  <a:gd name="T2" fmla="*/ 535466 w 535465"/>
                  <a:gd name="T3" fmla="*/ 66238 h 462903"/>
                  <a:gd name="T4" fmla="*/ 535466 w 535465"/>
                  <a:gd name="T5" fmla="*/ 462394 h 462903"/>
                  <a:gd name="T6" fmla="*/ 535466 w 535465"/>
                  <a:gd name="T7" fmla="*/ 462903 h 462903"/>
                  <a:gd name="T8" fmla="*/ 222 w 535465"/>
                  <a:gd name="T9" fmla="*/ 396665 h 462903"/>
                  <a:gd name="T10" fmla="*/ 95 w 535465"/>
                  <a:gd name="T11" fmla="*/ 396665 h 462903"/>
                  <a:gd name="T12" fmla="*/ 95 w 535465"/>
                  <a:gd name="T13" fmla="*/ 0 h 462903"/>
                  <a:gd name="T14" fmla="*/ 95 w 535465"/>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465" h="462903">
                    <a:moveTo>
                      <a:pt x="95" y="0"/>
                    </a:moveTo>
                    <a:cubicBezTo>
                      <a:pt x="192834" y="0"/>
                      <a:pt x="374893" y="23902"/>
                      <a:pt x="535466" y="66238"/>
                    </a:cubicBezTo>
                    <a:lnTo>
                      <a:pt x="535466" y="462394"/>
                    </a:lnTo>
                    <a:cubicBezTo>
                      <a:pt x="535466" y="462522"/>
                      <a:pt x="535466" y="462649"/>
                      <a:pt x="535466" y="462903"/>
                    </a:cubicBezTo>
                    <a:cubicBezTo>
                      <a:pt x="374893" y="420567"/>
                      <a:pt x="192961" y="396665"/>
                      <a:pt x="222" y="396665"/>
                    </a:cubicBezTo>
                    <a:cubicBezTo>
                      <a:pt x="95" y="396665"/>
                      <a:pt x="95" y="396665"/>
                      <a:pt x="95" y="396665"/>
                    </a:cubicBezTo>
                    <a:lnTo>
                      <a:pt x="95" y="0"/>
                    </a:lnTo>
                    <a:cubicBezTo>
                      <a:pt x="-32" y="0"/>
                      <a:pt x="-32" y="0"/>
                      <a:pt x="95"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4" name="Freeform: Shape 16">
                <a:extLst>
                  <a:ext uri="{FF2B5EF4-FFF2-40B4-BE49-F238E27FC236}">
                    <a16:creationId xmlns:a16="http://schemas.microsoft.com/office/drawing/2014/main" id="{C7D16A24-F7E2-FAB6-44DD-28EEFEF25A53}"/>
                  </a:ext>
                </a:extLst>
              </p:cNvPr>
              <p:cNvSpPr>
                <a:spLocks/>
              </p:cNvSpPr>
              <p:nvPr/>
            </p:nvSpPr>
            <p:spPr bwMode="auto">
              <a:xfrm>
                <a:off x="1584680"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5" name="Freeform: Shape 17">
                <a:extLst>
                  <a:ext uri="{FF2B5EF4-FFF2-40B4-BE49-F238E27FC236}">
                    <a16:creationId xmlns:a16="http://schemas.microsoft.com/office/drawing/2014/main" id="{F36C65EE-6A4B-94E3-EE54-33DD916D123D}"/>
                  </a:ext>
                </a:extLst>
              </p:cNvPr>
              <p:cNvSpPr>
                <a:spLocks/>
              </p:cNvSpPr>
              <p:nvPr/>
            </p:nvSpPr>
            <p:spPr bwMode="auto">
              <a:xfrm>
                <a:off x="1346554"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6" name="Freeform: Shape 18">
                <a:extLst>
                  <a:ext uri="{FF2B5EF4-FFF2-40B4-BE49-F238E27FC236}">
                    <a16:creationId xmlns:a16="http://schemas.microsoft.com/office/drawing/2014/main" id="{DA49B1FF-26CF-BE36-FAB1-01CE450CA886}"/>
                  </a:ext>
                </a:extLst>
              </p:cNvPr>
              <p:cNvSpPr>
                <a:spLocks/>
              </p:cNvSpPr>
              <p:nvPr/>
            </p:nvSpPr>
            <p:spPr bwMode="auto">
              <a:xfrm>
                <a:off x="999345" y="1610102"/>
                <a:ext cx="281479" cy="504730"/>
              </a:xfrm>
              <a:custGeom>
                <a:avLst/>
                <a:gdLst>
                  <a:gd name="T0" fmla="*/ 281352 w 281479"/>
                  <a:gd name="T1" fmla="*/ 70688 h 504730"/>
                  <a:gd name="T2" fmla="*/ 152691 w 281479"/>
                  <a:gd name="T3" fmla="*/ 0 h 504730"/>
                  <a:gd name="T4" fmla="*/ 0 w 281479"/>
                  <a:gd name="T5" fmla="*/ 152691 h 504730"/>
                  <a:gd name="T6" fmla="*/ 281480 w 281479"/>
                  <a:gd name="T7" fmla="*/ 504731 h 504730"/>
                  <a:gd name="T8" fmla="*/ 28148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281352" y="70688"/>
                    </a:moveTo>
                    <a:cubicBezTo>
                      <a:pt x="254272" y="28224"/>
                      <a:pt x="206723" y="0"/>
                      <a:pt x="152691" y="0"/>
                    </a:cubicBezTo>
                    <a:cubicBezTo>
                      <a:pt x="68272" y="0"/>
                      <a:pt x="0" y="68399"/>
                      <a:pt x="0" y="152691"/>
                    </a:cubicBezTo>
                    <a:cubicBezTo>
                      <a:pt x="0" y="350896"/>
                      <a:pt x="281480" y="504731"/>
                      <a:pt x="281480" y="504731"/>
                    </a:cubicBezTo>
                    <a:lnTo>
                      <a:pt x="281480" y="70688"/>
                    </a:lnTo>
                    <a:lnTo>
                      <a:pt x="281352" y="70688"/>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7" name="Freeform: Shape 19">
                <a:extLst>
                  <a:ext uri="{FF2B5EF4-FFF2-40B4-BE49-F238E27FC236}">
                    <a16:creationId xmlns:a16="http://schemas.microsoft.com/office/drawing/2014/main" id="{B62E6700-2D60-C3CF-D2D5-27CE78436741}"/>
                  </a:ext>
                </a:extLst>
              </p:cNvPr>
              <p:cNvSpPr>
                <a:spLocks/>
              </p:cNvSpPr>
              <p:nvPr/>
            </p:nvSpPr>
            <p:spPr bwMode="auto">
              <a:xfrm>
                <a:off x="1280570" y="1610102"/>
                <a:ext cx="281479" cy="504730"/>
              </a:xfrm>
              <a:custGeom>
                <a:avLst/>
                <a:gdLst>
                  <a:gd name="T0" fmla="*/ 127 w 281479"/>
                  <a:gd name="T1" fmla="*/ 70688 h 504730"/>
                  <a:gd name="T2" fmla="*/ 128789 w 281479"/>
                  <a:gd name="T3" fmla="*/ 0 h 504730"/>
                  <a:gd name="T4" fmla="*/ 281480 w 281479"/>
                  <a:gd name="T5" fmla="*/ 152691 h 504730"/>
                  <a:gd name="T6" fmla="*/ 0 w 281479"/>
                  <a:gd name="T7" fmla="*/ 504731 h 504730"/>
                  <a:gd name="T8" fmla="*/ 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127" y="70688"/>
                    </a:moveTo>
                    <a:cubicBezTo>
                      <a:pt x="27207" y="28224"/>
                      <a:pt x="74756" y="0"/>
                      <a:pt x="128789" y="0"/>
                    </a:cubicBezTo>
                    <a:cubicBezTo>
                      <a:pt x="213207" y="0"/>
                      <a:pt x="281480" y="68399"/>
                      <a:pt x="281480" y="152691"/>
                    </a:cubicBezTo>
                    <a:cubicBezTo>
                      <a:pt x="281480" y="350896"/>
                      <a:pt x="0" y="504731"/>
                      <a:pt x="0" y="504731"/>
                    </a:cubicBezTo>
                    <a:lnTo>
                      <a:pt x="0" y="70688"/>
                    </a:lnTo>
                    <a:lnTo>
                      <a:pt x="127" y="70688"/>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8" name="Freeform: Shape 20">
                <a:extLst>
                  <a:ext uri="{FF2B5EF4-FFF2-40B4-BE49-F238E27FC236}">
                    <a16:creationId xmlns:a16="http://schemas.microsoft.com/office/drawing/2014/main" id="{BDBE0B04-3442-CDD9-8962-9D02DC5C38A3}"/>
                  </a:ext>
                </a:extLst>
              </p:cNvPr>
              <p:cNvSpPr>
                <a:spLocks/>
              </p:cNvSpPr>
              <p:nvPr/>
            </p:nvSpPr>
            <p:spPr bwMode="auto">
              <a:xfrm>
                <a:off x="1009770"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9" name="Freeform: Shape 21">
                <a:extLst>
                  <a:ext uri="{FF2B5EF4-FFF2-40B4-BE49-F238E27FC236}">
                    <a16:creationId xmlns:a16="http://schemas.microsoft.com/office/drawing/2014/main" id="{3AD98AD3-C0F3-C5EE-F698-C23707DC5478}"/>
                  </a:ext>
                </a:extLst>
              </p:cNvPr>
              <p:cNvSpPr>
                <a:spLocks/>
              </p:cNvSpPr>
              <p:nvPr/>
            </p:nvSpPr>
            <p:spPr bwMode="auto">
              <a:xfrm>
                <a:off x="1280697"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grpSp>
      </p:grpSp>
      <p:sp>
        <p:nvSpPr>
          <p:cNvPr id="55" name="TextBox 54">
            <a:extLst>
              <a:ext uri="{FF2B5EF4-FFF2-40B4-BE49-F238E27FC236}">
                <a16:creationId xmlns:a16="http://schemas.microsoft.com/office/drawing/2014/main" id="{E5B558BA-75AA-D7B9-B58C-ACC5FA065F30}"/>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56" name="Graphic 11">
            <a:extLst>
              <a:ext uri="{FF2B5EF4-FFF2-40B4-BE49-F238E27FC236}">
                <a16:creationId xmlns:a16="http://schemas.microsoft.com/office/drawing/2014/main" id="{4400A33F-E457-039F-D4AD-EA360909F043}"/>
              </a:ext>
            </a:extLst>
          </p:cNvPr>
          <p:cNvGrpSpPr>
            <a:grpSpLocks/>
          </p:cNvGrpSpPr>
          <p:nvPr userDrawn="1"/>
        </p:nvGrpSpPr>
        <p:grpSpPr bwMode="auto">
          <a:xfrm>
            <a:off x="3940175" y="9064625"/>
            <a:ext cx="4030663" cy="3614738"/>
            <a:chOff x="3940200" y="9064800"/>
            <a:chExt cx="4030179" cy="3614123"/>
          </a:xfrm>
        </p:grpSpPr>
        <p:sp>
          <p:nvSpPr>
            <p:cNvPr id="57" name="Freeform: Shape 59">
              <a:extLst>
                <a:ext uri="{FF2B5EF4-FFF2-40B4-BE49-F238E27FC236}">
                  <a16:creationId xmlns:a16="http://schemas.microsoft.com/office/drawing/2014/main" id="{7A4E37D5-6576-4F62-702E-84C0EB1F7CB0}"/>
                </a:ext>
              </a:extLst>
            </p:cNvPr>
            <p:cNvSpPr>
              <a:spLocks/>
            </p:cNvSpPr>
            <p:nvPr/>
          </p:nvSpPr>
          <p:spPr bwMode="auto">
            <a:xfrm>
              <a:off x="3940200" y="9064800"/>
              <a:ext cx="2015089" cy="3614123"/>
            </a:xfrm>
            <a:custGeom>
              <a:avLst/>
              <a:gdLst>
                <a:gd name="T0" fmla="*/ 2015090 w 2015089"/>
                <a:gd name="T1" fmla="*/ 506409 h 3614123"/>
                <a:gd name="T2" fmla="*/ 1093514 w 2015089"/>
                <a:gd name="T3" fmla="*/ 0 h 3614123"/>
                <a:gd name="T4" fmla="*/ 0 w 2015089"/>
                <a:gd name="T5" fmla="*/ 1093514 h 3614123"/>
                <a:gd name="T6" fmla="*/ 2015090 w 2015089"/>
                <a:gd name="T7" fmla="*/ 3614123 h 3614123"/>
                <a:gd name="T8" fmla="*/ 201509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2015090" y="506409"/>
                  </a:moveTo>
                  <a:cubicBezTo>
                    <a:pt x="1820913" y="202182"/>
                    <a:pt x="1481231" y="0"/>
                    <a:pt x="1093514" y="0"/>
                  </a:cubicBezTo>
                  <a:cubicBezTo>
                    <a:pt x="489635" y="0"/>
                    <a:pt x="0" y="489635"/>
                    <a:pt x="0" y="1093514"/>
                  </a:cubicBezTo>
                  <a:cubicBezTo>
                    <a:pt x="0" y="2512985"/>
                    <a:pt x="2015090" y="3614123"/>
                    <a:pt x="2015090" y="3614123"/>
                  </a:cubicBezTo>
                  <a:lnTo>
                    <a:pt x="2015090" y="506409"/>
                  </a:lnTo>
                  <a:close/>
                </a:path>
              </a:pathLst>
            </a:custGeom>
            <a:solidFill>
              <a:schemeClr val="tx2"/>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ro-RO"/>
            </a:p>
          </p:txBody>
        </p:sp>
        <p:sp>
          <p:nvSpPr>
            <p:cNvPr id="58" name="Freeform: Shape 60">
              <a:extLst>
                <a:ext uri="{FF2B5EF4-FFF2-40B4-BE49-F238E27FC236}">
                  <a16:creationId xmlns:a16="http://schemas.microsoft.com/office/drawing/2014/main" id="{21B84032-74C5-51C5-D968-2A9B1B39F32C}"/>
                </a:ext>
              </a:extLst>
            </p:cNvPr>
            <p:cNvSpPr>
              <a:spLocks/>
            </p:cNvSpPr>
            <p:nvPr/>
          </p:nvSpPr>
          <p:spPr bwMode="auto">
            <a:xfrm>
              <a:off x="5955289" y="9064800"/>
              <a:ext cx="2015089" cy="3614123"/>
            </a:xfrm>
            <a:custGeom>
              <a:avLst/>
              <a:gdLst>
                <a:gd name="T0" fmla="*/ 0 w 2015089"/>
                <a:gd name="T1" fmla="*/ 506409 h 3614123"/>
                <a:gd name="T2" fmla="*/ 921576 w 2015089"/>
                <a:gd name="T3" fmla="*/ 0 h 3614123"/>
                <a:gd name="T4" fmla="*/ 2015090 w 2015089"/>
                <a:gd name="T5" fmla="*/ 1093514 h 3614123"/>
                <a:gd name="T6" fmla="*/ 0 w 2015089"/>
                <a:gd name="T7" fmla="*/ 3614123 h 3614123"/>
                <a:gd name="T8" fmla="*/ 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0" y="506409"/>
                  </a:moveTo>
                  <a:cubicBezTo>
                    <a:pt x="194176" y="202182"/>
                    <a:pt x="533858" y="0"/>
                    <a:pt x="921576" y="0"/>
                  </a:cubicBezTo>
                  <a:cubicBezTo>
                    <a:pt x="1525454" y="0"/>
                    <a:pt x="2015090" y="489635"/>
                    <a:pt x="2015090" y="1093514"/>
                  </a:cubicBezTo>
                  <a:cubicBezTo>
                    <a:pt x="2015090" y="2512985"/>
                    <a:pt x="0" y="3614123"/>
                    <a:pt x="0" y="3614123"/>
                  </a:cubicBezTo>
                  <a:lnTo>
                    <a:pt x="0" y="506409"/>
                  </a:lnTo>
                  <a:close/>
                </a:path>
              </a:pathLst>
            </a:custGeom>
            <a:solidFill>
              <a:schemeClr val="accent1"/>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accent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59" name="Date Placeholder 66">
            <a:extLst>
              <a:ext uri="{FF2B5EF4-FFF2-40B4-BE49-F238E27FC236}">
                <a16:creationId xmlns:a16="http://schemas.microsoft.com/office/drawing/2014/main" id="{F9DA8BD6-1770-430D-F57A-C2E906DF2659}"/>
              </a:ext>
            </a:extLst>
          </p:cNvPr>
          <p:cNvSpPr>
            <a:spLocks noGrp="1"/>
          </p:cNvSpPr>
          <p:nvPr>
            <p:ph type="dt" sz="half" idx="10"/>
          </p:nvPr>
        </p:nvSpPr>
        <p:spPr>
          <a:xfrm>
            <a:off x="1260475" y="12153900"/>
            <a:ext cx="4694238" cy="730250"/>
          </a:xfrm>
        </p:spPr>
        <p:txBody>
          <a:bodyPr/>
          <a:lstStyle>
            <a:lvl1pPr>
              <a:defRPr>
                <a:solidFill>
                  <a:schemeClr val="bg1"/>
                </a:solidFill>
              </a:defRPr>
            </a:lvl1pPr>
          </a:lstStyle>
          <a:p>
            <a:pPr>
              <a:defRPr/>
            </a:pPr>
            <a:r>
              <a:rPr lang="ro-RO"/>
              <a:t>15.11.2023</a:t>
            </a:r>
          </a:p>
        </p:txBody>
      </p:sp>
    </p:spTree>
    <p:extLst>
      <p:ext uri="{BB962C8B-B14F-4D97-AF65-F5344CB8AC3E}">
        <p14:creationId xmlns:p14="http://schemas.microsoft.com/office/powerpoint/2010/main" val="3544464225"/>
      </p:ext>
    </p:extLst>
  </p:cSld>
  <p:clrMapOvr>
    <a:masterClrMapping/>
  </p:clrMapOvr>
  <p:hf sldNum="0" hdr="0" ftr="0"/>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NSP Mulțumim">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7A4D7BD-A72C-B242-71C7-4CD5148A1133}"/>
              </a:ext>
            </a:extLst>
          </p:cNvPr>
          <p:cNvSpPr/>
          <p:nvPr userDrawn="1"/>
        </p:nvSpPr>
        <p:spPr>
          <a:xfrm>
            <a:off x="0" y="0"/>
            <a:ext cx="5954713" cy="1373346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grpSp>
        <p:nvGrpSpPr>
          <p:cNvPr id="3" name="Graphic 8">
            <a:extLst>
              <a:ext uri="{FF2B5EF4-FFF2-40B4-BE49-F238E27FC236}">
                <a16:creationId xmlns:a16="http://schemas.microsoft.com/office/drawing/2014/main" id="{E068A6A0-E4DF-EAA2-B71A-18EAD07528CD}"/>
              </a:ext>
            </a:extLst>
          </p:cNvPr>
          <p:cNvGrpSpPr>
            <a:grpSpLocks/>
          </p:cNvGrpSpPr>
          <p:nvPr/>
        </p:nvGrpSpPr>
        <p:grpSpPr bwMode="auto">
          <a:xfrm>
            <a:off x="744538" y="892175"/>
            <a:ext cx="3832225" cy="1555750"/>
            <a:chOff x="745200" y="892800"/>
            <a:chExt cx="3830868" cy="1554621"/>
          </a:xfrm>
        </p:grpSpPr>
        <p:grpSp>
          <p:nvGrpSpPr>
            <p:cNvPr id="4" name="Graphic 8">
              <a:extLst>
                <a:ext uri="{FF2B5EF4-FFF2-40B4-BE49-F238E27FC236}">
                  <a16:creationId xmlns:a16="http://schemas.microsoft.com/office/drawing/2014/main" id="{4C843B1C-A5D4-E9EB-F334-99A8A0173F1B}"/>
                </a:ext>
              </a:extLst>
            </p:cNvPr>
            <p:cNvGrpSpPr/>
            <p:nvPr/>
          </p:nvGrpSpPr>
          <p:grpSpPr>
            <a:xfrm>
              <a:off x="2199129" y="1172881"/>
              <a:ext cx="2376938" cy="909151"/>
              <a:chOff x="2199129" y="1172881"/>
              <a:chExt cx="2376938" cy="909151"/>
            </a:xfrm>
            <a:solidFill>
              <a:srgbClr val="262262"/>
            </a:solidFill>
          </p:grpSpPr>
          <p:sp>
            <p:nvSpPr>
              <p:cNvPr id="18" name="Freeform: Shape 20">
                <a:extLst>
                  <a:ext uri="{FF2B5EF4-FFF2-40B4-BE49-F238E27FC236}">
                    <a16:creationId xmlns:a16="http://schemas.microsoft.com/office/drawing/2014/main" id="{F4BCBC6E-AC74-21F6-BC99-B51BFE93ABAF}"/>
                  </a:ext>
                </a:extLst>
              </p:cNvPr>
              <p:cNvSpPr/>
              <p:nvPr/>
            </p:nvSpPr>
            <p:spPr>
              <a:xfrm>
                <a:off x="2200273" y="1195002"/>
                <a:ext cx="86452" cy="218420"/>
              </a:xfrm>
              <a:custGeom>
                <a:avLst/>
                <a:gdLst>
                  <a:gd name="connsiteX0" fmla="*/ 27334 w 86452"/>
                  <a:gd name="connsiteY0" fmla="*/ 18308 h 218420"/>
                  <a:gd name="connsiteX1" fmla="*/ 0 w 86452"/>
                  <a:gd name="connsiteY1" fmla="*/ 14748 h 218420"/>
                  <a:gd name="connsiteX2" fmla="*/ 0 w 86452"/>
                  <a:gd name="connsiteY2" fmla="*/ 0 h 218420"/>
                  <a:gd name="connsiteX3" fmla="*/ 86453 w 86452"/>
                  <a:gd name="connsiteY3" fmla="*/ 0 h 218420"/>
                  <a:gd name="connsiteX4" fmla="*/ 86453 w 86452"/>
                  <a:gd name="connsiteY4" fmla="*/ 14748 h 218420"/>
                  <a:gd name="connsiteX5" fmla="*/ 59118 w 86452"/>
                  <a:gd name="connsiteY5" fmla="*/ 18308 h 218420"/>
                  <a:gd name="connsiteX6" fmla="*/ 59118 w 86452"/>
                  <a:gd name="connsiteY6" fmla="*/ 201130 h 218420"/>
                  <a:gd name="connsiteX7" fmla="*/ 86453 w 86452"/>
                  <a:gd name="connsiteY7" fmla="*/ 204308 h 218420"/>
                  <a:gd name="connsiteX8" fmla="*/ 86453 w 86452"/>
                  <a:gd name="connsiteY8" fmla="*/ 218420 h 218420"/>
                  <a:gd name="connsiteX9" fmla="*/ 381 w 86452"/>
                  <a:gd name="connsiteY9" fmla="*/ 218420 h 218420"/>
                  <a:gd name="connsiteX10" fmla="*/ 381 w 86452"/>
                  <a:gd name="connsiteY10" fmla="*/ 204054 h 218420"/>
                  <a:gd name="connsiteX11" fmla="*/ 27461 w 86452"/>
                  <a:gd name="connsiteY11" fmla="*/ 201130 h 218420"/>
                  <a:gd name="connsiteX12" fmla="*/ 27461 w 86452"/>
                  <a:gd name="connsiteY12" fmla="*/ 18308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52" h="218420">
                    <a:moveTo>
                      <a:pt x="27334" y="18308"/>
                    </a:moveTo>
                    <a:lnTo>
                      <a:pt x="0" y="14748"/>
                    </a:lnTo>
                    <a:lnTo>
                      <a:pt x="0" y="0"/>
                    </a:lnTo>
                    <a:lnTo>
                      <a:pt x="86453" y="0"/>
                    </a:lnTo>
                    <a:lnTo>
                      <a:pt x="86453" y="14748"/>
                    </a:lnTo>
                    <a:lnTo>
                      <a:pt x="59118" y="18308"/>
                    </a:lnTo>
                    <a:lnTo>
                      <a:pt x="59118" y="201130"/>
                    </a:lnTo>
                    <a:lnTo>
                      <a:pt x="86453" y="204308"/>
                    </a:lnTo>
                    <a:lnTo>
                      <a:pt x="86453" y="218420"/>
                    </a:lnTo>
                    <a:lnTo>
                      <a:pt x="381" y="218420"/>
                    </a:lnTo>
                    <a:lnTo>
                      <a:pt x="381" y="204054"/>
                    </a:lnTo>
                    <a:lnTo>
                      <a:pt x="27461" y="201130"/>
                    </a:lnTo>
                    <a:lnTo>
                      <a:pt x="27461" y="18308"/>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C00B1FC2-F51A-40B3-BC4C-F6446DEACB78}"/>
                  </a:ext>
                </a:extLst>
              </p:cNvPr>
              <p:cNvSpPr/>
              <p:nvPr/>
            </p:nvSpPr>
            <p:spPr>
              <a:xfrm>
                <a:off x="2312535" y="1246365"/>
                <a:ext cx="177609" cy="167057"/>
              </a:xfrm>
              <a:custGeom>
                <a:avLst/>
                <a:gdLst>
                  <a:gd name="connsiteX0" fmla="*/ 21105 w 177609"/>
                  <a:gd name="connsiteY0" fmla="*/ 26571 h 167057"/>
                  <a:gd name="connsiteX1" fmla="*/ 0 w 177609"/>
                  <a:gd name="connsiteY1" fmla="*/ 21232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7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571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571"/>
                    </a:moveTo>
                    <a:lnTo>
                      <a:pt x="0" y="21232"/>
                    </a:lnTo>
                    <a:lnTo>
                      <a:pt x="0" y="5340"/>
                    </a:lnTo>
                    <a:lnTo>
                      <a:pt x="42082" y="0"/>
                    </a:lnTo>
                    <a:lnTo>
                      <a:pt x="42972" y="0"/>
                    </a:lnTo>
                    <a:lnTo>
                      <a:pt x="49202" y="5340"/>
                    </a:lnTo>
                    <a:lnTo>
                      <a:pt x="49202" y="17672"/>
                    </a:lnTo>
                    <a:lnTo>
                      <a:pt x="48947"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1"/>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1C75D354-EAD7-2DD7-BB37-395C9EF860C3}"/>
                  </a:ext>
                </a:extLst>
              </p:cNvPr>
              <p:cNvSpPr/>
              <p:nvPr/>
            </p:nvSpPr>
            <p:spPr>
              <a:xfrm>
                <a:off x="2513791" y="1246620"/>
                <a:ext cx="118999" cy="169853"/>
              </a:xfrm>
              <a:custGeom>
                <a:avLst/>
                <a:gdLst>
                  <a:gd name="connsiteX0" fmla="*/ 24664 w 118999"/>
                  <a:gd name="connsiteY0" fmla="*/ 143283 h 169853"/>
                  <a:gd name="connsiteX1" fmla="*/ 37124 w 118999"/>
                  <a:gd name="connsiteY1" fmla="*/ 151165 h 169853"/>
                  <a:gd name="connsiteX2" fmla="*/ 57211 w 118999"/>
                  <a:gd name="connsiteY2" fmla="*/ 154725 h 169853"/>
                  <a:gd name="connsiteX3" fmla="*/ 81876 w 118999"/>
                  <a:gd name="connsiteY3" fmla="*/ 148241 h 169853"/>
                  <a:gd name="connsiteX4" fmla="*/ 89758 w 118999"/>
                  <a:gd name="connsiteY4" fmla="*/ 130315 h 169853"/>
                  <a:gd name="connsiteX5" fmla="*/ 84800 w 118999"/>
                  <a:gd name="connsiteY5" fmla="*/ 116457 h 169853"/>
                  <a:gd name="connsiteX6" fmla="*/ 70815 w 118999"/>
                  <a:gd name="connsiteY6" fmla="*/ 106032 h 169853"/>
                  <a:gd name="connsiteX7" fmla="*/ 45133 w 118999"/>
                  <a:gd name="connsiteY7" fmla="*/ 94971 h 169853"/>
                  <a:gd name="connsiteX8" fmla="*/ 12078 w 118999"/>
                  <a:gd name="connsiteY8" fmla="*/ 74502 h 169853"/>
                  <a:gd name="connsiteX9" fmla="*/ 1653 w 118999"/>
                  <a:gd name="connsiteY9" fmla="*/ 43226 h 169853"/>
                  <a:gd name="connsiteX10" fmla="*/ 9408 w 118999"/>
                  <a:gd name="connsiteY10" fmla="*/ 20596 h 169853"/>
                  <a:gd name="connsiteX11" fmla="*/ 30894 w 118999"/>
                  <a:gd name="connsiteY11" fmla="*/ 5467 h 169853"/>
                  <a:gd name="connsiteX12" fmla="*/ 61280 w 118999"/>
                  <a:gd name="connsiteY12" fmla="*/ 0 h 169853"/>
                  <a:gd name="connsiteX13" fmla="*/ 84927 w 118999"/>
                  <a:gd name="connsiteY13" fmla="*/ 2034 h 169853"/>
                  <a:gd name="connsiteX14" fmla="*/ 101201 w 118999"/>
                  <a:gd name="connsiteY14" fmla="*/ 6103 h 169853"/>
                  <a:gd name="connsiteX15" fmla="*/ 109464 w 118999"/>
                  <a:gd name="connsiteY15" fmla="*/ 8772 h 169853"/>
                  <a:gd name="connsiteX16" fmla="*/ 109464 w 118999"/>
                  <a:gd name="connsiteY16" fmla="*/ 45260 h 169853"/>
                  <a:gd name="connsiteX17" fmla="*/ 91538 w 118999"/>
                  <a:gd name="connsiteY17" fmla="*/ 45260 h 169853"/>
                  <a:gd name="connsiteX18" fmla="*/ 85690 w 118999"/>
                  <a:gd name="connsiteY18" fmla="*/ 23520 h 169853"/>
                  <a:gd name="connsiteX19" fmla="*/ 76282 w 118999"/>
                  <a:gd name="connsiteY19" fmla="*/ 17545 h 169853"/>
                  <a:gd name="connsiteX20" fmla="*/ 59246 w 118999"/>
                  <a:gd name="connsiteY20" fmla="*/ 15002 h 169853"/>
                  <a:gd name="connsiteX21" fmla="*/ 37887 w 118999"/>
                  <a:gd name="connsiteY21" fmla="*/ 20850 h 169853"/>
                  <a:gd name="connsiteX22" fmla="*/ 29750 w 118999"/>
                  <a:gd name="connsiteY22" fmla="*/ 36742 h 169853"/>
                  <a:gd name="connsiteX23" fmla="*/ 34072 w 118999"/>
                  <a:gd name="connsiteY23" fmla="*/ 51236 h 169853"/>
                  <a:gd name="connsiteX24" fmla="*/ 44752 w 118999"/>
                  <a:gd name="connsiteY24" fmla="*/ 60517 h 169853"/>
                  <a:gd name="connsiteX25" fmla="*/ 62424 w 118999"/>
                  <a:gd name="connsiteY25" fmla="*/ 68781 h 169853"/>
                  <a:gd name="connsiteX26" fmla="*/ 68272 w 118999"/>
                  <a:gd name="connsiteY26" fmla="*/ 71069 h 169853"/>
                  <a:gd name="connsiteX27" fmla="*/ 94971 w 118999"/>
                  <a:gd name="connsiteY27" fmla="*/ 83401 h 169853"/>
                  <a:gd name="connsiteX28" fmla="*/ 112134 w 118999"/>
                  <a:gd name="connsiteY28" fmla="*/ 98785 h 169853"/>
                  <a:gd name="connsiteX29" fmla="*/ 119000 w 118999"/>
                  <a:gd name="connsiteY29" fmla="*/ 122178 h 169853"/>
                  <a:gd name="connsiteX30" fmla="*/ 102090 w 118999"/>
                  <a:gd name="connsiteY30" fmla="*/ 156886 h 169853"/>
                  <a:gd name="connsiteX31" fmla="*/ 55813 w 118999"/>
                  <a:gd name="connsiteY31" fmla="*/ 169854 h 169853"/>
                  <a:gd name="connsiteX32" fmla="*/ 25682 w 118999"/>
                  <a:gd name="connsiteY32" fmla="*/ 165913 h 169853"/>
                  <a:gd name="connsiteX33" fmla="*/ 0 w 118999"/>
                  <a:gd name="connsiteY33" fmla="*/ 157776 h 169853"/>
                  <a:gd name="connsiteX34" fmla="*/ 0 w 118999"/>
                  <a:gd name="connsiteY34" fmla="*/ 120398 h 169853"/>
                  <a:gd name="connsiteX35" fmla="*/ 19070 w 118999"/>
                  <a:gd name="connsiteY35" fmla="*/ 120398 h 169853"/>
                  <a:gd name="connsiteX36" fmla="*/ 24664 w 118999"/>
                  <a:gd name="connsiteY36" fmla="*/ 143283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8999" h="169853">
                    <a:moveTo>
                      <a:pt x="24664" y="143283"/>
                    </a:moveTo>
                    <a:cubicBezTo>
                      <a:pt x="26571" y="146207"/>
                      <a:pt x="30767" y="148877"/>
                      <a:pt x="37124" y="151165"/>
                    </a:cubicBezTo>
                    <a:cubicBezTo>
                      <a:pt x="43481" y="153453"/>
                      <a:pt x="50219" y="154725"/>
                      <a:pt x="57211" y="154725"/>
                    </a:cubicBezTo>
                    <a:cubicBezTo>
                      <a:pt x="68399" y="154725"/>
                      <a:pt x="76663" y="152564"/>
                      <a:pt x="81876" y="148241"/>
                    </a:cubicBezTo>
                    <a:cubicBezTo>
                      <a:pt x="87088" y="143918"/>
                      <a:pt x="89758" y="137943"/>
                      <a:pt x="89758" y="130315"/>
                    </a:cubicBezTo>
                    <a:cubicBezTo>
                      <a:pt x="89758" y="124975"/>
                      <a:pt x="88105" y="120398"/>
                      <a:pt x="84800" y="116457"/>
                    </a:cubicBezTo>
                    <a:cubicBezTo>
                      <a:pt x="81494" y="112516"/>
                      <a:pt x="76790" y="109083"/>
                      <a:pt x="70815" y="106032"/>
                    </a:cubicBezTo>
                    <a:cubicBezTo>
                      <a:pt x="64840" y="102980"/>
                      <a:pt x="56321" y="99293"/>
                      <a:pt x="45133" y="94971"/>
                    </a:cubicBezTo>
                    <a:cubicBezTo>
                      <a:pt x="30004" y="89250"/>
                      <a:pt x="19070" y="82511"/>
                      <a:pt x="12078" y="74502"/>
                    </a:cubicBezTo>
                    <a:cubicBezTo>
                      <a:pt x="5085" y="66492"/>
                      <a:pt x="1653" y="56194"/>
                      <a:pt x="1653" y="43226"/>
                    </a:cubicBezTo>
                    <a:cubicBezTo>
                      <a:pt x="1653" y="34581"/>
                      <a:pt x="4196" y="27080"/>
                      <a:pt x="9408" y="20596"/>
                    </a:cubicBezTo>
                    <a:cubicBezTo>
                      <a:pt x="14621" y="14112"/>
                      <a:pt x="21740" y="9154"/>
                      <a:pt x="30894" y="5467"/>
                    </a:cubicBezTo>
                    <a:cubicBezTo>
                      <a:pt x="40048" y="1907"/>
                      <a:pt x="50092" y="0"/>
                      <a:pt x="61280" y="0"/>
                    </a:cubicBezTo>
                    <a:cubicBezTo>
                      <a:pt x="70306" y="0"/>
                      <a:pt x="78189" y="636"/>
                      <a:pt x="84927" y="2034"/>
                    </a:cubicBezTo>
                    <a:cubicBezTo>
                      <a:pt x="91665" y="3433"/>
                      <a:pt x="97132" y="4831"/>
                      <a:pt x="101201" y="6103"/>
                    </a:cubicBezTo>
                    <a:cubicBezTo>
                      <a:pt x="105269" y="7374"/>
                      <a:pt x="108066" y="8391"/>
                      <a:pt x="109464" y="8772"/>
                    </a:cubicBezTo>
                    <a:lnTo>
                      <a:pt x="109464" y="45260"/>
                    </a:lnTo>
                    <a:lnTo>
                      <a:pt x="91538" y="45260"/>
                    </a:lnTo>
                    <a:lnTo>
                      <a:pt x="85690" y="23520"/>
                    </a:lnTo>
                    <a:cubicBezTo>
                      <a:pt x="84546" y="21105"/>
                      <a:pt x="81367" y="19198"/>
                      <a:pt x="76282" y="17545"/>
                    </a:cubicBezTo>
                    <a:cubicBezTo>
                      <a:pt x="71196" y="15892"/>
                      <a:pt x="65475" y="15002"/>
                      <a:pt x="59246" y="15002"/>
                    </a:cubicBezTo>
                    <a:cubicBezTo>
                      <a:pt x="50473" y="15002"/>
                      <a:pt x="43353" y="16909"/>
                      <a:pt x="37887" y="20850"/>
                    </a:cubicBezTo>
                    <a:cubicBezTo>
                      <a:pt x="32547" y="24792"/>
                      <a:pt x="29750" y="30004"/>
                      <a:pt x="29750" y="36742"/>
                    </a:cubicBezTo>
                    <a:cubicBezTo>
                      <a:pt x="29750" y="42591"/>
                      <a:pt x="31148" y="47422"/>
                      <a:pt x="34072" y="51236"/>
                    </a:cubicBezTo>
                    <a:cubicBezTo>
                      <a:pt x="36869" y="55050"/>
                      <a:pt x="40429" y="58101"/>
                      <a:pt x="44752" y="60517"/>
                    </a:cubicBezTo>
                    <a:cubicBezTo>
                      <a:pt x="49075" y="62932"/>
                      <a:pt x="54923" y="65602"/>
                      <a:pt x="62424" y="68781"/>
                    </a:cubicBezTo>
                    <a:lnTo>
                      <a:pt x="68272" y="71069"/>
                    </a:lnTo>
                    <a:cubicBezTo>
                      <a:pt x="79206" y="75392"/>
                      <a:pt x="88105" y="79460"/>
                      <a:pt x="94971" y="83401"/>
                    </a:cubicBezTo>
                    <a:cubicBezTo>
                      <a:pt x="101836" y="87343"/>
                      <a:pt x="107557" y="92428"/>
                      <a:pt x="112134" y="98785"/>
                    </a:cubicBezTo>
                    <a:cubicBezTo>
                      <a:pt x="116711" y="105142"/>
                      <a:pt x="119000" y="112897"/>
                      <a:pt x="119000" y="122178"/>
                    </a:cubicBezTo>
                    <a:cubicBezTo>
                      <a:pt x="119000" y="136671"/>
                      <a:pt x="113405" y="148241"/>
                      <a:pt x="102090" y="156886"/>
                    </a:cubicBezTo>
                    <a:cubicBezTo>
                      <a:pt x="90775" y="165531"/>
                      <a:pt x="75392" y="169854"/>
                      <a:pt x="55813" y="169854"/>
                    </a:cubicBezTo>
                    <a:cubicBezTo>
                      <a:pt x="46278" y="169854"/>
                      <a:pt x="36234" y="168583"/>
                      <a:pt x="25682" y="165913"/>
                    </a:cubicBezTo>
                    <a:cubicBezTo>
                      <a:pt x="15129" y="163243"/>
                      <a:pt x="6611" y="160573"/>
                      <a:pt x="0" y="157776"/>
                    </a:cubicBezTo>
                    <a:lnTo>
                      <a:pt x="0" y="120398"/>
                    </a:lnTo>
                    <a:lnTo>
                      <a:pt x="19070" y="120398"/>
                    </a:lnTo>
                    <a:lnTo>
                      <a:pt x="24664" y="143283"/>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4A61937E-00C6-A3D3-C70F-07CBE2E6B90D}"/>
                  </a:ext>
                </a:extLst>
              </p:cNvPr>
              <p:cNvSpPr/>
              <p:nvPr/>
            </p:nvSpPr>
            <p:spPr>
              <a:xfrm>
                <a:off x="2655548" y="1207970"/>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099"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B261B771-7050-B506-C448-F4BB0AE4EF01}"/>
                  </a:ext>
                </a:extLst>
              </p:cNvPr>
              <p:cNvSpPr/>
              <p:nvPr/>
            </p:nvSpPr>
            <p:spPr>
              <a:xfrm>
                <a:off x="2778362" y="1180382"/>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3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1"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3"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751E41C4-23D7-40A6-3D77-3B2A3A11E693}"/>
                  </a:ext>
                </a:extLst>
              </p:cNvPr>
              <p:cNvSpPr/>
              <p:nvPr/>
            </p:nvSpPr>
            <p:spPr>
              <a:xfrm>
                <a:off x="2872951"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226"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4412E4FB-BF78-ABC7-14A5-3769E605AB4C}"/>
                  </a:ext>
                </a:extLst>
              </p:cNvPr>
              <p:cNvSpPr/>
              <p:nvPr/>
            </p:nvSpPr>
            <p:spPr>
              <a:xfrm>
                <a:off x="2994112"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4"/>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7" y="166421"/>
                      <a:pt x="154216" y="167438"/>
                      <a:pt x="150275" y="168201"/>
                    </a:cubicBezTo>
                    <a:cubicBezTo>
                      <a:pt x="146207" y="168964"/>
                      <a:pt x="141630" y="169345"/>
                      <a:pt x="136290" y="169345"/>
                    </a:cubicBezTo>
                    <a:cubicBezTo>
                      <a:pt x="130696" y="169218"/>
                      <a:pt x="126628"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106A3FC2-F4F1-6A76-B0B7-5E1C5C6D940A}"/>
                  </a:ext>
                </a:extLst>
              </p:cNvPr>
              <p:cNvSpPr/>
              <p:nvPr/>
            </p:nvSpPr>
            <p:spPr>
              <a:xfrm>
                <a:off x="3178205"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226" y="208376"/>
                      <a:pt x="34962"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B35454A0-9047-AB49-2FE4-852908B6403F}"/>
                  </a:ext>
                </a:extLst>
              </p:cNvPr>
              <p:cNvSpPr/>
              <p:nvPr/>
            </p:nvSpPr>
            <p:spPr>
              <a:xfrm>
                <a:off x="3299366"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1 w 164768"/>
                  <a:gd name="connsiteY6" fmla="*/ 106667 h 169853"/>
                  <a:gd name="connsiteX7" fmla="*/ 16401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7 w 164768"/>
                  <a:gd name="connsiteY11" fmla="*/ 0 h 169853"/>
                  <a:gd name="connsiteX12" fmla="*/ 47041 w 164768"/>
                  <a:gd name="connsiteY12" fmla="*/ 3560 h 169853"/>
                  <a:gd name="connsiteX13" fmla="*/ 47041 w 164768"/>
                  <a:gd name="connsiteY13" fmla="*/ 104379 h 169853"/>
                  <a:gd name="connsiteX14" fmla="*/ 49583 w 164768"/>
                  <a:gd name="connsiteY14" fmla="*/ 130950 h 169853"/>
                  <a:gd name="connsiteX15" fmla="*/ 58356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1" y="129170"/>
                      <a:pt x="16401" y="106667"/>
                    </a:cubicBezTo>
                    <a:lnTo>
                      <a:pt x="16401" y="21486"/>
                    </a:lnTo>
                    <a:lnTo>
                      <a:pt x="0" y="16782"/>
                    </a:lnTo>
                    <a:lnTo>
                      <a:pt x="0" y="3814"/>
                    </a:lnTo>
                    <a:lnTo>
                      <a:pt x="41192" y="0"/>
                    </a:lnTo>
                    <a:lnTo>
                      <a:pt x="41447" y="0"/>
                    </a:lnTo>
                    <a:lnTo>
                      <a:pt x="47041" y="3560"/>
                    </a:lnTo>
                    <a:lnTo>
                      <a:pt x="47041" y="104379"/>
                    </a:lnTo>
                    <a:cubicBezTo>
                      <a:pt x="47041" y="115694"/>
                      <a:pt x="47930" y="124594"/>
                      <a:pt x="49583" y="130950"/>
                    </a:cubicBezTo>
                    <a:cubicBezTo>
                      <a:pt x="51236" y="137307"/>
                      <a:pt x="54160" y="142011"/>
                      <a:pt x="58356" y="145062"/>
                    </a:cubicBezTo>
                    <a:cubicBezTo>
                      <a:pt x="62551" y="148114"/>
                      <a:pt x="68654" y="149639"/>
                      <a:pt x="76790" y="149639"/>
                    </a:cubicBezTo>
                    <a:cubicBezTo>
                      <a:pt x="84673" y="149639"/>
                      <a:pt x="91920"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8" y="166421"/>
                      <a:pt x="154216" y="167438"/>
                      <a:pt x="150275" y="168201"/>
                    </a:cubicBezTo>
                    <a:cubicBezTo>
                      <a:pt x="146207" y="168964"/>
                      <a:pt x="141630" y="169345"/>
                      <a:pt x="136290" y="169345"/>
                    </a:cubicBezTo>
                    <a:cubicBezTo>
                      <a:pt x="130823" y="169218"/>
                      <a:pt x="126755"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3B8B23A1-0F41-7527-E084-138CBBE8F8FE}"/>
                  </a:ext>
                </a:extLst>
              </p:cNvPr>
              <p:cNvSpPr/>
              <p:nvPr/>
            </p:nvSpPr>
            <p:spPr>
              <a:xfrm>
                <a:off x="3485366" y="1172881"/>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3 h 240668"/>
                  <a:gd name="connsiteX8" fmla="*/ 79333 w 79333"/>
                  <a:gd name="connsiteY8" fmla="*/ 240669 h 240668"/>
                  <a:gd name="connsiteX9" fmla="*/ 0 w 79333"/>
                  <a:gd name="connsiteY9" fmla="*/ 240669 h 240668"/>
                  <a:gd name="connsiteX10" fmla="*/ 0 w 79333"/>
                  <a:gd name="connsiteY10" fmla="*/ 226303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DA2A202C-A956-444B-EF6D-0B836319F632}"/>
                  </a:ext>
                </a:extLst>
              </p:cNvPr>
              <p:cNvSpPr/>
              <p:nvPr/>
            </p:nvSpPr>
            <p:spPr>
              <a:xfrm>
                <a:off x="2199129" y="1527464"/>
                <a:ext cx="212826" cy="218420"/>
              </a:xfrm>
              <a:custGeom>
                <a:avLst/>
                <a:gdLst>
                  <a:gd name="connsiteX0" fmla="*/ 23520 w 212826"/>
                  <a:gd name="connsiteY0" fmla="*/ 18435 h 218420"/>
                  <a:gd name="connsiteX1" fmla="*/ 0 w 212826"/>
                  <a:gd name="connsiteY1" fmla="*/ 14875 h 218420"/>
                  <a:gd name="connsiteX2" fmla="*/ 0 w 212826"/>
                  <a:gd name="connsiteY2" fmla="*/ 127 h 218420"/>
                  <a:gd name="connsiteX3" fmla="*/ 54669 w 212826"/>
                  <a:gd name="connsiteY3" fmla="*/ 127 h 218420"/>
                  <a:gd name="connsiteX4" fmla="*/ 152563 w 212826"/>
                  <a:gd name="connsiteY4" fmla="*/ 143537 h 218420"/>
                  <a:gd name="connsiteX5" fmla="*/ 168964 w 212826"/>
                  <a:gd name="connsiteY5" fmla="*/ 174685 h 218420"/>
                  <a:gd name="connsiteX6" fmla="*/ 168964 w 212826"/>
                  <a:gd name="connsiteY6" fmla="*/ 18308 h 218420"/>
                  <a:gd name="connsiteX7" fmla="*/ 143410 w 212826"/>
                  <a:gd name="connsiteY7" fmla="*/ 14748 h 218420"/>
                  <a:gd name="connsiteX8" fmla="*/ 143410 w 212826"/>
                  <a:gd name="connsiteY8" fmla="*/ 0 h 218420"/>
                  <a:gd name="connsiteX9" fmla="*/ 212826 w 212826"/>
                  <a:gd name="connsiteY9" fmla="*/ 0 h 218420"/>
                  <a:gd name="connsiteX10" fmla="*/ 212826 w 212826"/>
                  <a:gd name="connsiteY10" fmla="*/ 14748 h 218420"/>
                  <a:gd name="connsiteX11" fmla="*/ 189306 w 212826"/>
                  <a:gd name="connsiteY11" fmla="*/ 18308 h 218420"/>
                  <a:gd name="connsiteX12" fmla="*/ 189306 w 212826"/>
                  <a:gd name="connsiteY12" fmla="*/ 218420 h 218420"/>
                  <a:gd name="connsiteX13" fmla="*/ 166040 w 212826"/>
                  <a:gd name="connsiteY13" fmla="*/ 218420 h 218420"/>
                  <a:gd name="connsiteX14" fmla="*/ 66111 w 212826"/>
                  <a:gd name="connsiteY14" fmla="*/ 71832 h 218420"/>
                  <a:gd name="connsiteX15" fmla="*/ 43481 w 212826"/>
                  <a:gd name="connsiteY15" fmla="*/ 33055 h 218420"/>
                  <a:gd name="connsiteX16" fmla="*/ 43481 w 212826"/>
                  <a:gd name="connsiteY16" fmla="*/ 201130 h 218420"/>
                  <a:gd name="connsiteX17" fmla="*/ 71451 w 212826"/>
                  <a:gd name="connsiteY17" fmla="*/ 204054 h 218420"/>
                  <a:gd name="connsiteX18" fmla="*/ 71451 w 212826"/>
                  <a:gd name="connsiteY18" fmla="*/ 218420 h 218420"/>
                  <a:gd name="connsiteX19" fmla="*/ 0 w 212826"/>
                  <a:gd name="connsiteY19" fmla="*/ 218420 h 218420"/>
                  <a:gd name="connsiteX20" fmla="*/ 0 w 212826"/>
                  <a:gd name="connsiteY20" fmla="*/ 204054 h 218420"/>
                  <a:gd name="connsiteX21" fmla="*/ 23520 w 212826"/>
                  <a:gd name="connsiteY21" fmla="*/ 200875 h 218420"/>
                  <a:gd name="connsiteX22" fmla="*/ 23520 w 212826"/>
                  <a:gd name="connsiteY22" fmla="*/ 18435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26" h="218420">
                    <a:moveTo>
                      <a:pt x="23520" y="18435"/>
                    </a:moveTo>
                    <a:lnTo>
                      <a:pt x="0" y="14875"/>
                    </a:lnTo>
                    <a:lnTo>
                      <a:pt x="0" y="127"/>
                    </a:lnTo>
                    <a:lnTo>
                      <a:pt x="54669" y="127"/>
                    </a:lnTo>
                    <a:lnTo>
                      <a:pt x="152563" y="143537"/>
                    </a:lnTo>
                    <a:lnTo>
                      <a:pt x="168964" y="174685"/>
                    </a:lnTo>
                    <a:lnTo>
                      <a:pt x="168964" y="18308"/>
                    </a:lnTo>
                    <a:lnTo>
                      <a:pt x="143410" y="14748"/>
                    </a:lnTo>
                    <a:lnTo>
                      <a:pt x="143410" y="0"/>
                    </a:lnTo>
                    <a:lnTo>
                      <a:pt x="212826" y="0"/>
                    </a:lnTo>
                    <a:lnTo>
                      <a:pt x="212826" y="14748"/>
                    </a:lnTo>
                    <a:lnTo>
                      <a:pt x="189306" y="18308"/>
                    </a:lnTo>
                    <a:lnTo>
                      <a:pt x="189306" y="218420"/>
                    </a:lnTo>
                    <a:lnTo>
                      <a:pt x="166040" y="218420"/>
                    </a:lnTo>
                    <a:lnTo>
                      <a:pt x="66111" y="71832"/>
                    </a:lnTo>
                    <a:lnTo>
                      <a:pt x="43481" y="33055"/>
                    </a:lnTo>
                    <a:lnTo>
                      <a:pt x="43481" y="201130"/>
                    </a:lnTo>
                    <a:lnTo>
                      <a:pt x="71451" y="204054"/>
                    </a:lnTo>
                    <a:lnTo>
                      <a:pt x="71451" y="218420"/>
                    </a:lnTo>
                    <a:lnTo>
                      <a:pt x="0" y="218420"/>
                    </a:lnTo>
                    <a:lnTo>
                      <a:pt x="0" y="204054"/>
                    </a:lnTo>
                    <a:lnTo>
                      <a:pt x="23520" y="200875"/>
                    </a:lnTo>
                    <a:lnTo>
                      <a:pt x="23520" y="18435"/>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B151CB57-3471-E664-2AA1-96D0A6EC7B9B}"/>
                  </a:ext>
                </a:extLst>
              </p:cNvPr>
              <p:cNvSpPr/>
              <p:nvPr/>
            </p:nvSpPr>
            <p:spPr>
              <a:xfrm>
                <a:off x="2432170"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408"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1"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1B4EE618-6004-C692-26AE-24AD596E2015}"/>
                  </a:ext>
                </a:extLst>
              </p:cNvPr>
              <p:cNvSpPr/>
              <p:nvPr/>
            </p:nvSpPr>
            <p:spPr>
              <a:xfrm>
                <a:off x="2593251" y="1540559"/>
                <a:ext cx="106031" cy="285420"/>
              </a:xfrm>
              <a:custGeom>
                <a:avLst/>
                <a:gdLst>
                  <a:gd name="connsiteX0" fmla="*/ 29368 w 106031"/>
                  <a:gd name="connsiteY0" fmla="*/ 200748 h 285420"/>
                  <a:gd name="connsiteX1" fmla="*/ 21105 w 106031"/>
                  <a:gd name="connsiteY1" fmla="*/ 174558 h 285420"/>
                  <a:gd name="connsiteX2" fmla="*/ 21105 w 106031"/>
                  <a:gd name="connsiteY2" fmla="*/ 61661 h 285420"/>
                  <a:gd name="connsiteX3" fmla="*/ 0 w 106031"/>
                  <a:gd name="connsiteY3" fmla="*/ 61661 h 285420"/>
                  <a:gd name="connsiteX4" fmla="*/ 0 w 106031"/>
                  <a:gd name="connsiteY4" fmla="*/ 48439 h 285420"/>
                  <a:gd name="connsiteX5" fmla="*/ 8264 w 106031"/>
                  <a:gd name="connsiteY5" fmla="*/ 46405 h 285420"/>
                  <a:gd name="connsiteX6" fmla="*/ 17418 w 106031"/>
                  <a:gd name="connsiteY6" fmla="*/ 43226 h 285420"/>
                  <a:gd name="connsiteX7" fmla="*/ 24792 w 106031"/>
                  <a:gd name="connsiteY7" fmla="*/ 32674 h 285420"/>
                  <a:gd name="connsiteX8" fmla="*/ 30386 w 106031"/>
                  <a:gd name="connsiteY8" fmla="*/ 14748 h 285420"/>
                  <a:gd name="connsiteX9" fmla="*/ 34200 w 106031"/>
                  <a:gd name="connsiteY9" fmla="*/ 0 h 285420"/>
                  <a:gd name="connsiteX10" fmla="*/ 51490 w 106031"/>
                  <a:gd name="connsiteY10" fmla="*/ 0 h 285420"/>
                  <a:gd name="connsiteX11" fmla="*/ 52126 w 106031"/>
                  <a:gd name="connsiteY11" fmla="*/ 42336 h 285420"/>
                  <a:gd name="connsiteX12" fmla="*/ 101201 w 106031"/>
                  <a:gd name="connsiteY12" fmla="*/ 42336 h 285420"/>
                  <a:gd name="connsiteX13" fmla="*/ 101201 w 106031"/>
                  <a:gd name="connsiteY13" fmla="*/ 61788 h 285420"/>
                  <a:gd name="connsiteX14" fmla="*/ 52126 w 106031"/>
                  <a:gd name="connsiteY14" fmla="*/ 61788 h 285420"/>
                  <a:gd name="connsiteX15" fmla="*/ 52126 w 106031"/>
                  <a:gd name="connsiteY15" fmla="*/ 152055 h 285420"/>
                  <a:gd name="connsiteX16" fmla="*/ 53143 w 106031"/>
                  <a:gd name="connsiteY16" fmla="*/ 175575 h 285420"/>
                  <a:gd name="connsiteX17" fmla="*/ 57593 w 106031"/>
                  <a:gd name="connsiteY17" fmla="*/ 184347 h 285420"/>
                  <a:gd name="connsiteX18" fmla="*/ 69162 w 106031"/>
                  <a:gd name="connsiteY18" fmla="*/ 186382 h 285420"/>
                  <a:gd name="connsiteX19" fmla="*/ 86707 w 106031"/>
                  <a:gd name="connsiteY19" fmla="*/ 184347 h 285420"/>
                  <a:gd name="connsiteX20" fmla="*/ 101582 w 106031"/>
                  <a:gd name="connsiteY20" fmla="*/ 179898 h 285420"/>
                  <a:gd name="connsiteX21" fmla="*/ 106032 w 106031"/>
                  <a:gd name="connsiteY21" fmla="*/ 193120 h 285420"/>
                  <a:gd name="connsiteX22" fmla="*/ 83274 w 106031"/>
                  <a:gd name="connsiteY22" fmla="*/ 203418 h 285420"/>
                  <a:gd name="connsiteX23" fmla="*/ 54669 w 106031"/>
                  <a:gd name="connsiteY23" fmla="*/ 208376 h 285420"/>
                  <a:gd name="connsiteX24" fmla="*/ 29368 w 106031"/>
                  <a:gd name="connsiteY24" fmla="*/ 200748 h 285420"/>
                  <a:gd name="connsiteX25" fmla="*/ 74502 w 106031"/>
                  <a:gd name="connsiteY25" fmla="*/ 264571 h 285420"/>
                  <a:gd name="connsiteX26" fmla="*/ 64458 w 106031"/>
                  <a:gd name="connsiteY26" fmla="*/ 278937 h 285420"/>
                  <a:gd name="connsiteX27" fmla="*/ 55940 w 106031"/>
                  <a:gd name="connsiteY27" fmla="*/ 285421 h 285420"/>
                  <a:gd name="connsiteX28" fmla="*/ 55686 w 106031"/>
                  <a:gd name="connsiteY28" fmla="*/ 285421 h 285420"/>
                  <a:gd name="connsiteX29" fmla="*/ 45642 w 106031"/>
                  <a:gd name="connsiteY29" fmla="*/ 280081 h 285420"/>
                  <a:gd name="connsiteX30" fmla="*/ 45388 w 106031"/>
                  <a:gd name="connsiteY30" fmla="*/ 278301 h 285420"/>
                  <a:gd name="connsiteX31" fmla="*/ 52126 w 106031"/>
                  <a:gd name="connsiteY31" fmla="*/ 270419 h 285420"/>
                  <a:gd name="connsiteX32" fmla="*/ 54796 w 106031"/>
                  <a:gd name="connsiteY32" fmla="*/ 258087 h 285420"/>
                  <a:gd name="connsiteX33" fmla="*/ 53143 w 106031"/>
                  <a:gd name="connsiteY33" fmla="*/ 251857 h 285420"/>
                  <a:gd name="connsiteX34" fmla="*/ 48566 w 106031"/>
                  <a:gd name="connsiteY34" fmla="*/ 247407 h 285420"/>
                  <a:gd name="connsiteX35" fmla="*/ 42718 w 106031"/>
                  <a:gd name="connsiteY35" fmla="*/ 235711 h 285420"/>
                  <a:gd name="connsiteX36" fmla="*/ 47676 w 106031"/>
                  <a:gd name="connsiteY36" fmla="*/ 224777 h 285420"/>
                  <a:gd name="connsiteX37" fmla="*/ 58228 w 106031"/>
                  <a:gd name="connsiteY37" fmla="*/ 221598 h 285420"/>
                  <a:gd name="connsiteX38" fmla="*/ 59373 w 106031"/>
                  <a:gd name="connsiteY38" fmla="*/ 221598 h 285420"/>
                  <a:gd name="connsiteX39" fmla="*/ 73485 w 106031"/>
                  <a:gd name="connsiteY39" fmla="*/ 227828 h 285420"/>
                  <a:gd name="connsiteX40" fmla="*/ 78824 w 106031"/>
                  <a:gd name="connsiteY40" fmla="*/ 245119 h 285420"/>
                  <a:gd name="connsiteX41" fmla="*/ 74502 w 106031"/>
                  <a:gd name="connsiteY41" fmla="*/ 264571 h 28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031" h="285420">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7"/>
                    </a:cubicBezTo>
                    <a:cubicBezTo>
                      <a:pt x="59881" y="185746"/>
                      <a:pt x="63695" y="186382"/>
                      <a:pt x="69162" y="186382"/>
                    </a:cubicBezTo>
                    <a:cubicBezTo>
                      <a:pt x="74502" y="186382"/>
                      <a:pt x="80223" y="185746"/>
                      <a:pt x="86707" y="184347"/>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099" y="208376"/>
                      <a:pt x="34835" y="205834"/>
                      <a:pt x="29368" y="200748"/>
                    </a:cubicBezTo>
                    <a:close/>
                    <a:moveTo>
                      <a:pt x="74502" y="264571"/>
                    </a:moveTo>
                    <a:cubicBezTo>
                      <a:pt x="71578" y="270419"/>
                      <a:pt x="68272" y="275250"/>
                      <a:pt x="64458" y="278937"/>
                    </a:cubicBezTo>
                    <a:cubicBezTo>
                      <a:pt x="60771" y="282624"/>
                      <a:pt x="57847" y="284785"/>
                      <a:pt x="55940" y="285421"/>
                    </a:cubicBezTo>
                    <a:lnTo>
                      <a:pt x="55686" y="285421"/>
                    </a:lnTo>
                    <a:lnTo>
                      <a:pt x="45642" y="280081"/>
                    </a:lnTo>
                    <a:lnTo>
                      <a:pt x="45388" y="278301"/>
                    </a:lnTo>
                    <a:cubicBezTo>
                      <a:pt x="48185" y="276903"/>
                      <a:pt x="50346" y="274233"/>
                      <a:pt x="52126" y="270419"/>
                    </a:cubicBezTo>
                    <a:cubicBezTo>
                      <a:pt x="53906" y="266478"/>
                      <a:pt x="54796" y="262409"/>
                      <a:pt x="54796" y="258087"/>
                    </a:cubicBezTo>
                    <a:cubicBezTo>
                      <a:pt x="54796" y="255544"/>
                      <a:pt x="54287" y="253510"/>
                      <a:pt x="53143" y="251857"/>
                    </a:cubicBezTo>
                    <a:cubicBezTo>
                      <a:pt x="52126" y="250331"/>
                      <a:pt x="50473" y="248806"/>
                      <a:pt x="48566" y="247407"/>
                    </a:cubicBezTo>
                    <a:cubicBezTo>
                      <a:pt x="44625" y="244610"/>
                      <a:pt x="42718" y="240796"/>
                      <a:pt x="42718" y="235711"/>
                    </a:cubicBezTo>
                    <a:cubicBezTo>
                      <a:pt x="42718" y="230625"/>
                      <a:pt x="44371" y="226938"/>
                      <a:pt x="47676" y="224777"/>
                    </a:cubicBezTo>
                    <a:cubicBezTo>
                      <a:pt x="50982" y="222616"/>
                      <a:pt x="54541" y="221598"/>
                      <a:pt x="58228" y="221598"/>
                    </a:cubicBezTo>
                    <a:lnTo>
                      <a:pt x="59373" y="221598"/>
                    </a:lnTo>
                    <a:cubicBezTo>
                      <a:pt x="65221" y="221598"/>
                      <a:pt x="69925" y="223633"/>
                      <a:pt x="73485" y="227828"/>
                    </a:cubicBezTo>
                    <a:cubicBezTo>
                      <a:pt x="77045" y="231897"/>
                      <a:pt x="78824" y="237745"/>
                      <a:pt x="78824" y="245119"/>
                    </a:cubicBezTo>
                    <a:cubicBezTo>
                      <a:pt x="78952" y="252238"/>
                      <a:pt x="77553" y="258722"/>
                      <a:pt x="74502" y="2645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D43C8D6A-27D5-7BDA-101F-CC6C32FB6761}"/>
                  </a:ext>
                </a:extLst>
              </p:cNvPr>
              <p:cNvSpPr/>
              <p:nvPr/>
            </p:nvSpPr>
            <p:spPr>
              <a:xfrm>
                <a:off x="2716065" y="1512970"/>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2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0"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2"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C0CB4699-3ABA-F0CE-A0F1-9E0917368AF8}"/>
                  </a:ext>
                </a:extLst>
              </p:cNvPr>
              <p:cNvSpPr/>
              <p:nvPr/>
            </p:nvSpPr>
            <p:spPr>
              <a:xfrm>
                <a:off x="2814723" y="1578572"/>
                <a:ext cx="151927" cy="170744"/>
              </a:xfrm>
              <a:custGeom>
                <a:avLst/>
                <a:gdLst>
                  <a:gd name="connsiteX0" fmla="*/ 10934 w 151927"/>
                  <a:gd name="connsiteY0" fmla="*/ 39667 h 170744"/>
                  <a:gd name="connsiteX1" fmla="*/ 39539 w 151927"/>
                  <a:gd name="connsiteY1" fmla="*/ 10171 h 170744"/>
                  <a:gd name="connsiteX2" fmla="*/ 77553 w 151927"/>
                  <a:gd name="connsiteY2" fmla="*/ 0 h 170744"/>
                  <a:gd name="connsiteX3" fmla="*/ 133239 w 151927"/>
                  <a:gd name="connsiteY3" fmla="*/ 23520 h 170744"/>
                  <a:gd name="connsiteX4" fmla="*/ 151928 w 151927"/>
                  <a:gd name="connsiteY4" fmla="*/ 85181 h 170744"/>
                  <a:gd name="connsiteX5" fmla="*/ 140994 w 151927"/>
                  <a:gd name="connsiteY5" fmla="*/ 131332 h 170744"/>
                  <a:gd name="connsiteX6" fmla="*/ 112388 w 151927"/>
                  <a:gd name="connsiteY6" fmla="*/ 160700 h 170744"/>
                  <a:gd name="connsiteX7" fmla="*/ 74375 w 151927"/>
                  <a:gd name="connsiteY7" fmla="*/ 170744 h 170744"/>
                  <a:gd name="connsiteX8" fmla="*/ 18689 w 151927"/>
                  <a:gd name="connsiteY8" fmla="*/ 147224 h 170744"/>
                  <a:gd name="connsiteX9" fmla="*/ 0 w 151927"/>
                  <a:gd name="connsiteY9" fmla="*/ 85563 h 170744"/>
                  <a:gd name="connsiteX10" fmla="*/ 10934 w 151927"/>
                  <a:gd name="connsiteY10" fmla="*/ 39667 h 170744"/>
                  <a:gd name="connsiteX11" fmla="*/ 107303 w 151927"/>
                  <a:gd name="connsiteY11" fmla="*/ 137180 h 170744"/>
                  <a:gd name="connsiteX12" fmla="*/ 118237 w 151927"/>
                  <a:gd name="connsiteY12" fmla="*/ 87470 h 170744"/>
                  <a:gd name="connsiteX13" fmla="*/ 108193 w 151927"/>
                  <a:gd name="connsiteY13" fmla="*/ 35725 h 170744"/>
                  <a:gd name="connsiteX14" fmla="*/ 76155 w 151927"/>
                  <a:gd name="connsiteY14" fmla="*/ 16655 h 170744"/>
                  <a:gd name="connsiteX15" fmla="*/ 44879 w 151927"/>
                  <a:gd name="connsiteY15" fmla="*/ 33437 h 170744"/>
                  <a:gd name="connsiteX16" fmla="*/ 33818 w 151927"/>
                  <a:gd name="connsiteY16" fmla="*/ 83147 h 170744"/>
                  <a:gd name="connsiteX17" fmla="*/ 44116 w 151927"/>
                  <a:gd name="connsiteY17" fmla="*/ 134892 h 170744"/>
                  <a:gd name="connsiteX18" fmla="*/ 76155 w 151927"/>
                  <a:gd name="connsiteY18" fmla="*/ 153962 h 170744"/>
                  <a:gd name="connsiteX19" fmla="*/ 107303 w 151927"/>
                  <a:gd name="connsiteY19" fmla="*/ 137180 h 17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927" h="170744">
                    <a:moveTo>
                      <a:pt x="10934" y="39667"/>
                    </a:moveTo>
                    <a:cubicBezTo>
                      <a:pt x="18181" y="26699"/>
                      <a:pt x="27716" y="16909"/>
                      <a:pt x="39539" y="10171"/>
                    </a:cubicBezTo>
                    <a:cubicBezTo>
                      <a:pt x="51363" y="3433"/>
                      <a:pt x="64077" y="0"/>
                      <a:pt x="77553" y="0"/>
                    </a:cubicBezTo>
                    <a:cubicBezTo>
                      <a:pt x="102218" y="0"/>
                      <a:pt x="120779" y="7882"/>
                      <a:pt x="133239" y="23520"/>
                    </a:cubicBezTo>
                    <a:cubicBezTo>
                      <a:pt x="145698" y="39158"/>
                      <a:pt x="151928" y="59754"/>
                      <a:pt x="151928" y="85181"/>
                    </a:cubicBezTo>
                    <a:cubicBezTo>
                      <a:pt x="151928" y="102980"/>
                      <a:pt x="148241" y="118364"/>
                      <a:pt x="140994" y="131332"/>
                    </a:cubicBezTo>
                    <a:cubicBezTo>
                      <a:pt x="133747" y="144300"/>
                      <a:pt x="124212" y="154089"/>
                      <a:pt x="112388" y="160700"/>
                    </a:cubicBezTo>
                    <a:cubicBezTo>
                      <a:pt x="100565" y="167311"/>
                      <a:pt x="87851" y="170744"/>
                      <a:pt x="74375" y="170744"/>
                    </a:cubicBezTo>
                    <a:cubicBezTo>
                      <a:pt x="49710" y="170744"/>
                      <a:pt x="31148" y="162862"/>
                      <a:pt x="18689" y="147224"/>
                    </a:cubicBezTo>
                    <a:cubicBezTo>
                      <a:pt x="6230" y="131586"/>
                      <a:pt x="0" y="110990"/>
                      <a:pt x="0" y="85563"/>
                    </a:cubicBezTo>
                    <a:cubicBezTo>
                      <a:pt x="0" y="67891"/>
                      <a:pt x="3687" y="52507"/>
                      <a:pt x="10934" y="39667"/>
                    </a:cubicBezTo>
                    <a:close/>
                    <a:moveTo>
                      <a:pt x="107303" y="137180"/>
                    </a:moveTo>
                    <a:cubicBezTo>
                      <a:pt x="114550" y="125992"/>
                      <a:pt x="118237" y="109464"/>
                      <a:pt x="118237" y="87470"/>
                    </a:cubicBezTo>
                    <a:cubicBezTo>
                      <a:pt x="118237" y="65729"/>
                      <a:pt x="114931" y="48439"/>
                      <a:pt x="108193" y="35725"/>
                    </a:cubicBezTo>
                    <a:cubicBezTo>
                      <a:pt x="101582" y="23012"/>
                      <a:pt x="90902" y="16655"/>
                      <a:pt x="76155" y="16655"/>
                    </a:cubicBezTo>
                    <a:cubicBezTo>
                      <a:pt x="62678" y="16655"/>
                      <a:pt x="52253" y="22249"/>
                      <a:pt x="44879" y="33437"/>
                    </a:cubicBezTo>
                    <a:cubicBezTo>
                      <a:pt x="37505" y="44625"/>
                      <a:pt x="33818" y="61153"/>
                      <a:pt x="33818" y="83147"/>
                    </a:cubicBezTo>
                    <a:cubicBezTo>
                      <a:pt x="33818" y="104887"/>
                      <a:pt x="37251" y="122178"/>
                      <a:pt x="44116" y="134892"/>
                    </a:cubicBezTo>
                    <a:cubicBezTo>
                      <a:pt x="50982" y="147605"/>
                      <a:pt x="61661" y="153962"/>
                      <a:pt x="76155" y="153962"/>
                    </a:cubicBezTo>
                    <a:cubicBezTo>
                      <a:pt x="89631" y="153962"/>
                      <a:pt x="100056" y="148368"/>
                      <a:pt x="107303" y="13718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DC2F324A-D081-990E-DB32-92E6F4E0C5C0}"/>
                  </a:ext>
                </a:extLst>
              </p:cNvPr>
              <p:cNvSpPr/>
              <p:nvPr/>
            </p:nvSpPr>
            <p:spPr>
              <a:xfrm>
                <a:off x="2989916" y="1579081"/>
                <a:ext cx="177609" cy="167057"/>
              </a:xfrm>
              <a:custGeom>
                <a:avLst/>
                <a:gdLst>
                  <a:gd name="connsiteX0" fmla="*/ 21105 w 177609"/>
                  <a:gd name="connsiteY0" fmla="*/ 26444 h 167057"/>
                  <a:gd name="connsiteX1" fmla="*/ 0 w 177609"/>
                  <a:gd name="connsiteY1" fmla="*/ 21105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8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444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444"/>
                    </a:moveTo>
                    <a:lnTo>
                      <a:pt x="0" y="21105"/>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444"/>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E5ECC35C-4299-12A2-EDCF-40D96C941FF1}"/>
                  </a:ext>
                </a:extLst>
              </p:cNvPr>
              <p:cNvSpPr/>
              <p:nvPr/>
            </p:nvSpPr>
            <p:spPr>
              <a:xfrm>
                <a:off x="3188249"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6"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535"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0"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B4DFCBC0-DD72-0CBD-FD54-FA33EC05F000}"/>
                  </a:ext>
                </a:extLst>
              </p:cNvPr>
              <p:cNvSpPr/>
              <p:nvPr/>
            </p:nvSpPr>
            <p:spPr>
              <a:xfrm>
                <a:off x="3351110" y="1505469"/>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2 h 240668"/>
                  <a:gd name="connsiteX8" fmla="*/ 79333 w 79333"/>
                  <a:gd name="connsiteY8" fmla="*/ 240669 h 240668"/>
                  <a:gd name="connsiteX9" fmla="*/ 0 w 79333"/>
                  <a:gd name="connsiteY9" fmla="*/ 240669 h 240668"/>
                  <a:gd name="connsiteX10" fmla="*/ 0 w 79333"/>
                  <a:gd name="connsiteY10" fmla="*/ 226302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2"/>
                    </a:lnTo>
                    <a:lnTo>
                      <a:pt x="79333" y="240669"/>
                    </a:lnTo>
                    <a:lnTo>
                      <a:pt x="0" y="240669"/>
                    </a:lnTo>
                    <a:lnTo>
                      <a:pt x="0" y="226302"/>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94F4955D-D48D-CB7E-8B38-C36BE5D091DA}"/>
                  </a:ext>
                </a:extLst>
              </p:cNvPr>
              <p:cNvSpPr/>
              <p:nvPr/>
            </p:nvSpPr>
            <p:spPr>
              <a:xfrm>
                <a:off x="3519947" y="1505342"/>
                <a:ext cx="159810" cy="243851"/>
              </a:xfrm>
              <a:custGeom>
                <a:avLst/>
                <a:gdLst>
                  <a:gd name="connsiteX0" fmla="*/ 32038 w 159810"/>
                  <a:gd name="connsiteY0" fmla="*/ 235075 h 243851"/>
                  <a:gd name="connsiteX1" fmla="*/ 8645 w 159810"/>
                  <a:gd name="connsiteY1" fmla="*/ 207995 h 243851"/>
                  <a:gd name="connsiteX2" fmla="*/ 0 w 159810"/>
                  <a:gd name="connsiteY2" fmla="*/ 162989 h 243851"/>
                  <a:gd name="connsiteX3" fmla="*/ 10298 w 159810"/>
                  <a:gd name="connsiteY3" fmla="*/ 117474 h 243851"/>
                  <a:gd name="connsiteX4" fmla="*/ 39794 w 159810"/>
                  <a:gd name="connsiteY4" fmla="*/ 85054 h 243851"/>
                  <a:gd name="connsiteX5" fmla="*/ 85181 w 159810"/>
                  <a:gd name="connsiteY5" fmla="*/ 73103 h 243851"/>
                  <a:gd name="connsiteX6" fmla="*/ 112516 w 159810"/>
                  <a:gd name="connsiteY6" fmla="*/ 76282 h 243851"/>
                  <a:gd name="connsiteX7" fmla="*/ 112516 w 159810"/>
                  <a:gd name="connsiteY7" fmla="*/ 21359 h 243851"/>
                  <a:gd name="connsiteX8" fmla="*/ 82511 w 159810"/>
                  <a:gd name="connsiteY8" fmla="*/ 17799 h 243851"/>
                  <a:gd name="connsiteX9" fmla="*/ 82511 w 159810"/>
                  <a:gd name="connsiteY9" fmla="*/ 5340 h 243851"/>
                  <a:gd name="connsiteX10" fmla="*/ 135400 w 159810"/>
                  <a:gd name="connsiteY10" fmla="*/ 0 h 243851"/>
                  <a:gd name="connsiteX11" fmla="*/ 136290 w 159810"/>
                  <a:gd name="connsiteY11" fmla="*/ 0 h 243851"/>
                  <a:gd name="connsiteX12" fmla="*/ 142774 w 159810"/>
                  <a:gd name="connsiteY12" fmla="*/ 4704 h 243851"/>
                  <a:gd name="connsiteX13" fmla="*/ 142774 w 159810"/>
                  <a:gd name="connsiteY13" fmla="*/ 225667 h 243851"/>
                  <a:gd name="connsiteX14" fmla="*/ 159810 w 159810"/>
                  <a:gd name="connsiteY14" fmla="*/ 225667 h 243851"/>
                  <a:gd name="connsiteX15" fmla="*/ 159810 w 159810"/>
                  <a:gd name="connsiteY15" fmla="*/ 239270 h 243851"/>
                  <a:gd name="connsiteX16" fmla="*/ 143537 w 159810"/>
                  <a:gd name="connsiteY16" fmla="*/ 242449 h 243851"/>
                  <a:gd name="connsiteX17" fmla="*/ 129043 w 159810"/>
                  <a:gd name="connsiteY17" fmla="*/ 243593 h 243851"/>
                  <a:gd name="connsiteX18" fmla="*/ 118109 w 159810"/>
                  <a:gd name="connsiteY18" fmla="*/ 240923 h 243851"/>
                  <a:gd name="connsiteX19" fmla="*/ 114931 w 159810"/>
                  <a:gd name="connsiteY19" fmla="*/ 229735 h 243851"/>
                  <a:gd name="connsiteX20" fmla="*/ 114931 w 159810"/>
                  <a:gd name="connsiteY20" fmla="*/ 220327 h 243851"/>
                  <a:gd name="connsiteX21" fmla="*/ 93318 w 159810"/>
                  <a:gd name="connsiteY21" fmla="*/ 237109 h 243851"/>
                  <a:gd name="connsiteX22" fmla="*/ 64331 w 159810"/>
                  <a:gd name="connsiteY22" fmla="*/ 243847 h 243851"/>
                  <a:gd name="connsiteX23" fmla="*/ 32038 w 159810"/>
                  <a:gd name="connsiteY23" fmla="*/ 235075 h 243851"/>
                  <a:gd name="connsiteX24" fmla="*/ 97641 w 159810"/>
                  <a:gd name="connsiteY24" fmla="*/ 217911 h 243851"/>
                  <a:gd name="connsiteX25" fmla="*/ 112643 w 159810"/>
                  <a:gd name="connsiteY25" fmla="*/ 205961 h 243851"/>
                  <a:gd name="connsiteX26" fmla="*/ 112643 w 159810"/>
                  <a:gd name="connsiteY26" fmla="*/ 98403 h 243851"/>
                  <a:gd name="connsiteX27" fmla="*/ 101582 w 159810"/>
                  <a:gd name="connsiteY27" fmla="*/ 92047 h 243851"/>
                  <a:gd name="connsiteX28" fmla="*/ 83147 w 159810"/>
                  <a:gd name="connsiteY28" fmla="*/ 89250 h 243851"/>
                  <a:gd name="connsiteX29" fmla="*/ 46532 w 159810"/>
                  <a:gd name="connsiteY29" fmla="*/ 106794 h 243851"/>
                  <a:gd name="connsiteX30" fmla="*/ 32801 w 159810"/>
                  <a:gd name="connsiteY30" fmla="*/ 160700 h 243851"/>
                  <a:gd name="connsiteX31" fmla="*/ 44879 w 159810"/>
                  <a:gd name="connsiteY31" fmla="*/ 207741 h 243851"/>
                  <a:gd name="connsiteX32" fmla="*/ 76027 w 159810"/>
                  <a:gd name="connsiteY32" fmla="*/ 222997 h 243851"/>
                  <a:gd name="connsiteX33" fmla="*/ 97641 w 159810"/>
                  <a:gd name="connsiteY33" fmla="*/ 217911 h 24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810" h="243851">
                    <a:moveTo>
                      <a:pt x="32038" y="235075"/>
                    </a:moveTo>
                    <a:cubicBezTo>
                      <a:pt x="22249" y="229227"/>
                      <a:pt x="14494" y="220200"/>
                      <a:pt x="8645" y="207995"/>
                    </a:cubicBezTo>
                    <a:cubicBezTo>
                      <a:pt x="2924" y="195790"/>
                      <a:pt x="0" y="180915"/>
                      <a:pt x="0" y="162989"/>
                    </a:cubicBezTo>
                    <a:cubicBezTo>
                      <a:pt x="0" y="146334"/>
                      <a:pt x="3433" y="131205"/>
                      <a:pt x="10298" y="117474"/>
                    </a:cubicBezTo>
                    <a:cubicBezTo>
                      <a:pt x="17163" y="103743"/>
                      <a:pt x="26953" y="92937"/>
                      <a:pt x="39794" y="85054"/>
                    </a:cubicBezTo>
                    <a:cubicBezTo>
                      <a:pt x="52634" y="77172"/>
                      <a:pt x="67764" y="73103"/>
                      <a:pt x="85181" y="73103"/>
                    </a:cubicBezTo>
                    <a:cubicBezTo>
                      <a:pt x="95225" y="73103"/>
                      <a:pt x="104252" y="74120"/>
                      <a:pt x="112516" y="76282"/>
                    </a:cubicBezTo>
                    <a:lnTo>
                      <a:pt x="112516" y="21359"/>
                    </a:lnTo>
                    <a:lnTo>
                      <a:pt x="82511" y="17799"/>
                    </a:lnTo>
                    <a:lnTo>
                      <a:pt x="82511" y="5340"/>
                    </a:lnTo>
                    <a:lnTo>
                      <a:pt x="135400" y="0"/>
                    </a:lnTo>
                    <a:lnTo>
                      <a:pt x="136290" y="0"/>
                    </a:lnTo>
                    <a:lnTo>
                      <a:pt x="142774" y="4704"/>
                    </a:lnTo>
                    <a:lnTo>
                      <a:pt x="142774" y="225667"/>
                    </a:lnTo>
                    <a:lnTo>
                      <a:pt x="159810" y="225667"/>
                    </a:lnTo>
                    <a:lnTo>
                      <a:pt x="159810" y="239270"/>
                    </a:lnTo>
                    <a:cubicBezTo>
                      <a:pt x="153581" y="240669"/>
                      <a:pt x="148114" y="241686"/>
                      <a:pt x="143537" y="242449"/>
                    </a:cubicBezTo>
                    <a:cubicBezTo>
                      <a:pt x="138960" y="243212"/>
                      <a:pt x="134129" y="243593"/>
                      <a:pt x="129043" y="243593"/>
                    </a:cubicBezTo>
                    <a:cubicBezTo>
                      <a:pt x="123958" y="243593"/>
                      <a:pt x="120271" y="242703"/>
                      <a:pt x="118109" y="240923"/>
                    </a:cubicBezTo>
                    <a:cubicBezTo>
                      <a:pt x="115948" y="239143"/>
                      <a:pt x="114931" y="235456"/>
                      <a:pt x="114931" y="229735"/>
                    </a:cubicBezTo>
                    <a:lnTo>
                      <a:pt x="114931" y="220327"/>
                    </a:lnTo>
                    <a:cubicBezTo>
                      <a:pt x="109464" y="226938"/>
                      <a:pt x="102217" y="232532"/>
                      <a:pt x="93318" y="237109"/>
                    </a:cubicBezTo>
                    <a:cubicBezTo>
                      <a:pt x="84418" y="241686"/>
                      <a:pt x="74756" y="243847"/>
                      <a:pt x="64331" y="243847"/>
                    </a:cubicBezTo>
                    <a:cubicBezTo>
                      <a:pt x="52634" y="243974"/>
                      <a:pt x="41828" y="240923"/>
                      <a:pt x="32038" y="235075"/>
                    </a:cubicBezTo>
                    <a:close/>
                    <a:moveTo>
                      <a:pt x="97641" y="217911"/>
                    </a:moveTo>
                    <a:cubicBezTo>
                      <a:pt x="104252" y="214479"/>
                      <a:pt x="109337" y="210538"/>
                      <a:pt x="112643" y="205961"/>
                    </a:cubicBezTo>
                    <a:lnTo>
                      <a:pt x="112643" y="98403"/>
                    </a:lnTo>
                    <a:cubicBezTo>
                      <a:pt x="111117" y="95988"/>
                      <a:pt x="107430" y="93954"/>
                      <a:pt x="101582" y="92047"/>
                    </a:cubicBezTo>
                    <a:cubicBezTo>
                      <a:pt x="95734" y="90140"/>
                      <a:pt x="89631" y="89250"/>
                      <a:pt x="83147" y="89250"/>
                    </a:cubicBezTo>
                    <a:cubicBezTo>
                      <a:pt x="67891" y="89250"/>
                      <a:pt x="55686" y="95098"/>
                      <a:pt x="46532" y="106794"/>
                    </a:cubicBezTo>
                    <a:cubicBezTo>
                      <a:pt x="37378" y="118491"/>
                      <a:pt x="32801" y="136417"/>
                      <a:pt x="32801" y="160700"/>
                    </a:cubicBezTo>
                    <a:cubicBezTo>
                      <a:pt x="32801" y="181805"/>
                      <a:pt x="36869" y="197570"/>
                      <a:pt x="44879" y="207741"/>
                    </a:cubicBezTo>
                    <a:cubicBezTo>
                      <a:pt x="52889" y="217911"/>
                      <a:pt x="63314" y="222997"/>
                      <a:pt x="76027" y="222997"/>
                    </a:cubicBezTo>
                    <a:cubicBezTo>
                      <a:pt x="83783" y="222997"/>
                      <a:pt x="90902" y="221344"/>
                      <a:pt x="97641" y="21791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5C8FFD4F-126A-03BD-DD17-AC4E6C994DDC}"/>
                  </a:ext>
                </a:extLst>
              </p:cNvPr>
              <p:cNvSpPr/>
              <p:nvPr/>
            </p:nvSpPr>
            <p:spPr>
              <a:xfrm>
                <a:off x="3702769" y="1578445"/>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8"/>
                      <a:pt x="0" y="85563"/>
                    </a:cubicBezTo>
                    <a:cubicBezTo>
                      <a:pt x="0" y="68526"/>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6"/>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4"/>
                      <a:pt x="106921" y="164387"/>
                    </a:cubicBezTo>
                    <a:cubicBezTo>
                      <a:pt x="95734" y="168710"/>
                      <a:pt x="84418" y="170871"/>
                      <a:pt x="72849" y="170871"/>
                    </a:cubicBezTo>
                    <a:cubicBezTo>
                      <a:pt x="49202" y="170871"/>
                      <a:pt x="31148" y="163116"/>
                      <a:pt x="18689" y="147605"/>
                    </a:cubicBezTo>
                    <a:close/>
                    <a:moveTo>
                      <a:pt x="102853" y="70306"/>
                    </a:moveTo>
                    <a:cubicBezTo>
                      <a:pt x="103489" y="66238"/>
                      <a:pt x="103743" y="62042"/>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47753B1F-0930-F789-C64E-B5BB22BCC63F}"/>
                  </a:ext>
                </a:extLst>
              </p:cNvPr>
              <p:cNvSpPr/>
              <p:nvPr/>
            </p:nvSpPr>
            <p:spPr>
              <a:xfrm>
                <a:off x="2202689" y="1857764"/>
                <a:ext cx="145062" cy="223846"/>
              </a:xfrm>
              <a:custGeom>
                <a:avLst/>
                <a:gdLst>
                  <a:gd name="connsiteX0" fmla="*/ 39667 w 145062"/>
                  <a:gd name="connsiteY0" fmla="*/ 221471 h 223846"/>
                  <a:gd name="connsiteX1" fmla="*/ 13222 w 145062"/>
                  <a:gd name="connsiteY1" fmla="*/ 214479 h 223846"/>
                  <a:gd name="connsiteX2" fmla="*/ 0 w 145062"/>
                  <a:gd name="connsiteY2" fmla="*/ 210919 h 223846"/>
                  <a:gd name="connsiteX3" fmla="*/ 2416 w 145062"/>
                  <a:gd name="connsiteY3" fmla="*/ 157776 h 223846"/>
                  <a:gd name="connsiteX4" fmla="*/ 21232 w 145062"/>
                  <a:gd name="connsiteY4" fmla="*/ 157776 h 223846"/>
                  <a:gd name="connsiteX5" fmla="*/ 26190 w 145062"/>
                  <a:gd name="connsiteY5" fmla="*/ 195917 h 223846"/>
                  <a:gd name="connsiteX6" fmla="*/ 42464 w 145062"/>
                  <a:gd name="connsiteY6" fmla="*/ 204308 h 223846"/>
                  <a:gd name="connsiteX7" fmla="*/ 67255 w 145062"/>
                  <a:gd name="connsiteY7" fmla="*/ 207995 h 223846"/>
                  <a:gd name="connsiteX8" fmla="*/ 101200 w 145062"/>
                  <a:gd name="connsiteY8" fmla="*/ 197951 h 223846"/>
                  <a:gd name="connsiteX9" fmla="*/ 112770 w 145062"/>
                  <a:gd name="connsiteY9" fmla="*/ 170363 h 223846"/>
                  <a:gd name="connsiteX10" fmla="*/ 106413 w 145062"/>
                  <a:gd name="connsiteY10" fmla="*/ 150656 h 223846"/>
                  <a:gd name="connsiteX11" fmla="*/ 89631 w 145062"/>
                  <a:gd name="connsiteY11" fmla="*/ 136544 h 223846"/>
                  <a:gd name="connsiteX12" fmla="*/ 61025 w 145062"/>
                  <a:gd name="connsiteY12" fmla="*/ 122686 h 223846"/>
                  <a:gd name="connsiteX13" fmla="*/ 32420 w 145062"/>
                  <a:gd name="connsiteY13" fmla="*/ 107684 h 223846"/>
                  <a:gd name="connsiteX14" fmla="*/ 11315 w 145062"/>
                  <a:gd name="connsiteY14" fmla="*/ 87215 h 223846"/>
                  <a:gd name="connsiteX15" fmla="*/ 2288 w 145062"/>
                  <a:gd name="connsiteY15" fmla="*/ 56448 h 223846"/>
                  <a:gd name="connsiteX16" fmla="*/ 10934 w 145062"/>
                  <a:gd name="connsiteY16" fmla="*/ 27461 h 223846"/>
                  <a:gd name="connsiteX17" fmla="*/ 35852 w 145062"/>
                  <a:gd name="connsiteY17" fmla="*/ 7374 h 223846"/>
                  <a:gd name="connsiteX18" fmla="*/ 73866 w 145062"/>
                  <a:gd name="connsiteY18" fmla="*/ 0 h 223846"/>
                  <a:gd name="connsiteX19" fmla="*/ 97768 w 145062"/>
                  <a:gd name="connsiteY19" fmla="*/ 2034 h 223846"/>
                  <a:gd name="connsiteX20" fmla="*/ 121415 w 145062"/>
                  <a:gd name="connsiteY20" fmla="*/ 7628 h 223846"/>
                  <a:gd name="connsiteX21" fmla="*/ 131459 w 145062"/>
                  <a:gd name="connsiteY21" fmla="*/ 10298 h 223846"/>
                  <a:gd name="connsiteX22" fmla="*/ 129679 w 145062"/>
                  <a:gd name="connsiteY22" fmla="*/ 59627 h 223846"/>
                  <a:gd name="connsiteX23" fmla="*/ 111753 w 145062"/>
                  <a:gd name="connsiteY23" fmla="*/ 59627 h 223846"/>
                  <a:gd name="connsiteX24" fmla="*/ 105904 w 145062"/>
                  <a:gd name="connsiteY24" fmla="*/ 23520 h 223846"/>
                  <a:gd name="connsiteX25" fmla="*/ 93699 w 145062"/>
                  <a:gd name="connsiteY25" fmla="*/ 17926 h 223846"/>
                  <a:gd name="connsiteX26" fmla="*/ 73612 w 145062"/>
                  <a:gd name="connsiteY26" fmla="*/ 15256 h 223846"/>
                  <a:gd name="connsiteX27" fmla="*/ 42845 w 145062"/>
                  <a:gd name="connsiteY27" fmla="*/ 23774 h 223846"/>
                  <a:gd name="connsiteX28" fmla="*/ 32420 w 145062"/>
                  <a:gd name="connsiteY28" fmla="*/ 48439 h 223846"/>
                  <a:gd name="connsiteX29" fmla="*/ 38777 w 145062"/>
                  <a:gd name="connsiteY29" fmla="*/ 68145 h 223846"/>
                  <a:gd name="connsiteX30" fmla="*/ 54541 w 145062"/>
                  <a:gd name="connsiteY30" fmla="*/ 81621 h 223846"/>
                  <a:gd name="connsiteX31" fmla="*/ 84546 w 145062"/>
                  <a:gd name="connsiteY31" fmla="*/ 96878 h 223846"/>
                  <a:gd name="connsiteX32" fmla="*/ 115694 w 145062"/>
                  <a:gd name="connsiteY32" fmla="*/ 113278 h 223846"/>
                  <a:gd name="connsiteX33" fmla="*/ 136417 w 145062"/>
                  <a:gd name="connsiteY33" fmla="*/ 132476 h 223846"/>
                  <a:gd name="connsiteX34" fmla="*/ 145062 w 145062"/>
                  <a:gd name="connsiteY34" fmla="*/ 160827 h 223846"/>
                  <a:gd name="connsiteX35" fmla="*/ 136417 w 145062"/>
                  <a:gd name="connsiteY35" fmla="*/ 190832 h 223846"/>
                  <a:gd name="connsiteX36" fmla="*/ 109973 w 145062"/>
                  <a:gd name="connsiteY36" fmla="*/ 214479 h 223846"/>
                  <a:gd name="connsiteX37" fmla="*/ 66874 w 145062"/>
                  <a:gd name="connsiteY37" fmla="*/ 223760 h 223846"/>
                  <a:gd name="connsiteX38" fmla="*/ 39667 w 145062"/>
                  <a:gd name="connsiteY38" fmla="*/ 221471 h 2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062" h="223846">
                    <a:moveTo>
                      <a:pt x="39667" y="221471"/>
                    </a:moveTo>
                    <a:cubicBezTo>
                      <a:pt x="31657" y="219691"/>
                      <a:pt x="22757" y="217403"/>
                      <a:pt x="13222" y="214479"/>
                    </a:cubicBezTo>
                    <a:cubicBezTo>
                      <a:pt x="7374" y="212317"/>
                      <a:pt x="2924" y="211173"/>
                      <a:pt x="0" y="210919"/>
                    </a:cubicBezTo>
                    <a:lnTo>
                      <a:pt x="2416" y="157776"/>
                    </a:lnTo>
                    <a:lnTo>
                      <a:pt x="21232" y="157776"/>
                    </a:lnTo>
                    <a:lnTo>
                      <a:pt x="26190" y="195917"/>
                    </a:lnTo>
                    <a:cubicBezTo>
                      <a:pt x="29496" y="199095"/>
                      <a:pt x="34962" y="201892"/>
                      <a:pt x="42464" y="204308"/>
                    </a:cubicBezTo>
                    <a:cubicBezTo>
                      <a:pt x="49965" y="206724"/>
                      <a:pt x="58228" y="207995"/>
                      <a:pt x="67255" y="207995"/>
                    </a:cubicBezTo>
                    <a:cubicBezTo>
                      <a:pt x="82130" y="207995"/>
                      <a:pt x="93445" y="204689"/>
                      <a:pt x="101200" y="197951"/>
                    </a:cubicBezTo>
                    <a:cubicBezTo>
                      <a:pt x="108956" y="191340"/>
                      <a:pt x="112770" y="182059"/>
                      <a:pt x="112770" y="170363"/>
                    </a:cubicBezTo>
                    <a:cubicBezTo>
                      <a:pt x="112770" y="162734"/>
                      <a:pt x="110608" y="156123"/>
                      <a:pt x="106413" y="150656"/>
                    </a:cubicBezTo>
                    <a:cubicBezTo>
                      <a:pt x="102218" y="145190"/>
                      <a:pt x="96624" y="140485"/>
                      <a:pt x="89631" y="136544"/>
                    </a:cubicBezTo>
                    <a:cubicBezTo>
                      <a:pt x="82639" y="132603"/>
                      <a:pt x="73103" y="128026"/>
                      <a:pt x="61025" y="122686"/>
                    </a:cubicBezTo>
                    <a:cubicBezTo>
                      <a:pt x="50092" y="117855"/>
                      <a:pt x="40429" y="112770"/>
                      <a:pt x="32420" y="107684"/>
                    </a:cubicBezTo>
                    <a:cubicBezTo>
                      <a:pt x="24283" y="102599"/>
                      <a:pt x="17291" y="95734"/>
                      <a:pt x="11315" y="87215"/>
                    </a:cubicBezTo>
                    <a:cubicBezTo>
                      <a:pt x="5340" y="78697"/>
                      <a:pt x="2288" y="68399"/>
                      <a:pt x="2288" y="56448"/>
                    </a:cubicBezTo>
                    <a:cubicBezTo>
                      <a:pt x="2288" y="45642"/>
                      <a:pt x="5213" y="35980"/>
                      <a:pt x="10934" y="27461"/>
                    </a:cubicBezTo>
                    <a:cubicBezTo>
                      <a:pt x="16655" y="18943"/>
                      <a:pt x="25046" y="12205"/>
                      <a:pt x="35852" y="7374"/>
                    </a:cubicBezTo>
                    <a:cubicBezTo>
                      <a:pt x="46659" y="2543"/>
                      <a:pt x="59373" y="0"/>
                      <a:pt x="73866" y="0"/>
                    </a:cubicBezTo>
                    <a:cubicBezTo>
                      <a:pt x="82893" y="0"/>
                      <a:pt x="90902" y="636"/>
                      <a:pt x="97768" y="2034"/>
                    </a:cubicBezTo>
                    <a:cubicBezTo>
                      <a:pt x="104633" y="3433"/>
                      <a:pt x="112643" y="5213"/>
                      <a:pt x="121415" y="7628"/>
                    </a:cubicBezTo>
                    <a:cubicBezTo>
                      <a:pt x="125356" y="9027"/>
                      <a:pt x="128662" y="9917"/>
                      <a:pt x="131459" y="10298"/>
                    </a:cubicBezTo>
                    <a:lnTo>
                      <a:pt x="129679" y="59627"/>
                    </a:lnTo>
                    <a:lnTo>
                      <a:pt x="111753" y="59627"/>
                    </a:lnTo>
                    <a:lnTo>
                      <a:pt x="105904" y="23520"/>
                    </a:lnTo>
                    <a:cubicBezTo>
                      <a:pt x="103997" y="21613"/>
                      <a:pt x="99929" y="19706"/>
                      <a:pt x="93699" y="17926"/>
                    </a:cubicBezTo>
                    <a:cubicBezTo>
                      <a:pt x="87470" y="16146"/>
                      <a:pt x="80859" y="15256"/>
                      <a:pt x="73612" y="15256"/>
                    </a:cubicBezTo>
                    <a:cubicBezTo>
                      <a:pt x="60135" y="15256"/>
                      <a:pt x="49837" y="18053"/>
                      <a:pt x="42845" y="23774"/>
                    </a:cubicBezTo>
                    <a:cubicBezTo>
                      <a:pt x="35852" y="29496"/>
                      <a:pt x="32420" y="37632"/>
                      <a:pt x="32420" y="48439"/>
                    </a:cubicBezTo>
                    <a:cubicBezTo>
                      <a:pt x="32420" y="56321"/>
                      <a:pt x="34581" y="62805"/>
                      <a:pt x="38777" y="68145"/>
                    </a:cubicBezTo>
                    <a:cubicBezTo>
                      <a:pt x="42972" y="73485"/>
                      <a:pt x="48185" y="77934"/>
                      <a:pt x="54541" y="81621"/>
                    </a:cubicBezTo>
                    <a:cubicBezTo>
                      <a:pt x="60771" y="85308"/>
                      <a:pt x="70815" y="90394"/>
                      <a:pt x="84546" y="96878"/>
                    </a:cubicBezTo>
                    <a:cubicBezTo>
                      <a:pt x="97259" y="102980"/>
                      <a:pt x="107684" y="108447"/>
                      <a:pt x="115694" y="113278"/>
                    </a:cubicBezTo>
                    <a:cubicBezTo>
                      <a:pt x="123704" y="118110"/>
                      <a:pt x="130569" y="124593"/>
                      <a:pt x="136417" y="132476"/>
                    </a:cubicBezTo>
                    <a:cubicBezTo>
                      <a:pt x="142138" y="140358"/>
                      <a:pt x="145062" y="149894"/>
                      <a:pt x="145062" y="160827"/>
                    </a:cubicBezTo>
                    <a:cubicBezTo>
                      <a:pt x="145062" y="171253"/>
                      <a:pt x="142138" y="181169"/>
                      <a:pt x="136417" y="190832"/>
                    </a:cubicBezTo>
                    <a:cubicBezTo>
                      <a:pt x="130569" y="200494"/>
                      <a:pt x="121797" y="208376"/>
                      <a:pt x="109973" y="214479"/>
                    </a:cubicBezTo>
                    <a:cubicBezTo>
                      <a:pt x="98149" y="220709"/>
                      <a:pt x="83783" y="223760"/>
                      <a:pt x="66874" y="223760"/>
                    </a:cubicBezTo>
                    <a:cubicBezTo>
                      <a:pt x="56703" y="224141"/>
                      <a:pt x="47676" y="223251"/>
                      <a:pt x="39667" y="2214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9D2E79D1-5101-BFFD-5534-4A4B104651A7}"/>
                  </a:ext>
                </a:extLst>
              </p:cNvPr>
              <p:cNvSpPr/>
              <p:nvPr/>
            </p:nvSpPr>
            <p:spPr>
              <a:xfrm>
                <a:off x="237190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535"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4" y="32674"/>
                    </a:cubicBezTo>
                    <a:cubicBezTo>
                      <a:pt x="106286" y="40175"/>
                      <a:pt x="100692" y="46023"/>
                      <a:pt x="93318" y="50473"/>
                    </a:cubicBezTo>
                    <a:cubicBezTo>
                      <a:pt x="85944" y="54923"/>
                      <a:pt x="77553" y="57084"/>
                      <a:pt x="68145" y="57084"/>
                    </a:cubicBezTo>
                    <a:cubicBezTo>
                      <a:pt x="58228" y="57084"/>
                      <a:pt x="49456"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128" y="233931"/>
                      <a:pt x="72976"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61B710C0-2344-7A89-4C8E-9A74B72A702F}"/>
                  </a:ext>
                </a:extLst>
              </p:cNvPr>
              <p:cNvSpPr/>
              <p:nvPr/>
            </p:nvSpPr>
            <p:spPr>
              <a:xfrm>
                <a:off x="2533625" y="1911542"/>
                <a:ext cx="177609" cy="167056"/>
              </a:xfrm>
              <a:custGeom>
                <a:avLst/>
                <a:gdLst>
                  <a:gd name="connsiteX0" fmla="*/ 21105 w 177609"/>
                  <a:gd name="connsiteY0" fmla="*/ 26572 h 167056"/>
                  <a:gd name="connsiteX1" fmla="*/ 0 w 177609"/>
                  <a:gd name="connsiteY1" fmla="*/ 21232 h 167056"/>
                  <a:gd name="connsiteX2" fmla="*/ 0 w 177609"/>
                  <a:gd name="connsiteY2" fmla="*/ 5340 h 167056"/>
                  <a:gd name="connsiteX3" fmla="*/ 42082 w 177609"/>
                  <a:gd name="connsiteY3" fmla="*/ 0 h 167056"/>
                  <a:gd name="connsiteX4" fmla="*/ 42972 w 177609"/>
                  <a:gd name="connsiteY4" fmla="*/ 0 h 167056"/>
                  <a:gd name="connsiteX5" fmla="*/ 49202 w 177609"/>
                  <a:gd name="connsiteY5" fmla="*/ 5340 h 167056"/>
                  <a:gd name="connsiteX6" fmla="*/ 49202 w 177609"/>
                  <a:gd name="connsiteY6" fmla="*/ 17672 h 167056"/>
                  <a:gd name="connsiteX7" fmla="*/ 48948 w 177609"/>
                  <a:gd name="connsiteY7" fmla="*/ 24792 h 167056"/>
                  <a:gd name="connsiteX8" fmla="*/ 76917 w 177609"/>
                  <a:gd name="connsiteY8" fmla="*/ 7755 h 167056"/>
                  <a:gd name="connsiteX9" fmla="*/ 110100 w 177609"/>
                  <a:gd name="connsiteY9" fmla="*/ 127 h 167056"/>
                  <a:gd name="connsiteX10" fmla="*/ 138706 w 177609"/>
                  <a:gd name="connsiteY10" fmla="*/ 7120 h 167056"/>
                  <a:gd name="connsiteX11" fmla="*/ 152945 w 177609"/>
                  <a:gd name="connsiteY11" fmla="*/ 28733 h 167056"/>
                  <a:gd name="connsiteX12" fmla="*/ 157013 w 177609"/>
                  <a:gd name="connsiteY12" fmla="*/ 68018 h 167056"/>
                  <a:gd name="connsiteX13" fmla="*/ 157013 w 177609"/>
                  <a:gd name="connsiteY13" fmla="*/ 150275 h 167056"/>
                  <a:gd name="connsiteX14" fmla="*/ 177609 w 177609"/>
                  <a:gd name="connsiteY14" fmla="*/ 152309 h 167056"/>
                  <a:gd name="connsiteX15" fmla="*/ 177609 w 177609"/>
                  <a:gd name="connsiteY15" fmla="*/ 167057 h 167056"/>
                  <a:gd name="connsiteX16" fmla="*/ 107939 w 177609"/>
                  <a:gd name="connsiteY16" fmla="*/ 167057 h 167056"/>
                  <a:gd name="connsiteX17" fmla="*/ 107939 w 177609"/>
                  <a:gd name="connsiteY17" fmla="*/ 152691 h 167056"/>
                  <a:gd name="connsiteX18" fmla="*/ 126119 w 177609"/>
                  <a:gd name="connsiteY18" fmla="*/ 150402 h 167056"/>
                  <a:gd name="connsiteX19" fmla="*/ 126119 w 177609"/>
                  <a:gd name="connsiteY19" fmla="*/ 67764 h 167056"/>
                  <a:gd name="connsiteX20" fmla="*/ 123831 w 177609"/>
                  <a:gd name="connsiteY20" fmla="*/ 40556 h 167056"/>
                  <a:gd name="connsiteX21" fmla="*/ 115058 w 177609"/>
                  <a:gd name="connsiteY21" fmla="*/ 25809 h 167056"/>
                  <a:gd name="connsiteX22" fmla="*/ 96242 w 177609"/>
                  <a:gd name="connsiteY22" fmla="*/ 20977 h 167056"/>
                  <a:gd name="connsiteX23" fmla="*/ 73612 w 177609"/>
                  <a:gd name="connsiteY23" fmla="*/ 26317 h 167056"/>
                  <a:gd name="connsiteX24" fmla="*/ 52126 w 177609"/>
                  <a:gd name="connsiteY24" fmla="*/ 38649 h 167056"/>
                  <a:gd name="connsiteX25" fmla="*/ 52126 w 177609"/>
                  <a:gd name="connsiteY25" fmla="*/ 150021 h 167056"/>
                  <a:gd name="connsiteX26" fmla="*/ 72086 w 177609"/>
                  <a:gd name="connsiteY26" fmla="*/ 152691 h 167056"/>
                  <a:gd name="connsiteX27" fmla="*/ 72086 w 177609"/>
                  <a:gd name="connsiteY27" fmla="*/ 167057 h 167056"/>
                  <a:gd name="connsiteX28" fmla="*/ 2670 w 177609"/>
                  <a:gd name="connsiteY28" fmla="*/ 167057 h 167056"/>
                  <a:gd name="connsiteX29" fmla="*/ 2670 w 177609"/>
                  <a:gd name="connsiteY29" fmla="*/ 152691 h 167056"/>
                  <a:gd name="connsiteX30" fmla="*/ 21232 w 177609"/>
                  <a:gd name="connsiteY30" fmla="*/ 150021 h 167056"/>
                  <a:gd name="connsiteX31" fmla="*/ 21232 w 177609"/>
                  <a:gd name="connsiteY31" fmla="*/ 26572 h 1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6">
                    <a:moveTo>
                      <a:pt x="21105" y="26572"/>
                    </a:moveTo>
                    <a:lnTo>
                      <a:pt x="0" y="21232"/>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2"/>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BD9BBB6C-7A30-F4A7-3ACF-FDC51017D769}"/>
                  </a:ext>
                </a:extLst>
              </p:cNvPr>
              <p:cNvSpPr/>
              <p:nvPr/>
            </p:nvSpPr>
            <p:spPr>
              <a:xfrm>
                <a:off x="273195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3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0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3"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6"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0"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5" y="25173"/>
                      <a:pt x="110354"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2" y="170744"/>
                      <a:pt x="49456" y="177228"/>
                    </a:cubicBezTo>
                    <a:cubicBezTo>
                      <a:pt x="38522" y="183839"/>
                      <a:pt x="33183" y="192357"/>
                      <a:pt x="33183" y="202909"/>
                    </a:cubicBezTo>
                    <a:cubicBezTo>
                      <a:pt x="33183" y="213462"/>
                      <a:pt x="35725" y="221217"/>
                      <a:pt x="40938" y="226302"/>
                    </a:cubicBezTo>
                    <a:cubicBezTo>
                      <a:pt x="46150"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E4B74F34-369E-7818-849D-487B366CD590}"/>
                  </a:ext>
                </a:extLst>
              </p:cNvPr>
              <p:cNvSpPr/>
              <p:nvPr/>
            </p:nvSpPr>
            <p:spPr>
              <a:xfrm>
                <a:off x="2892911" y="1873147"/>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4"/>
                      <a:pt x="63187" y="208376"/>
                      <a:pt x="54669" y="208376"/>
                    </a:cubicBezTo>
                    <a:cubicBezTo>
                      <a:pt x="43226"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3E16D00A-DE80-9BBD-3379-6359AF278BCB}"/>
                  </a:ext>
                </a:extLst>
              </p:cNvPr>
              <p:cNvSpPr/>
              <p:nvPr/>
            </p:nvSpPr>
            <p:spPr>
              <a:xfrm>
                <a:off x="3016361" y="1911924"/>
                <a:ext cx="144426" cy="169853"/>
              </a:xfrm>
              <a:custGeom>
                <a:avLst/>
                <a:gdLst>
                  <a:gd name="connsiteX0" fmla="*/ 27843 w 144426"/>
                  <a:gd name="connsiteY0" fmla="*/ 81876 h 169853"/>
                  <a:gd name="connsiteX1" fmla="*/ 97768 w 144426"/>
                  <a:gd name="connsiteY1" fmla="*/ 67891 h 169853"/>
                  <a:gd name="connsiteX2" fmla="*/ 97768 w 144426"/>
                  <a:gd name="connsiteY2" fmla="*/ 59627 h 169853"/>
                  <a:gd name="connsiteX3" fmla="*/ 94844 w 144426"/>
                  <a:gd name="connsiteY3" fmla="*/ 37887 h 169853"/>
                  <a:gd name="connsiteX4" fmla="*/ 84673 w 144426"/>
                  <a:gd name="connsiteY4" fmla="*/ 26317 h 169853"/>
                  <a:gd name="connsiteX5" fmla="*/ 64204 w 144426"/>
                  <a:gd name="connsiteY5" fmla="*/ 22630 h 169853"/>
                  <a:gd name="connsiteX6" fmla="*/ 37251 w 144426"/>
                  <a:gd name="connsiteY6" fmla="*/ 26826 h 169853"/>
                  <a:gd name="connsiteX7" fmla="*/ 13604 w 144426"/>
                  <a:gd name="connsiteY7" fmla="*/ 37251 h 169853"/>
                  <a:gd name="connsiteX8" fmla="*/ 6230 w 144426"/>
                  <a:gd name="connsiteY8" fmla="*/ 21995 h 169853"/>
                  <a:gd name="connsiteX9" fmla="*/ 20342 w 144426"/>
                  <a:gd name="connsiteY9" fmla="*/ 13476 h 169853"/>
                  <a:gd name="connsiteX10" fmla="*/ 44116 w 144426"/>
                  <a:gd name="connsiteY10" fmla="*/ 4068 h 169853"/>
                  <a:gd name="connsiteX11" fmla="*/ 71196 w 144426"/>
                  <a:gd name="connsiteY11" fmla="*/ 0 h 169853"/>
                  <a:gd name="connsiteX12" fmla="*/ 104252 w 144426"/>
                  <a:gd name="connsiteY12" fmla="*/ 5721 h 169853"/>
                  <a:gd name="connsiteX13" fmla="*/ 121797 w 144426"/>
                  <a:gd name="connsiteY13" fmla="*/ 24029 h 169853"/>
                  <a:gd name="connsiteX14" fmla="*/ 127136 w 144426"/>
                  <a:gd name="connsiteY14" fmla="*/ 57847 h 169853"/>
                  <a:gd name="connsiteX15" fmla="*/ 127136 w 144426"/>
                  <a:gd name="connsiteY15" fmla="*/ 152182 h 169853"/>
                  <a:gd name="connsiteX16" fmla="*/ 144427 w 144426"/>
                  <a:gd name="connsiteY16" fmla="*/ 152182 h 169853"/>
                  <a:gd name="connsiteX17" fmla="*/ 144427 w 144426"/>
                  <a:gd name="connsiteY17" fmla="*/ 165150 h 169853"/>
                  <a:gd name="connsiteX18" fmla="*/ 129552 w 144426"/>
                  <a:gd name="connsiteY18" fmla="*/ 168074 h 169853"/>
                  <a:gd name="connsiteX19" fmla="*/ 113787 w 144426"/>
                  <a:gd name="connsiteY19" fmla="*/ 169600 h 169853"/>
                  <a:gd name="connsiteX20" fmla="*/ 102599 w 144426"/>
                  <a:gd name="connsiteY20" fmla="*/ 167057 h 169853"/>
                  <a:gd name="connsiteX21" fmla="*/ 99675 w 144426"/>
                  <a:gd name="connsiteY21" fmla="*/ 155996 h 169853"/>
                  <a:gd name="connsiteX22" fmla="*/ 99675 w 144426"/>
                  <a:gd name="connsiteY22" fmla="*/ 146334 h 169853"/>
                  <a:gd name="connsiteX23" fmla="*/ 78062 w 144426"/>
                  <a:gd name="connsiteY23" fmla="*/ 162480 h 169853"/>
                  <a:gd name="connsiteX24" fmla="*/ 49075 w 144426"/>
                  <a:gd name="connsiteY24" fmla="*/ 169854 h 169853"/>
                  <a:gd name="connsiteX25" fmla="*/ 13985 w 144426"/>
                  <a:gd name="connsiteY25" fmla="*/ 157649 h 169853"/>
                  <a:gd name="connsiteX26" fmla="*/ 0 w 144426"/>
                  <a:gd name="connsiteY26" fmla="*/ 122559 h 169853"/>
                  <a:gd name="connsiteX27" fmla="*/ 27843 w 144426"/>
                  <a:gd name="connsiteY27" fmla="*/ 81876 h 169853"/>
                  <a:gd name="connsiteX28" fmla="*/ 79587 w 144426"/>
                  <a:gd name="connsiteY28" fmla="*/ 145190 h 169853"/>
                  <a:gd name="connsiteX29" fmla="*/ 97768 w 144426"/>
                  <a:gd name="connsiteY29" fmla="*/ 134002 h 169853"/>
                  <a:gd name="connsiteX30" fmla="*/ 97768 w 144426"/>
                  <a:gd name="connsiteY30" fmla="*/ 83401 h 169853"/>
                  <a:gd name="connsiteX31" fmla="*/ 49456 w 144426"/>
                  <a:gd name="connsiteY31" fmla="*/ 93191 h 169853"/>
                  <a:gd name="connsiteX32" fmla="*/ 33183 w 144426"/>
                  <a:gd name="connsiteY32" fmla="*/ 118872 h 169853"/>
                  <a:gd name="connsiteX33" fmla="*/ 40938 w 144426"/>
                  <a:gd name="connsiteY33" fmla="*/ 142265 h 169853"/>
                  <a:gd name="connsiteX34" fmla="*/ 61915 w 144426"/>
                  <a:gd name="connsiteY34" fmla="*/ 149766 h 169853"/>
                  <a:gd name="connsiteX35" fmla="*/ 79587 w 144426"/>
                  <a:gd name="connsiteY35" fmla="*/ 14519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3">
                    <a:moveTo>
                      <a:pt x="27843" y="81876"/>
                    </a:moveTo>
                    <a:cubicBezTo>
                      <a:pt x="46278" y="73103"/>
                      <a:pt x="69544" y="68526"/>
                      <a:pt x="97768" y="67891"/>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2"/>
                      <a:pt x="13604"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252"/>
                      <a:pt x="9408" y="90648"/>
                      <a:pt x="27843" y="81876"/>
                    </a:cubicBezTo>
                    <a:close/>
                    <a:moveTo>
                      <a:pt x="79587" y="145190"/>
                    </a:moveTo>
                    <a:cubicBezTo>
                      <a:pt x="86198" y="142011"/>
                      <a:pt x="92301" y="138324"/>
                      <a:pt x="97768" y="134002"/>
                    </a:cubicBezTo>
                    <a:lnTo>
                      <a:pt x="97768" y="83401"/>
                    </a:lnTo>
                    <a:cubicBezTo>
                      <a:pt x="76409" y="83401"/>
                      <a:pt x="60263" y="86707"/>
                      <a:pt x="49456" y="93191"/>
                    </a:cubicBezTo>
                    <a:cubicBezTo>
                      <a:pt x="38522" y="99802"/>
                      <a:pt x="33183" y="108320"/>
                      <a:pt x="33183" y="118872"/>
                    </a:cubicBezTo>
                    <a:cubicBezTo>
                      <a:pt x="33183" y="129425"/>
                      <a:pt x="35725" y="137180"/>
                      <a:pt x="40938" y="142265"/>
                    </a:cubicBezTo>
                    <a:cubicBezTo>
                      <a:pt x="46151" y="147224"/>
                      <a:pt x="53143" y="149766"/>
                      <a:pt x="61915" y="149766"/>
                    </a:cubicBezTo>
                    <a:cubicBezTo>
                      <a:pt x="67128" y="149894"/>
                      <a:pt x="72976" y="148368"/>
                      <a:pt x="79587" y="14519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B2B48E02-237B-AF07-8718-9DAAC4AC55D8}"/>
                  </a:ext>
                </a:extLst>
              </p:cNvPr>
              <p:cNvSpPr/>
              <p:nvPr/>
            </p:nvSpPr>
            <p:spPr>
              <a:xfrm>
                <a:off x="3177442" y="1873147"/>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4"/>
                      <a:pt x="63187" y="208376"/>
                      <a:pt x="54669" y="208376"/>
                    </a:cubicBezTo>
                    <a:cubicBezTo>
                      <a:pt x="43099"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3B03B355-8BA8-4655-6E02-86CB35B857BE}"/>
                  </a:ext>
                </a:extLst>
              </p:cNvPr>
              <p:cNvSpPr/>
              <p:nvPr/>
            </p:nvSpPr>
            <p:spPr>
              <a:xfrm>
                <a:off x="3300510" y="1911034"/>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9"/>
                      <a:pt x="0" y="85563"/>
                    </a:cubicBezTo>
                    <a:cubicBezTo>
                      <a:pt x="0" y="68527"/>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7"/>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5"/>
                      <a:pt x="106921" y="164387"/>
                    </a:cubicBezTo>
                    <a:cubicBezTo>
                      <a:pt x="95734" y="168710"/>
                      <a:pt x="84418" y="170871"/>
                      <a:pt x="72849" y="170871"/>
                    </a:cubicBezTo>
                    <a:cubicBezTo>
                      <a:pt x="49202" y="170871"/>
                      <a:pt x="31021" y="163116"/>
                      <a:pt x="18689" y="147605"/>
                    </a:cubicBezTo>
                    <a:close/>
                    <a:moveTo>
                      <a:pt x="102853" y="70306"/>
                    </a:moveTo>
                    <a:cubicBezTo>
                      <a:pt x="103489" y="66238"/>
                      <a:pt x="103743" y="62043"/>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8B453CE8-DA81-2676-2D92-AB09410D373C}"/>
                  </a:ext>
                </a:extLst>
              </p:cNvPr>
              <p:cNvSpPr/>
              <p:nvPr/>
            </p:nvSpPr>
            <p:spPr>
              <a:xfrm>
                <a:off x="3531517" y="1858272"/>
                <a:ext cx="169218" cy="220454"/>
              </a:xfrm>
              <a:custGeom>
                <a:avLst/>
                <a:gdLst>
                  <a:gd name="connsiteX0" fmla="*/ 24283 w 169218"/>
                  <a:gd name="connsiteY0" fmla="*/ 20215 h 220454"/>
                  <a:gd name="connsiteX1" fmla="*/ 1399 w 169218"/>
                  <a:gd name="connsiteY1" fmla="*/ 16655 h 220454"/>
                  <a:gd name="connsiteX2" fmla="*/ 1399 w 169218"/>
                  <a:gd name="connsiteY2" fmla="*/ 2034 h 220454"/>
                  <a:gd name="connsiteX3" fmla="*/ 40429 w 169218"/>
                  <a:gd name="connsiteY3" fmla="*/ 2034 h 220454"/>
                  <a:gd name="connsiteX4" fmla="*/ 61280 w 169218"/>
                  <a:gd name="connsiteY4" fmla="*/ 1144 h 220454"/>
                  <a:gd name="connsiteX5" fmla="*/ 91284 w 169218"/>
                  <a:gd name="connsiteY5" fmla="*/ 0 h 220454"/>
                  <a:gd name="connsiteX6" fmla="*/ 151546 w 169218"/>
                  <a:gd name="connsiteY6" fmla="*/ 15892 h 220454"/>
                  <a:gd name="connsiteX7" fmla="*/ 169218 w 169218"/>
                  <a:gd name="connsiteY7" fmla="*/ 62932 h 220454"/>
                  <a:gd name="connsiteX8" fmla="*/ 158412 w 169218"/>
                  <a:gd name="connsiteY8" fmla="*/ 103743 h 220454"/>
                  <a:gd name="connsiteX9" fmla="*/ 128280 w 169218"/>
                  <a:gd name="connsiteY9" fmla="*/ 130187 h 220454"/>
                  <a:gd name="connsiteX10" fmla="*/ 84037 w 169218"/>
                  <a:gd name="connsiteY10" fmla="*/ 139341 h 220454"/>
                  <a:gd name="connsiteX11" fmla="*/ 66747 w 169218"/>
                  <a:gd name="connsiteY11" fmla="*/ 138960 h 220454"/>
                  <a:gd name="connsiteX12" fmla="*/ 55813 w 169218"/>
                  <a:gd name="connsiteY12" fmla="*/ 138197 h 220454"/>
                  <a:gd name="connsiteX13" fmla="*/ 55813 w 169218"/>
                  <a:gd name="connsiteY13" fmla="*/ 202909 h 220454"/>
                  <a:gd name="connsiteX14" fmla="*/ 96115 w 169218"/>
                  <a:gd name="connsiteY14" fmla="*/ 206088 h 220454"/>
                  <a:gd name="connsiteX15" fmla="*/ 96115 w 169218"/>
                  <a:gd name="connsiteY15" fmla="*/ 220454 h 220454"/>
                  <a:gd name="connsiteX16" fmla="*/ 0 w 169218"/>
                  <a:gd name="connsiteY16" fmla="*/ 220454 h 220454"/>
                  <a:gd name="connsiteX17" fmla="*/ 0 w 169218"/>
                  <a:gd name="connsiteY17" fmla="*/ 206088 h 220454"/>
                  <a:gd name="connsiteX18" fmla="*/ 24410 w 169218"/>
                  <a:gd name="connsiteY18" fmla="*/ 203164 h 220454"/>
                  <a:gd name="connsiteX19" fmla="*/ 24410 w 169218"/>
                  <a:gd name="connsiteY19" fmla="*/ 20215 h 220454"/>
                  <a:gd name="connsiteX20" fmla="*/ 84037 w 169218"/>
                  <a:gd name="connsiteY20" fmla="*/ 123322 h 220454"/>
                  <a:gd name="connsiteX21" fmla="*/ 121797 w 169218"/>
                  <a:gd name="connsiteY21" fmla="*/ 109210 h 220454"/>
                  <a:gd name="connsiteX22" fmla="*/ 136290 w 169218"/>
                  <a:gd name="connsiteY22" fmla="*/ 63060 h 220454"/>
                  <a:gd name="connsiteX23" fmla="*/ 123703 w 169218"/>
                  <a:gd name="connsiteY23" fmla="*/ 26826 h 220454"/>
                  <a:gd name="connsiteX24" fmla="*/ 84291 w 169218"/>
                  <a:gd name="connsiteY24" fmla="*/ 15765 h 220454"/>
                  <a:gd name="connsiteX25" fmla="*/ 64331 w 169218"/>
                  <a:gd name="connsiteY25" fmla="*/ 16909 h 220454"/>
                  <a:gd name="connsiteX26" fmla="*/ 55813 w 169218"/>
                  <a:gd name="connsiteY26" fmla="*/ 17545 h 220454"/>
                  <a:gd name="connsiteX27" fmla="*/ 55813 w 169218"/>
                  <a:gd name="connsiteY27" fmla="*/ 121924 h 220454"/>
                  <a:gd name="connsiteX28" fmla="*/ 84037 w 169218"/>
                  <a:gd name="connsiteY28" fmla="*/ 123322 h 22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9218" h="220454">
                    <a:moveTo>
                      <a:pt x="24283" y="20215"/>
                    </a:moveTo>
                    <a:lnTo>
                      <a:pt x="1399" y="16655"/>
                    </a:lnTo>
                    <a:lnTo>
                      <a:pt x="1399" y="2034"/>
                    </a:lnTo>
                    <a:lnTo>
                      <a:pt x="40429" y="2034"/>
                    </a:lnTo>
                    <a:cubicBezTo>
                      <a:pt x="47422" y="2034"/>
                      <a:pt x="54414" y="1780"/>
                      <a:pt x="61280" y="1144"/>
                    </a:cubicBezTo>
                    <a:cubicBezTo>
                      <a:pt x="71832" y="381"/>
                      <a:pt x="81876" y="0"/>
                      <a:pt x="91284" y="0"/>
                    </a:cubicBezTo>
                    <a:cubicBezTo>
                      <a:pt x="119635" y="254"/>
                      <a:pt x="139723" y="5467"/>
                      <a:pt x="151546" y="15892"/>
                    </a:cubicBezTo>
                    <a:cubicBezTo>
                      <a:pt x="163243" y="26317"/>
                      <a:pt x="169218" y="41955"/>
                      <a:pt x="169218" y="62932"/>
                    </a:cubicBezTo>
                    <a:cubicBezTo>
                      <a:pt x="169218" y="78570"/>
                      <a:pt x="165531" y="92174"/>
                      <a:pt x="158412" y="103743"/>
                    </a:cubicBezTo>
                    <a:cubicBezTo>
                      <a:pt x="151165" y="115313"/>
                      <a:pt x="141121" y="124085"/>
                      <a:pt x="128280" y="130187"/>
                    </a:cubicBezTo>
                    <a:cubicBezTo>
                      <a:pt x="115440" y="136290"/>
                      <a:pt x="100692" y="139341"/>
                      <a:pt x="84037" y="139341"/>
                    </a:cubicBezTo>
                    <a:cubicBezTo>
                      <a:pt x="78316" y="139341"/>
                      <a:pt x="72595" y="139214"/>
                      <a:pt x="66747" y="138960"/>
                    </a:cubicBezTo>
                    <a:cubicBezTo>
                      <a:pt x="60898" y="138706"/>
                      <a:pt x="57211" y="138451"/>
                      <a:pt x="55813" y="138197"/>
                    </a:cubicBezTo>
                    <a:lnTo>
                      <a:pt x="55813" y="202909"/>
                    </a:lnTo>
                    <a:lnTo>
                      <a:pt x="96115" y="206088"/>
                    </a:lnTo>
                    <a:lnTo>
                      <a:pt x="96115" y="220454"/>
                    </a:lnTo>
                    <a:lnTo>
                      <a:pt x="0" y="220454"/>
                    </a:lnTo>
                    <a:lnTo>
                      <a:pt x="0" y="206088"/>
                    </a:lnTo>
                    <a:lnTo>
                      <a:pt x="24410" y="203164"/>
                    </a:lnTo>
                    <a:lnTo>
                      <a:pt x="24410" y="20215"/>
                    </a:lnTo>
                    <a:close/>
                    <a:moveTo>
                      <a:pt x="84037" y="123322"/>
                    </a:moveTo>
                    <a:cubicBezTo>
                      <a:pt x="99548" y="123322"/>
                      <a:pt x="112134" y="118618"/>
                      <a:pt x="121797" y="109210"/>
                    </a:cubicBezTo>
                    <a:cubicBezTo>
                      <a:pt x="131459" y="99802"/>
                      <a:pt x="136290" y="84418"/>
                      <a:pt x="136290" y="63060"/>
                    </a:cubicBezTo>
                    <a:cubicBezTo>
                      <a:pt x="136290" y="46278"/>
                      <a:pt x="132095" y="34073"/>
                      <a:pt x="123703" y="26826"/>
                    </a:cubicBezTo>
                    <a:cubicBezTo>
                      <a:pt x="115312" y="19452"/>
                      <a:pt x="102090" y="15765"/>
                      <a:pt x="84291" y="15765"/>
                    </a:cubicBezTo>
                    <a:cubicBezTo>
                      <a:pt x="78062" y="15765"/>
                      <a:pt x="71323" y="16146"/>
                      <a:pt x="64331" y="16909"/>
                    </a:cubicBezTo>
                    <a:cubicBezTo>
                      <a:pt x="60008" y="17291"/>
                      <a:pt x="57211" y="17545"/>
                      <a:pt x="55813" y="17545"/>
                    </a:cubicBezTo>
                    <a:lnTo>
                      <a:pt x="55813" y="121924"/>
                    </a:lnTo>
                    <a:cubicBezTo>
                      <a:pt x="61280" y="122941"/>
                      <a:pt x="70688" y="123322"/>
                      <a:pt x="84037" y="12332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D4C31E48-3596-885D-8F29-8D69DDB9FACA}"/>
                  </a:ext>
                </a:extLst>
              </p:cNvPr>
              <p:cNvSpPr/>
              <p:nvPr/>
            </p:nvSpPr>
            <p:spPr>
              <a:xfrm>
                <a:off x="3718661" y="191192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4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8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3"/>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5"/>
                      <a:pt x="111626" y="137434"/>
                      <a:pt x="116711" y="132984"/>
                    </a:cubicBezTo>
                    <a:lnTo>
                      <a:pt x="116711" y="21613"/>
                    </a:lnTo>
                    <a:lnTo>
                      <a:pt x="95479" y="16909"/>
                    </a:lnTo>
                    <a:lnTo>
                      <a:pt x="95479" y="3941"/>
                    </a:lnTo>
                    <a:lnTo>
                      <a:pt x="140104" y="127"/>
                    </a:lnTo>
                    <a:lnTo>
                      <a:pt x="140358" y="127"/>
                    </a:lnTo>
                    <a:lnTo>
                      <a:pt x="147097" y="3687"/>
                    </a:lnTo>
                    <a:lnTo>
                      <a:pt x="147097" y="151801"/>
                    </a:lnTo>
                    <a:lnTo>
                      <a:pt x="164768" y="151801"/>
                    </a:lnTo>
                    <a:lnTo>
                      <a:pt x="164514" y="165023"/>
                    </a:lnTo>
                    <a:cubicBezTo>
                      <a:pt x="159047" y="166421"/>
                      <a:pt x="154216" y="167438"/>
                      <a:pt x="150275" y="168201"/>
                    </a:cubicBezTo>
                    <a:cubicBezTo>
                      <a:pt x="146207" y="168964"/>
                      <a:pt x="141630" y="169345"/>
                      <a:pt x="136290" y="169345"/>
                    </a:cubicBezTo>
                    <a:cubicBezTo>
                      <a:pt x="130823" y="169345"/>
                      <a:pt x="126755" y="168201"/>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3523FC89-8C58-0D98-66E0-E76090897BB1}"/>
                  </a:ext>
                </a:extLst>
              </p:cNvPr>
              <p:cNvSpPr/>
              <p:nvPr/>
            </p:nvSpPr>
            <p:spPr>
              <a:xfrm>
                <a:off x="3893219" y="1837930"/>
                <a:ext cx="166675" cy="244101"/>
              </a:xfrm>
              <a:custGeom>
                <a:avLst/>
                <a:gdLst>
                  <a:gd name="connsiteX0" fmla="*/ 0 w 166675"/>
                  <a:gd name="connsiteY0" fmla="*/ 5594 h 244101"/>
                  <a:gd name="connsiteX1" fmla="*/ 47040 w 166675"/>
                  <a:gd name="connsiteY1" fmla="*/ 0 h 244101"/>
                  <a:gd name="connsiteX2" fmla="*/ 47676 w 166675"/>
                  <a:gd name="connsiteY2" fmla="*/ 0 h 244101"/>
                  <a:gd name="connsiteX3" fmla="*/ 54414 w 166675"/>
                  <a:gd name="connsiteY3" fmla="*/ 4450 h 244101"/>
                  <a:gd name="connsiteX4" fmla="*/ 54414 w 166675"/>
                  <a:gd name="connsiteY4" fmla="*/ 92937 h 244101"/>
                  <a:gd name="connsiteX5" fmla="*/ 75392 w 166675"/>
                  <a:gd name="connsiteY5" fmla="*/ 78825 h 244101"/>
                  <a:gd name="connsiteX6" fmla="*/ 102599 w 166675"/>
                  <a:gd name="connsiteY6" fmla="*/ 73230 h 244101"/>
                  <a:gd name="connsiteX7" fmla="*/ 134764 w 166675"/>
                  <a:gd name="connsiteY7" fmla="*/ 81749 h 244101"/>
                  <a:gd name="connsiteX8" fmla="*/ 158030 w 166675"/>
                  <a:gd name="connsiteY8" fmla="*/ 108193 h 244101"/>
                  <a:gd name="connsiteX9" fmla="*/ 166676 w 166675"/>
                  <a:gd name="connsiteY9" fmla="*/ 153454 h 244101"/>
                  <a:gd name="connsiteX10" fmla="*/ 156250 w 166675"/>
                  <a:gd name="connsiteY10" fmla="*/ 199350 h 244101"/>
                  <a:gd name="connsiteX11" fmla="*/ 126373 w 166675"/>
                  <a:gd name="connsiteY11" fmla="*/ 232024 h 244101"/>
                  <a:gd name="connsiteX12" fmla="*/ 81367 w 166675"/>
                  <a:gd name="connsiteY12" fmla="*/ 244102 h 244101"/>
                  <a:gd name="connsiteX13" fmla="*/ 44371 w 166675"/>
                  <a:gd name="connsiteY13" fmla="*/ 240160 h 244101"/>
                  <a:gd name="connsiteX14" fmla="*/ 24156 w 166675"/>
                  <a:gd name="connsiteY14" fmla="*/ 232914 h 244101"/>
                  <a:gd name="connsiteX15" fmla="*/ 24156 w 166675"/>
                  <a:gd name="connsiteY15" fmla="*/ 21232 h 244101"/>
                  <a:gd name="connsiteX16" fmla="*/ 0 w 166675"/>
                  <a:gd name="connsiteY16" fmla="*/ 18053 h 244101"/>
                  <a:gd name="connsiteX17" fmla="*/ 0 w 166675"/>
                  <a:gd name="connsiteY17" fmla="*/ 5594 h 244101"/>
                  <a:gd name="connsiteX18" fmla="*/ 69798 w 166675"/>
                  <a:gd name="connsiteY18" fmla="*/ 99166 h 244101"/>
                  <a:gd name="connsiteX19" fmla="*/ 54414 w 166675"/>
                  <a:gd name="connsiteY19" fmla="*/ 110736 h 244101"/>
                  <a:gd name="connsiteX20" fmla="*/ 54414 w 166675"/>
                  <a:gd name="connsiteY20" fmla="*/ 218929 h 244101"/>
                  <a:gd name="connsiteX21" fmla="*/ 64585 w 166675"/>
                  <a:gd name="connsiteY21" fmla="*/ 225540 h 244101"/>
                  <a:gd name="connsiteX22" fmla="*/ 83528 w 166675"/>
                  <a:gd name="connsiteY22" fmla="*/ 228082 h 244101"/>
                  <a:gd name="connsiteX23" fmla="*/ 120016 w 166675"/>
                  <a:gd name="connsiteY23" fmla="*/ 209902 h 244101"/>
                  <a:gd name="connsiteX24" fmla="*/ 133875 w 166675"/>
                  <a:gd name="connsiteY24" fmla="*/ 156759 h 244101"/>
                  <a:gd name="connsiteX25" fmla="*/ 121797 w 166675"/>
                  <a:gd name="connsiteY25" fmla="*/ 109719 h 244101"/>
                  <a:gd name="connsiteX26" fmla="*/ 90648 w 166675"/>
                  <a:gd name="connsiteY26" fmla="*/ 94081 h 244101"/>
                  <a:gd name="connsiteX27" fmla="*/ 69798 w 166675"/>
                  <a:gd name="connsiteY27" fmla="*/ 99166 h 24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675" h="244101">
                    <a:moveTo>
                      <a:pt x="0" y="5594"/>
                    </a:moveTo>
                    <a:lnTo>
                      <a:pt x="47040" y="0"/>
                    </a:lnTo>
                    <a:lnTo>
                      <a:pt x="47676" y="0"/>
                    </a:lnTo>
                    <a:lnTo>
                      <a:pt x="54414" y="4450"/>
                    </a:lnTo>
                    <a:lnTo>
                      <a:pt x="54414" y="92937"/>
                    </a:lnTo>
                    <a:cubicBezTo>
                      <a:pt x="60263" y="87215"/>
                      <a:pt x="67255" y="82511"/>
                      <a:pt x="75392" y="78825"/>
                    </a:cubicBezTo>
                    <a:cubicBezTo>
                      <a:pt x="83528" y="75138"/>
                      <a:pt x="92555" y="73230"/>
                      <a:pt x="102599" y="73230"/>
                    </a:cubicBezTo>
                    <a:cubicBezTo>
                      <a:pt x="114296" y="73230"/>
                      <a:pt x="125102" y="76028"/>
                      <a:pt x="134764" y="81749"/>
                    </a:cubicBezTo>
                    <a:cubicBezTo>
                      <a:pt x="144427" y="87470"/>
                      <a:pt x="152182" y="96242"/>
                      <a:pt x="158030" y="108193"/>
                    </a:cubicBezTo>
                    <a:cubicBezTo>
                      <a:pt x="163751" y="120144"/>
                      <a:pt x="166676" y="135273"/>
                      <a:pt x="166676" y="153454"/>
                    </a:cubicBezTo>
                    <a:cubicBezTo>
                      <a:pt x="166676" y="170363"/>
                      <a:pt x="163243" y="185619"/>
                      <a:pt x="156250" y="199350"/>
                    </a:cubicBezTo>
                    <a:cubicBezTo>
                      <a:pt x="149258" y="213080"/>
                      <a:pt x="139341" y="223887"/>
                      <a:pt x="126373" y="232024"/>
                    </a:cubicBezTo>
                    <a:cubicBezTo>
                      <a:pt x="113405" y="240033"/>
                      <a:pt x="98404" y="244102"/>
                      <a:pt x="81367" y="244102"/>
                    </a:cubicBezTo>
                    <a:cubicBezTo>
                      <a:pt x="67891" y="244102"/>
                      <a:pt x="55558" y="242830"/>
                      <a:pt x="44371" y="240160"/>
                    </a:cubicBezTo>
                    <a:cubicBezTo>
                      <a:pt x="33183" y="237490"/>
                      <a:pt x="26444" y="235075"/>
                      <a:pt x="24156" y="232914"/>
                    </a:cubicBezTo>
                    <a:lnTo>
                      <a:pt x="24156" y="21232"/>
                    </a:lnTo>
                    <a:lnTo>
                      <a:pt x="0" y="18053"/>
                    </a:lnTo>
                    <a:lnTo>
                      <a:pt x="0" y="5594"/>
                    </a:lnTo>
                    <a:close/>
                    <a:moveTo>
                      <a:pt x="69798" y="99166"/>
                    </a:moveTo>
                    <a:cubicBezTo>
                      <a:pt x="63441" y="102599"/>
                      <a:pt x="58228" y="106413"/>
                      <a:pt x="54414" y="110736"/>
                    </a:cubicBezTo>
                    <a:lnTo>
                      <a:pt x="54414" y="218929"/>
                    </a:lnTo>
                    <a:cubicBezTo>
                      <a:pt x="55558" y="221726"/>
                      <a:pt x="58991" y="223887"/>
                      <a:pt x="64585" y="225540"/>
                    </a:cubicBezTo>
                    <a:cubicBezTo>
                      <a:pt x="70179" y="227192"/>
                      <a:pt x="76536" y="228082"/>
                      <a:pt x="83528" y="228082"/>
                    </a:cubicBezTo>
                    <a:cubicBezTo>
                      <a:pt x="98658" y="228082"/>
                      <a:pt x="110736" y="221980"/>
                      <a:pt x="120016" y="209902"/>
                    </a:cubicBezTo>
                    <a:cubicBezTo>
                      <a:pt x="129170" y="197697"/>
                      <a:pt x="133875" y="180025"/>
                      <a:pt x="133875" y="156759"/>
                    </a:cubicBezTo>
                    <a:cubicBezTo>
                      <a:pt x="133875" y="135782"/>
                      <a:pt x="129806" y="120144"/>
                      <a:pt x="121797" y="109719"/>
                    </a:cubicBezTo>
                    <a:cubicBezTo>
                      <a:pt x="113787" y="99293"/>
                      <a:pt x="103362" y="94081"/>
                      <a:pt x="90648" y="94081"/>
                    </a:cubicBezTo>
                    <a:cubicBezTo>
                      <a:pt x="83020" y="94081"/>
                      <a:pt x="76155" y="95734"/>
                      <a:pt x="69798" y="99166"/>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1BBBA042-2CA9-BAAD-7488-8A8153A97719}"/>
                  </a:ext>
                </a:extLst>
              </p:cNvPr>
              <p:cNvSpPr/>
              <p:nvPr/>
            </p:nvSpPr>
            <p:spPr>
              <a:xfrm>
                <a:off x="4083034" y="1838057"/>
                <a:ext cx="79332" cy="240668"/>
              </a:xfrm>
              <a:custGeom>
                <a:avLst/>
                <a:gdLst>
                  <a:gd name="connsiteX0" fmla="*/ 23774 w 79332"/>
                  <a:gd name="connsiteY0" fmla="*/ 21359 h 240668"/>
                  <a:gd name="connsiteX1" fmla="*/ 0 w 79332"/>
                  <a:gd name="connsiteY1" fmla="*/ 18180 h 240668"/>
                  <a:gd name="connsiteX2" fmla="*/ 0 w 79332"/>
                  <a:gd name="connsiteY2" fmla="*/ 5594 h 240668"/>
                  <a:gd name="connsiteX3" fmla="*/ 47295 w 79332"/>
                  <a:gd name="connsiteY3" fmla="*/ 0 h 240668"/>
                  <a:gd name="connsiteX4" fmla="*/ 47930 w 79332"/>
                  <a:gd name="connsiteY4" fmla="*/ 0 h 240668"/>
                  <a:gd name="connsiteX5" fmla="*/ 54414 w 79332"/>
                  <a:gd name="connsiteY5" fmla="*/ 4450 h 240668"/>
                  <a:gd name="connsiteX6" fmla="*/ 54414 w 79332"/>
                  <a:gd name="connsiteY6" fmla="*/ 224014 h 240668"/>
                  <a:gd name="connsiteX7" fmla="*/ 79333 w 79332"/>
                  <a:gd name="connsiteY7" fmla="*/ 226303 h 240668"/>
                  <a:gd name="connsiteX8" fmla="*/ 79333 w 79332"/>
                  <a:gd name="connsiteY8" fmla="*/ 240669 h 240668"/>
                  <a:gd name="connsiteX9" fmla="*/ 0 w 79332"/>
                  <a:gd name="connsiteY9" fmla="*/ 240669 h 240668"/>
                  <a:gd name="connsiteX10" fmla="*/ 0 w 79332"/>
                  <a:gd name="connsiteY10" fmla="*/ 226303 h 240668"/>
                  <a:gd name="connsiteX11" fmla="*/ 23774 w 79332"/>
                  <a:gd name="connsiteY11" fmla="*/ 223633 h 240668"/>
                  <a:gd name="connsiteX12" fmla="*/ 23774 w 79332"/>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2"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0" name="Freeform: Shape 1046">
                <a:extLst>
                  <a:ext uri="{FF2B5EF4-FFF2-40B4-BE49-F238E27FC236}">
                    <a16:creationId xmlns:a16="http://schemas.microsoft.com/office/drawing/2014/main" id="{866F6975-64B5-819E-2E11-FC9A95611F4A}"/>
                  </a:ext>
                </a:extLst>
              </p:cNvPr>
              <p:cNvSpPr/>
              <p:nvPr/>
            </p:nvSpPr>
            <p:spPr>
              <a:xfrm>
                <a:off x="4182327" y="1845558"/>
                <a:ext cx="77807" cy="233040"/>
              </a:xfrm>
              <a:custGeom>
                <a:avLst/>
                <a:gdLst>
                  <a:gd name="connsiteX0" fmla="*/ 23774 w 77807"/>
                  <a:gd name="connsiteY0" fmla="*/ 92555 h 233040"/>
                  <a:gd name="connsiteX1" fmla="*/ 1398 w 77807"/>
                  <a:gd name="connsiteY1" fmla="*/ 87215 h 233040"/>
                  <a:gd name="connsiteX2" fmla="*/ 1398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486 w 77807"/>
                  <a:gd name="connsiteY13" fmla="*/ 35344 h 233040"/>
                  <a:gd name="connsiteX14" fmla="*/ 16782 w 77807"/>
                  <a:gd name="connsiteY14" fmla="*/ 21867 h 233040"/>
                  <a:gd name="connsiteX15" fmla="*/ 22503 w 77807"/>
                  <a:gd name="connsiteY15" fmla="*/ 6230 h 233040"/>
                  <a:gd name="connsiteX16" fmla="*/ 38268 w 77807"/>
                  <a:gd name="connsiteY16" fmla="*/ 0 h 233040"/>
                  <a:gd name="connsiteX17" fmla="*/ 53016 w 77807"/>
                  <a:gd name="connsiteY17" fmla="*/ 5340 h 233040"/>
                  <a:gd name="connsiteX18" fmla="*/ 57720 w 77807"/>
                  <a:gd name="connsiteY18" fmla="*/ 18816 h 233040"/>
                  <a:gd name="connsiteX19" fmla="*/ 51999 w 77807"/>
                  <a:gd name="connsiteY19" fmla="*/ 34708 h 233040"/>
                  <a:gd name="connsiteX20" fmla="*/ 35979 w 77807"/>
                  <a:gd name="connsiteY20" fmla="*/ 40556 h 233040"/>
                  <a:gd name="connsiteX21" fmla="*/ 35725 w 77807"/>
                  <a:gd name="connsiteY21" fmla="*/ 40556 h 233040"/>
                  <a:gd name="connsiteX22" fmla="*/ 21486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8" y="87215"/>
                    </a:lnTo>
                    <a:lnTo>
                      <a:pt x="1398"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486" y="35344"/>
                    </a:moveTo>
                    <a:cubicBezTo>
                      <a:pt x="18308" y="31784"/>
                      <a:pt x="16782" y="27334"/>
                      <a:pt x="16782" y="21867"/>
                    </a:cubicBezTo>
                    <a:cubicBezTo>
                      <a:pt x="16782" y="15638"/>
                      <a:pt x="18689" y="10425"/>
                      <a:pt x="22503" y="6230"/>
                    </a:cubicBezTo>
                    <a:cubicBezTo>
                      <a:pt x="26317" y="2161"/>
                      <a:pt x="31530" y="0"/>
                      <a:pt x="38268" y="0"/>
                    </a:cubicBezTo>
                    <a:cubicBezTo>
                      <a:pt x="44879" y="0"/>
                      <a:pt x="49837" y="1780"/>
                      <a:pt x="53016" y="5340"/>
                    </a:cubicBezTo>
                    <a:cubicBezTo>
                      <a:pt x="56194" y="8899"/>
                      <a:pt x="57720" y="13349"/>
                      <a:pt x="57720" y="18816"/>
                    </a:cubicBezTo>
                    <a:cubicBezTo>
                      <a:pt x="57720" y="25427"/>
                      <a:pt x="55813" y="30767"/>
                      <a:pt x="51999" y="34708"/>
                    </a:cubicBezTo>
                    <a:cubicBezTo>
                      <a:pt x="48185" y="38649"/>
                      <a:pt x="42845" y="40556"/>
                      <a:pt x="35979" y="40556"/>
                    </a:cubicBezTo>
                    <a:lnTo>
                      <a:pt x="35725" y="40556"/>
                    </a:lnTo>
                    <a:cubicBezTo>
                      <a:pt x="29368" y="40556"/>
                      <a:pt x="24664" y="38776"/>
                      <a:pt x="21486"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1" name="Freeform: Shape 1047">
                <a:extLst>
                  <a:ext uri="{FF2B5EF4-FFF2-40B4-BE49-F238E27FC236}">
                    <a16:creationId xmlns:a16="http://schemas.microsoft.com/office/drawing/2014/main" id="{F701B928-8497-F632-C6EC-2D20635503A8}"/>
                  </a:ext>
                </a:extLst>
              </p:cNvPr>
              <p:cNvSpPr/>
              <p:nvPr/>
            </p:nvSpPr>
            <p:spPr>
              <a:xfrm>
                <a:off x="4277552" y="1911161"/>
                <a:ext cx="128661" cy="170616"/>
              </a:xfrm>
              <a:custGeom>
                <a:avLst/>
                <a:gdLst>
                  <a:gd name="connsiteX0" fmla="*/ 9535 w 128661"/>
                  <a:gd name="connsiteY0" fmla="*/ 42845 h 170616"/>
                  <a:gd name="connsiteX1" fmla="*/ 37759 w 128661"/>
                  <a:gd name="connsiteY1" fmla="*/ 11569 h 170616"/>
                  <a:gd name="connsiteX2" fmla="*/ 82511 w 128661"/>
                  <a:gd name="connsiteY2" fmla="*/ 0 h 170616"/>
                  <a:gd name="connsiteX3" fmla="*/ 104252 w 128661"/>
                  <a:gd name="connsiteY3" fmla="*/ 2288 h 170616"/>
                  <a:gd name="connsiteX4" fmla="*/ 125992 w 128661"/>
                  <a:gd name="connsiteY4" fmla="*/ 8772 h 170616"/>
                  <a:gd name="connsiteX5" fmla="*/ 124848 w 128661"/>
                  <a:gd name="connsiteY5" fmla="*/ 54033 h 170616"/>
                  <a:gd name="connsiteX6" fmla="*/ 105777 w 128661"/>
                  <a:gd name="connsiteY6" fmla="*/ 54033 h 170616"/>
                  <a:gd name="connsiteX7" fmla="*/ 99293 w 128661"/>
                  <a:gd name="connsiteY7" fmla="*/ 24029 h 170616"/>
                  <a:gd name="connsiteX8" fmla="*/ 76918 w 128661"/>
                  <a:gd name="connsiteY8" fmla="*/ 15765 h 170616"/>
                  <a:gd name="connsiteX9" fmla="*/ 44498 w 128661"/>
                  <a:gd name="connsiteY9" fmla="*/ 32420 h 170616"/>
                  <a:gd name="connsiteX10" fmla="*/ 32547 w 128661"/>
                  <a:gd name="connsiteY10" fmla="*/ 79587 h 170616"/>
                  <a:gd name="connsiteX11" fmla="*/ 45896 w 128661"/>
                  <a:gd name="connsiteY11" fmla="*/ 132349 h 170616"/>
                  <a:gd name="connsiteX12" fmla="*/ 80732 w 128661"/>
                  <a:gd name="connsiteY12" fmla="*/ 150402 h 170616"/>
                  <a:gd name="connsiteX13" fmla="*/ 104125 w 128661"/>
                  <a:gd name="connsiteY13" fmla="*/ 146588 h 170616"/>
                  <a:gd name="connsiteX14" fmla="*/ 123068 w 128661"/>
                  <a:gd name="connsiteY14" fmla="*/ 137434 h 170616"/>
                  <a:gd name="connsiteX15" fmla="*/ 128662 w 128661"/>
                  <a:gd name="connsiteY15" fmla="*/ 149131 h 170616"/>
                  <a:gd name="connsiteX16" fmla="*/ 105269 w 128661"/>
                  <a:gd name="connsiteY16" fmla="*/ 164006 h 170616"/>
                  <a:gd name="connsiteX17" fmla="*/ 73993 w 128661"/>
                  <a:gd name="connsiteY17" fmla="*/ 170617 h 170616"/>
                  <a:gd name="connsiteX18" fmla="*/ 33310 w 128661"/>
                  <a:gd name="connsiteY18" fmla="*/ 159683 h 170616"/>
                  <a:gd name="connsiteX19" fmla="*/ 8391 w 128661"/>
                  <a:gd name="connsiteY19" fmla="*/ 129806 h 170616"/>
                  <a:gd name="connsiteX20" fmla="*/ 0 w 128661"/>
                  <a:gd name="connsiteY20" fmla="*/ 86707 h 170616"/>
                  <a:gd name="connsiteX21" fmla="*/ 9535 w 128661"/>
                  <a:gd name="connsiteY21" fmla="*/ 42845 h 17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661" h="170616">
                    <a:moveTo>
                      <a:pt x="9535" y="42845"/>
                    </a:moveTo>
                    <a:cubicBezTo>
                      <a:pt x="15892" y="29750"/>
                      <a:pt x="25300" y="19325"/>
                      <a:pt x="37759" y="11569"/>
                    </a:cubicBezTo>
                    <a:cubicBezTo>
                      <a:pt x="50219" y="3814"/>
                      <a:pt x="65094" y="0"/>
                      <a:pt x="82511" y="0"/>
                    </a:cubicBezTo>
                    <a:cubicBezTo>
                      <a:pt x="90902" y="0"/>
                      <a:pt x="98149" y="763"/>
                      <a:pt x="104252" y="2288"/>
                    </a:cubicBezTo>
                    <a:cubicBezTo>
                      <a:pt x="110354" y="3814"/>
                      <a:pt x="117601" y="5975"/>
                      <a:pt x="125992" y="8772"/>
                    </a:cubicBezTo>
                    <a:lnTo>
                      <a:pt x="124848" y="54033"/>
                    </a:lnTo>
                    <a:lnTo>
                      <a:pt x="105777" y="54033"/>
                    </a:lnTo>
                    <a:lnTo>
                      <a:pt x="99293" y="24029"/>
                    </a:lnTo>
                    <a:cubicBezTo>
                      <a:pt x="98149" y="18562"/>
                      <a:pt x="90648" y="15765"/>
                      <a:pt x="76918" y="15765"/>
                    </a:cubicBezTo>
                    <a:cubicBezTo>
                      <a:pt x="63187" y="15765"/>
                      <a:pt x="52380" y="21359"/>
                      <a:pt x="44498" y="32420"/>
                    </a:cubicBezTo>
                    <a:cubicBezTo>
                      <a:pt x="36615" y="43481"/>
                      <a:pt x="32547" y="59246"/>
                      <a:pt x="32547" y="79587"/>
                    </a:cubicBezTo>
                    <a:cubicBezTo>
                      <a:pt x="32547" y="102726"/>
                      <a:pt x="36997" y="120271"/>
                      <a:pt x="45896" y="132349"/>
                    </a:cubicBezTo>
                    <a:cubicBezTo>
                      <a:pt x="54796" y="144427"/>
                      <a:pt x="66365" y="150402"/>
                      <a:pt x="80732" y="150402"/>
                    </a:cubicBezTo>
                    <a:cubicBezTo>
                      <a:pt x="88995" y="150402"/>
                      <a:pt x="96751" y="149131"/>
                      <a:pt x="104125" y="146588"/>
                    </a:cubicBezTo>
                    <a:cubicBezTo>
                      <a:pt x="111498" y="144045"/>
                      <a:pt x="117728" y="140994"/>
                      <a:pt x="123068" y="137434"/>
                    </a:cubicBezTo>
                    <a:lnTo>
                      <a:pt x="128662" y="149131"/>
                    </a:lnTo>
                    <a:cubicBezTo>
                      <a:pt x="123322" y="154598"/>
                      <a:pt x="115567" y="159556"/>
                      <a:pt x="105269" y="164006"/>
                    </a:cubicBezTo>
                    <a:cubicBezTo>
                      <a:pt x="94971" y="168456"/>
                      <a:pt x="84546" y="170617"/>
                      <a:pt x="73993" y="170617"/>
                    </a:cubicBezTo>
                    <a:cubicBezTo>
                      <a:pt x="57974" y="170617"/>
                      <a:pt x="44370" y="166930"/>
                      <a:pt x="33310" y="159683"/>
                    </a:cubicBezTo>
                    <a:cubicBezTo>
                      <a:pt x="22249" y="152436"/>
                      <a:pt x="13858" y="142520"/>
                      <a:pt x="8391" y="129806"/>
                    </a:cubicBezTo>
                    <a:cubicBezTo>
                      <a:pt x="2797" y="117220"/>
                      <a:pt x="0" y="102853"/>
                      <a:pt x="0" y="86707"/>
                    </a:cubicBezTo>
                    <a:cubicBezTo>
                      <a:pt x="0" y="70688"/>
                      <a:pt x="3178" y="55940"/>
                      <a:pt x="9535" y="42845"/>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8">
                <a:extLst>
                  <a:ext uri="{FF2B5EF4-FFF2-40B4-BE49-F238E27FC236}">
                    <a16:creationId xmlns:a16="http://schemas.microsoft.com/office/drawing/2014/main" id="{6FB75A0C-5FDE-9D83-34DC-B0F0E84CA43E}"/>
                  </a:ext>
                </a:extLst>
              </p:cNvPr>
              <p:cNvSpPr/>
              <p:nvPr/>
            </p:nvSpPr>
            <p:spPr>
              <a:xfrm>
                <a:off x="4431641"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5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7"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5"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5"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5" name="Graphic 8">
              <a:extLst>
                <a:ext uri="{FF2B5EF4-FFF2-40B4-BE49-F238E27FC236}">
                  <a16:creationId xmlns:a16="http://schemas.microsoft.com/office/drawing/2014/main" id="{30881675-A122-AB61-B1A8-B431987027B7}"/>
                </a:ext>
              </a:extLst>
            </p:cNvPr>
            <p:cNvGrpSpPr>
              <a:grpSpLocks/>
            </p:cNvGrpSpPr>
            <p:nvPr/>
          </p:nvGrpSpPr>
          <p:grpSpPr bwMode="auto">
            <a:xfrm>
              <a:off x="745200" y="892800"/>
              <a:ext cx="1070995" cy="1554621"/>
              <a:chOff x="745200" y="892800"/>
              <a:chExt cx="1070995" cy="1554621"/>
            </a:xfrm>
          </p:grpSpPr>
          <p:sp>
            <p:nvSpPr>
              <p:cNvPr id="6" name="Freeform: Shape 10">
                <a:extLst>
                  <a:ext uri="{FF2B5EF4-FFF2-40B4-BE49-F238E27FC236}">
                    <a16:creationId xmlns:a16="http://schemas.microsoft.com/office/drawing/2014/main" id="{9D50D7F6-002E-64D4-4461-51613FC5F5ED}"/>
                  </a:ext>
                </a:extLst>
              </p:cNvPr>
              <p:cNvSpPr>
                <a:spLocks/>
              </p:cNvSpPr>
              <p:nvPr/>
            </p:nvSpPr>
            <p:spPr bwMode="auto">
              <a:xfrm>
                <a:off x="745200" y="1442282"/>
                <a:ext cx="535497" cy="1005138"/>
              </a:xfrm>
              <a:custGeom>
                <a:avLst/>
                <a:gdLst>
                  <a:gd name="T0" fmla="*/ 535498 w 535497"/>
                  <a:gd name="T1" fmla="*/ 0 h 1005138"/>
                  <a:gd name="T2" fmla="*/ 535498 w 535497"/>
                  <a:gd name="T3" fmla="*/ 1005139 h 1005138"/>
                  <a:gd name="T4" fmla="*/ 158157 w 535497"/>
                  <a:gd name="T5" fmla="*/ 756079 h 1005138"/>
                  <a:gd name="T6" fmla="*/ 0 w 535497"/>
                  <a:gd name="T7" fmla="*/ 462394 h 1005138"/>
                  <a:gd name="T8" fmla="*/ 0 w 535497"/>
                  <a:gd name="T9" fmla="*/ 66238 h 1005138"/>
                  <a:gd name="T10" fmla="*/ 535371 w 535497"/>
                  <a:gd name="T11" fmla="*/ 0 h 1005138"/>
                  <a:gd name="T12" fmla="*/ 535498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535498" y="0"/>
                    </a:moveTo>
                    <a:lnTo>
                      <a:pt x="535498" y="1005139"/>
                    </a:lnTo>
                    <a:lnTo>
                      <a:pt x="158157" y="756079"/>
                    </a:lnTo>
                    <a:cubicBezTo>
                      <a:pt x="59373" y="690985"/>
                      <a:pt x="0" y="580631"/>
                      <a:pt x="0" y="462394"/>
                    </a:cubicBezTo>
                    <a:lnTo>
                      <a:pt x="0" y="66238"/>
                    </a:lnTo>
                    <a:cubicBezTo>
                      <a:pt x="160573" y="23902"/>
                      <a:pt x="342505" y="0"/>
                      <a:pt x="535371" y="0"/>
                    </a:cubicBezTo>
                    <a:cubicBezTo>
                      <a:pt x="535371" y="0"/>
                      <a:pt x="535371" y="0"/>
                      <a:pt x="535498"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7" name="Freeform: Shape 11">
                <a:extLst>
                  <a:ext uri="{FF2B5EF4-FFF2-40B4-BE49-F238E27FC236}">
                    <a16:creationId xmlns:a16="http://schemas.microsoft.com/office/drawing/2014/main" id="{AB83060E-374A-CBBE-429A-E182CC6AC7B0}"/>
                  </a:ext>
                </a:extLst>
              </p:cNvPr>
              <p:cNvSpPr>
                <a:spLocks/>
              </p:cNvSpPr>
              <p:nvPr/>
            </p:nvSpPr>
            <p:spPr bwMode="auto">
              <a:xfrm>
                <a:off x="745200" y="1045617"/>
                <a:ext cx="535370" cy="462903"/>
              </a:xfrm>
              <a:custGeom>
                <a:avLst/>
                <a:gdLst>
                  <a:gd name="T0" fmla="*/ 535371 w 535370"/>
                  <a:gd name="T1" fmla="*/ 0 h 462903"/>
                  <a:gd name="T2" fmla="*/ 0 w 535370"/>
                  <a:gd name="T3" fmla="*/ 66238 h 462903"/>
                  <a:gd name="T4" fmla="*/ 0 w 535370"/>
                  <a:gd name="T5" fmla="*/ 462394 h 462903"/>
                  <a:gd name="T6" fmla="*/ 0 w 535370"/>
                  <a:gd name="T7" fmla="*/ 462903 h 462903"/>
                  <a:gd name="T8" fmla="*/ 535243 w 535370"/>
                  <a:gd name="T9" fmla="*/ 396665 h 462903"/>
                  <a:gd name="T10" fmla="*/ 535371 w 535370"/>
                  <a:gd name="T11" fmla="*/ 396665 h 462903"/>
                  <a:gd name="T12" fmla="*/ 535371 w 535370"/>
                  <a:gd name="T13" fmla="*/ 0 h 462903"/>
                  <a:gd name="T14" fmla="*/ 535371 w 535370"/>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370" h="462903">
                    <a:moveTo>
                      <a:pt x="535371" y="0"/>
                    </a:moveTo>
                    <a:cubicBezTo>
                      <a:pt x="342632" y="0"/>
                      <a:pt x="160573" y="23902"/>
                      <a:pt x="0" y="66238"/>
                    </a:cubicBezTo>
                    <a:lnTo>
                      <a:pt x="0" y="462394"/>
                    </a:lnTo>
                    <a:cubicBezTo>
                      <a:pt x="0" y="462522"/>
                      <a:pt x="0" y="462649"/>
                      <a:pt x="0" y="462903"/>
                    </a:cubicBezTo>
                    <a:cubicBezTo>
                      <a:pt x="160573" y="420567"/>
                      <a:pt x="342505" y="396665"/>
                      <a:pt x="535243" y="396665"/>
                    </a:cubicBezTo>
                    <a:cubicBezTo>
                      <a:pt x="535371" y="396665"/>
                      <a:pt x="535371" y="396665"/>
                      <a:pt x="535371" y="396665"/>
                    </a:cubicBezTo>
                    <a:lnTo>
                      <a:pt x="535371" y="0"/>
                    </a:lnTo>
                    <a:cubicBezTo>
                      <a:pt x="535371" y="0"/>
                      <a:pt x="535371" y="0"/>
                      <a:pt x="535371"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8" name="Freeform: Shape 12">
                <a:extLst>
                  <a:ext uri="{FF2B5EF4-FFF2-40B4-BE49-F238E27FC236}">
                    <a16:creationId xmlns:a16="http://schemas.microsoft.com/office/drawing/2014/main" id="{AE916220-8DF7-01AC-5956-954585F9F112}"/>
                  </a:ext>
                </a:extLst>
              </p:cNvPr>
              <p:cNvSpPr>
                <a:spLocks/>
              </p:cNvSpPr>
              <p:nvPr/>
            </p:nvSpPr>
            <p:spPr bwMode="auto">
              <a:xfrm>
                <a:off x="811183"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9" name="Freeform: Shape 13">
                <a:extLst>
                  <a:ext uri="{FF2B5EF4-FFF2-40B4-BE49-F238E27FC236}">
                    <a16:creationId xmlns:a16="http://schemas.microsoft.com/office/drawing/2014/main" id="{FFC98879-78F8-92CD-EB13-11049D040027}"/>
                  </a:ext>
                </a:extLst>
              </p:cNvPr>
              <p:cNvSpPr>
                <a:spLocks/>
              </p:cNvSpPr>
              <p:nvPr/>
            </p:nvSpPr>
            <p:spPr bwMode="auto">
              <a:xfrm>
                <a:off x="1040791"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0" name="Freeform: Shape 14">
                <a:extLst>
                  <a:ext uri="{FF2B5EF4-FFF2-40B4-BE49-F238E27FC236}">
                    <a16:creationId xmlns:a16="http://schemas.microsoft.com/office/drawing/2014/main" id="{F980ADC0-2A07-FFC3-F4EB-CCAB86A02C34}"/>
                  </a:ext>
                </a:extLst>
              </p:cNvPr>
              <p:cNvSpPr>
                <a:spLocks/>
              </p:cNvSpPr>
              <p:nvPr/>
            </p:nvSpPr>
            <p:spPr bwMode="auto">
              <a:xfrm>
                <a:off x="1280697" y="1442282"/>
                <a:ext cx="535497" cy="1005138"/>
              </a:xfrm>
              <a:custGeom>
                <a:avLst/>
                <a:gdLst>
                  <a:gd name="T0" fmla="*/ 0 w 535497"/>
                  <a:gd name="T1" fmla="*/ 0 h 1005138"/>
                  <a:gd name="T2" fmla="*/ 0 w 535497"/>
                  <a:gd name="T3" fmla="*/ 1005139 h 1005138"/>
                  <a:gd name="T4" fmla="*/ 377340 w 535497"/>
                  <a:gd name="T5" fmla="*/ 756079 h 1005138"/>
                  <a:gd name="T6" fmla="*/ 535498 w 535497"/>
                  <a:gd name="T7" fmla="*/ 462394 h 1005138"/>
                  <a:gd name="T8" fmla="*/ 535498 w 535497"/>
                  <a:gd name="T9" fmla="*/ 66238 h 1005138"/>
                  <a:gd name="T10" fmla="*/ 127 w 535497"/>
                  <a:gd name="T11" fmla="*/ 0 h 1005138"/>
                  <a:gd name="T12" fmla="*/ 0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0" y="0"/>
                    </a:moveTo>
                    <a:lnTo>
                      <a:pt x="0" y="1005139"/>
                    </a:lnTo>
                    <a:lnTo>
                      <a:pt x="377340" y="756079"/>
                    </a:lnTo>
                    <a:cubicBezTo>
                      <a:pt x="476125" y="690985"/>
                      <a:pt x="535498" y="580631"/>
                      <a:pt x="535498" y="462394"/>
                    </a:cubicBezTo>
                    <a:lnTo>
                      <a:pt x="535498" y="66238"/>
                    </a:lnTo>
                    <a:cubicBezTo>
                      <a:pt x="374925" y="23902"/>
                      <a:pt x="192993" y="0"/>
                      <a:pt x="127" y="0"/>
                    </a:cubicBezTo>
                    <a:cubicBezTo>
                      <a:pt x="0" y="0"/>
                      <a:pt x="0" y="0"/>
                      <a:pt x="0"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1" name="Freeform: Shape 15">
                <a:extLst>
                  <a:ext uri="{FF2B5EF4-FFF2-40B4-BE49-F238E27FC236}">
                    <a16:creationId xmlns:a16="http://schemas.microsoft.com/office/drawing/2014/main" id="{A867F293-B264-FCFF-0261-16E34BDD2F30}"/>
                  </a:ext>
                </a:extLst>
              </p:cNvPr>
              <p:cNvSpPr>
                <a:spLocks/>
              </p:cNvSpPr>
              <p:nvPr/>
            </p:nvSpPr>
            <p:spPr bwMode="auto">
              <a:xfrm>
                <a:off x="1280729" y="1045617"/>
                <a:ext cx="535465" cy="462903"/>
              </a:xfrm>
              <a:custGeom>
                <a:avLst/>
                <a:gdLst>
                  <a:gd name="T0" fmla="*/ 95 w 535465"/>
                  <a:gd name="T1" fmla="*/ 0 h 462903"/>
                  <a:gd name="T2" fmla="*/ 535466 w 535465"/>
                  <a:gd name="T3" fmla="*/ 66238 h 462903"/>
                  <a:gd name="T4" fmla="*/ 535466 w 535465"/>
                  <a:gd name="T5" fmla="*/ 462394 h 462903"/>
                  <a:gd name="T6" fmla="*/ 535466 w 535465"/>
                  <a:gd name="T7" fmla="*/ 462903 h 462903"/>
                  <a:gd name="T8" fmla="*/ 222 w 535465"/>
                  <a:gd name="T9" fmla="*/ 396665 h 462903"/>
                  <a:gd name="T10" fmla="*/ 95 w 535465"/>
                  <a:gd name="T11" fmla="*/ 396665 h 462903"/>
                  <a:gd name="T12" fmla="*/ 95 w 535465"/>
                  <a:gd name="T13" fmla="*/ 0 h 462903"/>
                  <a:gd name="T14" fmla="*/ 95 w 535465"/>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465" h="462903">
                    <a:moveTo>
                      <a:pt x="95" y="0"/>
                    </a:moveTo>
                    <a:cubicBezTo>
                      <a:pt x="192834" y="0"/>
                      <a:pt x="374893" y="23902"/>
                      <a:pt x="535466" y="66238"/>
                    </a:cubicBezTo>
                    <a:lnTo>
                      <a:pt x="535466" y="462394"/>
                    </a:lnTo>
                    <a:cubicBezTo>
                      <a:pt x="535466" y="462522"/>
                      <a:pt x="535466" y="462649"/>
                      <a:pt x="535466" y="462903"/>
                    </a:cubicBezTo>
                    <a:cubicBezTo>
                      <a:pt x="374893" y="420567"/>
                      <a:pt x="192961" y="396665"/>
                      <a:pt x="222" y="396665"/>
                    </a:cubicBezTo>
                    <a:cubicBezTo>
                      <a:pt x="95" y="396665"/>
                      <a:pt x="95" y="396665"/>
                      <a:pt x="95" y="396665"/>
                    </a:cubicBezTo>
                    <a:lnTo>
                      <a:pt x="95" y="0"/>
                    </a:lnTo>
                    <a:cubicBezTo>
                      <a:pt x="-32" y="0"/>
                      <a:pt x="-32" y="0"/>
                      <a:pt x="95"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2" name="Freeform: Shape 16">
                <a:extLst>
                  <a:ext uri="{FF2B5EF4-FFF2-40B4-BE49-F238E27FC236}">
                    <a16:creationId xmlns:a16="http://schemas.microsoft.com/office/drawing/2014/main" id="{FE3E2E35-3CF6-5009-796E-44824EE942F5}"/>
                  </a:ext>
                </a:extLst>
              </p:cNvPr>
              <p:cNvSpPr>
                <a:spLocks/>
              </p:cNvSpPr>
              <p:nvPr/>
            </p:nvSpPr>
            <p:spPr bwMode="auto">
              <a:xfrm>
                <a:off x="1584680"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3" name="Freeform: Shape 17">
                <a:extLst>
                  <a:ext uri="{FF2B5EF4-FFF2-40B4-BE49-F238E27FC236}">
                    <a16:creationId xmlns:a16="http://schemas.microsoft.com/office/drawing/2014/main" id="{7F134C27-B8D5-D5EB-A15A-3C91EBBC2AD1}"/>
                  </a:ext>
                </a:extLst>
              </p:cNvPr>
              <p:cNvSpPr>
                <a:spLocks/>
              </p:cNvSpPr>
              <p:nvPr/>
            </p:nvSpPr>
            <p:spPr bwMode="auto">
              <a:xfrm>
                <a:off x="1346554"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4" name="Freeform: Shape 18">
                <a:extLst>
                  <a:ext uri="{FF2B5EF4-FFF2-40B4-BE49-F238E27FC236}">
                    <a16:creationId xmlns:a16="http://schemas.microsoft.com/office/drawing/2014/main" id="{68AB7799-E1C2-16FF-BDEC-F5016EE4D1D9}"/>
                  </a:ext>
                </a:extLst>
              </p:cNvPr>
              <p:cNvSpPr>
                <a:spLocks/>
              </p:cNvSpPr>
              <p:nvPr/>
            </p:nvSpPr>
            <p:spPr bwMode="auto">
              <a:xfrm>
                <a:off x="999345" y="1610102"/>
                <a:ext cx="281479" cy="504730"/>
              </a:xfrm>
              <a:custGeom>
                <a:avLst/>
                <a:gdLst>
                  <a:gd name="T0" fmla="*/ 281352 w 281479"/>
                  <a:gd name="T1" fmla="*/ 70688 h 504730"/>
                  <a:gd name="T2" fmla="*/ 152691 w 281479"/>
                  <a:gd name="T3" fmla="*/ 0 h 504730"/>
                  <a:gd name="T4" fmla="*/ 0 w 281479"/>
                  <a:gd name="T5" fmla="*/ 152691 h 504730"/>
                  <a:gd name="T6" fmla="*/ 281480 w 281479"/>
                  <a:gd name="T7" fmla="*/ 504731 h 504730"/>
                  <a:gd name="T8" fmla="*/ 28148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281352" y="70688"/>
                    </a:moveTo>
                    <a:cubicBezTo>
                      <a:pt x="254272" y="28224"/>
                      <a:pt x="206723" y="0"/>
                      <a:pt x="152691" y="0"/>
                    </a:cubicBezTo>
                    <a:cubicBezTo>
                      <a:pt x="68272" y="0"/>
                      <a:pt x="0" y="68399"/>
                      <a:pt x="0" y="152691"/>
                    </a:cubicBezTo>
                    <a:cubicBezTo>
                      <a:pt x="0" y="350896"/>
                      <a:pt x="281480" y="504731"/>
                      <a:pt x="281480" y="504731"/>
                    </a:cubicBezTo>
                    <a:lnTo>
                      <a:pt x="281480" y="70688"/>
                    </a:lnTo>
                    <a:lnTo>
                      <a:pt x="281352" y="70688"/>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5" name="Freeform: Shape 19">
                <a:extLst>
                  <a:ext uri="{FF2B5EF4-FFF2-40B4-BE49-F238E27FC236}">
                    <a16:creationId xmlns:a16="http://schemas.microsoft.com/office/drawing/2014/main" id="{9ECDA1DC-8455-981F-8BD9-9A64332621A5}"/>
                  </a:ext>
                </a:extLst>
              </p:cNvPr>
              <p:cNvSpPr>
                <a:spLocks/>
              </p:cNvSpPr>
              <p:nvPr/>
            </p:nvSpPr>
            <p:spPr bwMode="auto">
              <a:xfrm>
                <a:off x="1280570" y="1610102"/>
                <a:ext cx="281479" cy="504730"/>
              </a:xfrm>
              <a:custGeom>
                <a:avLst/>
                <a:gdLst>
                  <a:gd name="T0" fmla="*/ 127 w 281479"/>
                  <a:gd name="T1" fmla="*/ 70688 h 504730"/>
                  <a:gd name="T2" fmla="*/ 128789 w 281479"/>
                  <a:gd name="T3" fmla="*/ 0 h 504730"/>
                  <a:gd name="T4" fmla="*/ 281480 w 281479"/>
                  <a:gd name="T5" fmla="*/ 152691 h 504730"/>
                  <a:gd name="T6" fmla="*/ 0 w 281479"/>
                  <a:gd name="T7" fmla="*/ 504731 h 504730"/>
                  <a:gd name="T8" fmla="*/ 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127" y="70688"/>
                    </a:moveTo>
                    <a:cubicBezTo>
                      <a:pt x="27207" y="28224"/>
                      <a:pt x="74756" y="0"/>
                      <a:pt x="128789" y="0"/>
                    </a:cubicBezTo>
                    <a:cubicBezTo>
                      <a:pt x="213207" y="0"/>
                      <a:pt x="281480" y="68399"/>
                      <a:pt x="281480" y="152691"/>
                    </a:cubicBezTo>
                    <a:cubicBezTo>
                      <a:pt x="281480" y="350896"/>
                      <a:pt x="0" y="504731"/>
                      <a:pt x="0" y="504731"/>
                    </a:cubicBezTo>
                    <a:lnTo>
                      <a:pt x="0" y="70688"/>
                    </a:lnTo>
                    <a:lnTo>
                      <a:pt x="127" y="70688"/>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6" name="Freeform: Shape 20">
                <a:extLst>
                  <a:ext uri="{FF2B5EF4-FFF2-40B4-BE49-F238E27FC236}">
                    <a16:creationId xmlns:a16="http://schemas.microsoft.com/office/drawing/2014/main" id="{5A4E11CD-C7BD-5F3B-9057-A49DB4BB56FC}"/>
                  </a:ext>
                </a:extLst>
              </p:cNvPr>
              <p:cNvSpPr>
                <a:spLocks/>
              </p:cNvSpPr>
              <p:nvPr/>
            </p:nvSpPr>
            <p:spPr bwMode="auto">
              <a:xfrm>
                <a:off x="1009770"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sp>
            <p:nvSpPr>
              <p:cNvPr id="17" name="Freeform: Shape 21">
                <a:extLst>
                  <a:ext uri="{FF2B5EF4-FFF2-40B4-BE49-F238E27FC236}">
                    <a16:creationId xmlns:a16="http://schemas.microsoft.com/office/drawing/2014/main" id="{BB4689C5-B1FC-B6A0-A0F7-063F890B1EF2}"/>
                  </a:ext>
                </a:extLst>
              </p:cNvPr>
              <p:cNvSpPr>
                <a:spLocks/>
              </p:cNvSpPr>
              <p:nvPr/>
            </p:nvSpPr>
            <p:spPr bwMode="auto">
              <a:xfrm>
                <a:off x="1280697"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ro-RO"/>
              </a:p>
            </p:txBody>
          </p:sp>
        </p:grpSp>
      </p:grpSp>
      <p:grpSp>
        <p:nvGrpSpPr>
          <p:cNvPr id="53" name="Graphic 11">
            <a:extLst>
              <a:ext uri="{FF2B5EF4-FFF2-40B4-BE49-F238E27FC236}">
                <a16:creationId xmlns:a16="http://schemas.microsoft.com/office/drawing/2014/main" id="{32F44A58-16E1-E406-33CB-48A191B8C63E}"/>
              </a:ext>
            </a:extLst>
          </p:cNvPr>
          <p:cNvGrpSpPr>
            <a:grpSpLocks/>
          </p:cNvGrpSpPr>
          <p:nvPr/>
        </p:nvGrpSpPr>
        <p:grpSpPr bwMode="auto">
          <a:xfrm>
            <a:off x="3940175" y="9064625"/>
            <a:ext cx="4030663" cy="3614738"/>
            <a:chOff x="3940200" y="9064800"/>
            <a:chExt cx="4030179" cy="3614123"/>
          </a:xfrm>
        </p:grpSpPr>
        <p:sp>
          <p:nvSpPr>
            <p:cNvPr id="54" name="Freeform: Shape 58">
              <a:extLst>
                <a:ext uri="{FF2B5EF4-FFF2-40B4-BE49-F238E27FC236}">
                  <a16:creationId xmlns:a16="http://schemas.microsoft.com/office/drawing/2014/main" id="{A1A296E1-F5B4-D5C9-908C-F623FE2DDF7E}"/>
                </a:ext>
              </a:extLst>
            </p:cNvPr>
            <p:cNvSpPr>
              <a:spLocks/>
            </p:cNvSpPr>
            <p:nvPr/>
          </p:nvSpPr>
          <p:spPr bwMode="auto">
            <a:xfrm>
              <a:off x="3940200" y="9064800"/>
              <a:ext cx="2015089" cy="3614123"/>
            </a:xfrm>
            <a:custGeom>
              <a:avLst/>
              <a:gdLst>
                <a:gd name="T0" fmla="*/ 2015090 w 2015089"/>
                <a:gd name="T1" fmla="*/ 506409 h 3614123"/>
                <a:gd name="T2" fmla="*/ 1093514 w 2015089"/>
                <a:gd name="T3" fmla="*/ 0 h 3614123"/>
                <a:gd name="T4" fmla="*/ 0 w 2015089"/>
                <a:gd name="T5" fmla="*/ 1093514 h 3614123"/>
                <a:gd name="T6" fmla="*/ 2015090 w 2015089"/>
                <a:gd name="T7" fmla="*/ 3614123 h 3614123"/>
                <a:gd name="T8" fmla="*/ 201509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2015090" y="506409"/>
                  </a:moveTo>
                  <a:cubicBezTo>
                    <a:pt x="1820913" y="202182"/>
                    <a:pt x="1481231" y="0"/>
                    <a:pt x="1093514" y="0"/>
                  </a:cubicBezTo>
                  <a:cubicBezTo>
                    <a:pt x="489635" y="0"/>
                    <a:pt x="0" y="489635"/>
                    <a:pt x="0" y="1093514"/>
                  </a:cubicBezTo>
                  <a:cubicBezTo>
                    <a:pt x="0" y="2512985"/>
                    <a:pt x="2015090" y="3614123"/>
                    <a:pt x="2015090" y="3614123"/>
                  </a:cubicBezTo>
                  <a:lnTo>
                    <a:pt x="2015090" y="506409"/>
                  </a:lnTo>
                  <a:close/>
                </a:path>
              </a:pathLst>
            </a:custGeom>
            <a:solidFill>
              <a:schemeClr val="tx2"/>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ro-RO"/>
            </a:p>
          </p:txBody>
        </p:sp>
        <p:sp>
          <p:nvSpPr>
            <p:cNvPr id="55" name="Freeform: Shape 59">
              <a:extLst>
                <a:ext uri="{FF2B5EF4-FFF2-40B4-BE49-F238E27FC236}">
                  <a16:creationId xmlns:a16="http://schemas.microsoft.com/office/drawing/2014/main" id="{957DB52D-8ADB-ECE0-F2EE-208ADADB5D7C}"/>
                </a:ext>
              </a:extLst>
            </p:cNvPr>
            <p:cNvSpPr>
              <a:spLocks/>
            </p:cNvSpPr>
            <p:nvPr/>
          </p:nvSpPr>
          <p:spPr bwMode="auto">
            <a:xfrm>
              <a:off x="5955289" y="9064800"/>
              <a:ext cx="2015089" cy="3614123"/>
            </a:xfrm>
            <a:custGeom>
              <a:avLst/>
              <a:gdLst>
                <a:gd name="T0" fmla="*/ 0 w 2015089"/>
                <a:gd name="T1" fmla="*/ 506409 h 3614123"/>
                <a:gd name="T2" fmla="*/ 921576 w 2015089"/>
                <a:gd name="T3" fmla="*/ 0 h 3614123"/>
                <a:gd name="T4" fmla="*/ 2015090 w 2015089"/>
                <a:gd name="T5" fmla="*/ 1093514 h 3614123"/>
                <a:gd name="T6" fmla="*/ 0 w 2015089"/>
                <a:gd name="T7" fmla="*/ 3614123 h 3614123"/>
                <a:gd name="T8" fmla="*/ 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0" y="506409"/>
                  </a:moveTo>
                  <a:cubicBezTo>
                    <a:pt x="194176" y="202182"/>
                    <a:pt x="533858" y="0"/>
                    <a:pt x="921576" y="0"/>
                  </a:cubicBezTo>
                  <a:cubicBezTo>
                    <a:pt x="1525454" y="0"/>
                    <a:pt x="2015090" y="489635"/>
                    <a:pt x="2015090" y="1093514"/>
                  </a:cubicBezTo>
                  <a:cubicBezTo>
                    <a:pt x="2015090" y="2512985"/>
                    <a:pt x="0" y="3614123"/>
                    <a:pt x="0" y="3614123"/>
                  </a:cubicBezTo>
                  <a:lnTo>
                    <a:pt x="0" y="506409"/>
                  </a:lnTo>
                  <a:close/>
                </a:path>
              </a:pathLst>
            </a:custGeom>
            <a:solidFill>
              <a:schemeClr val="accent1"/>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ro-RO"/>
            </a:p>
          </p:txBody>
        </p:sp>
      </p:grpSp>
      <p:sp>
        <p:nvSpPr>
          <p:cNvPr id="56" name="TextBox 55">
            <a:extLst>
              <a:ext uri="{FF2B5EF4-FFF2-40B4-BE49-F238E27FC236}">
                <a16:creationId xmlns:a16="http://schemas.microsoft.com/office/drawing/2014/main" id="{C6E6AD73-D511-14F8-3E23-331E0E675C07}"/>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57" name="TextBox 56">
            <a:extLst>
              <a:ext uri="{FF2B5EF4-FFF2-40B4-BE49-F238E27FC236}">
                <a16:creationId xmlns:a16="http://schemas.microsoft.com/office/drawing/2014/main" id="{D88EBAD1-72DF-843C-155A-D4C12F6E6BB4}"/>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8" name="TextBox 57">
            <a:extLst>
              <a:ext uri="{FF2B5EF4-FFF2-40B4-BE49-F238E27FC236}">
                <a16:creationId xmlns:a16="http://schemas.microsoft.com/office/drawing/2014/main" id="{BE6583CA-8337-AE9E-97CD-FB83289A8B33}"/>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spTree>
    <p:extLst>
      <p:ext uri="{BB962C8B-B14F-4D97-AF65-F5344CB8AC3E}">
        <p14:creationId xmlns:p14="http://schemas.microsoft.com/office/powerpoint/2010/main" val="117857592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CNMRMC Titlu">
    <p:bg>
      <p:bgPr>
        <a:solidFill>
          <a:schemeClr val="accent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8F10E76-7AE2-59BF-1AE8-B84209E54821}"/>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5" name="TextBox 4">
            <a:extLst>
              <a:ext uri="{FF2B5EF4-FFF2-40B4-BE49-F238E27FC236}">
                <a16:creationId xmlns:a16="http://schemas.microsoft.com/office/drawing/2014/main" id="{8405B9B2-BA7B-EC59-37C3-70E5F8AA6E8D}"/>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0DB40819-48F8-9AD2-2ED2-060504F176F8}"/>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70196AFA-50AB-4776-A2AB-A4A2E7691587}"/>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0CAF7E46-F494-FE22-AD0E-B12AF2DC6635}"/>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82363396-1712-AFF7-C10C-A4070BBFA6F6}"/>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B96C868F-7F9C-8360-AB00-DFFFB00DC1D1}"/>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1C1740F1-9D63-447A-44FB-6F147F4E07DD}"/>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6AEE46FD-B1C8-58BC-2839-37CFC095FFF4}"/>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889F176C-2FCE-A1E9-B1F1-2E8D53925FF3}"/>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213BCFAE-D240-1B58-BF07-8BC6DD920834}"/>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295E8257-B586-50E2-B76E-86749A0825E8}"/>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FEE33718-B408-822A-2853-225B420B2A20}"/>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D6A09A07-7478-8604-8133-B180332FC9C1}"/>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37F57E10-49C2-8569-6071-3AABC5E4611D}"/>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ED153C85-4D1D-B895-7621-B4B7112BE2F7}"/>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A0CE4301-4042-64CF-FE37-3AC996616216}"/>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D1A9FE12-3B4C-A208-5985-902EB3931E66}"/>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CBAC89C0-B7BA-10D1-144A-51C4ABCA85EB}"/>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EFF1F238-5DBF-37D1-3C7A-3C0EBAB38667}"/>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0F803556-322F-79BB-5ACF-21FF8C65A695}"/>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066993E0-250F-D0B8-58DD-AB47482F0DD5}"/>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0EF24656-2143-890F-1AF2-B24562A12213}"/>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35ED1126-58E4-BF80-F782-B9E25C773E0B}"/>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C4766073-F40F-F531-C004-220E087E24AA}"/>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7270ABE4-4268-917F-D02C-229BBF0ABB9B}"/>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E2E224C5-98A7-0CC6-66B2-73DD2843597C}"/>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B7DEF5FE-562C-D6BC-7353-7934D06F8D9F}"/>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E4EE31D7-B9F8-D1DE-275E-9AAC3AE768CC}"/>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C5FFE031-7EEC-C08B-31C1-0435216B8EC5}"/>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D96EC719-6314-F6DA-2EB1-081964A47CA0}"/>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C2C6C265-A6F9-613B-A451-B96FC297FE89}"/>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A6E582FA-BBA6-CFAA-8124-E1413B31178C}"/>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46F6E500-C394-2B53-B5EF-B5004FA07E47}"/>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CF542B0E-9FD3-C6FF-A1B3-1C2B0BEBFFD4}"/>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EB790E66-85C5-F64F-2200-49949CEE1C93}"/>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F9208FDD-B1EB-D110-B909-4CD93EE97ECA}"/>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00517F96-0624-7E13-62D1-502AD4AAD8ED}"/>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7C591B6C-9D3B-9C05-9666-B026D37DFBD5}"/>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2038E153-AD61-5E78-960C-F2D62801D8B3}"/>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15F4A638-B328-D990-98C5-E3725DBE152F}"/>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5C3F7FDC-D60E-6C6E-EA07-6B83EE87B459}"/>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CF193291-805F-C12E-9B46-51F4819FE323}"/>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31A1BFA6-26DE-5796-B035-DE171646BABB}"/>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DB8704AA-FCF1-00CA-AD30-2BED14919CC9}"/>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929ACA80-36D5-C14B-8666-15AAA7B916CE}"/>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7">
            <a:extLst>
              <a:ext uri="{FF2B5EF4-FFF2-40B4-BE49-F238E27FC236}">
                <a16:creationId xmlns:a16="http://schemas.microsoft.com/office/drawing/2014/main" id="{FF263D71-2916-C832-0437-9B0E24A4BFD1}"/>
              </a:ext>
            </a:extLst>
          </p:cNvPr>
          <p:cNvGrpSpPr/>
          <p:nvPr/>
        </p:nvGrpSpPr>
        <p:grpSpPr>
          <a:xfrm>
            <a:off x="19238400" y="1393200"/>
            <a:ext cx="4042467" cy="1008429"/>
            <a:chOff x="19238400" y="1393200"/>
            <a:chExt cx="4042467" cy="1008429"/>
          </a:xfrm>
          <a:solidFill>
            <a:srgbClr val="FFFFFF"/>
          </a:solidFill>
        </p:grpSpPr>
        <p:sp>
          <p:nvSpPr>
            <p:cNvPr id="51" name="Freeform: Shape 1045">
              <a:extLst>
                <a:ext uri="{FF2B5EF4-FFF2-40B4-BE49-F238E27FC236}">
                  <a16:creationId xmlns:a16="http://schemas.microsoft.com/office/drawing/2014/main" id="{C771611A-1C93-2136-A247-077484E2AEA1}"/>
                </a:ext>
              </a:extLst>
            </p:cNvPr>
            <p:cNvSpPr/>
            <p:nvPr/>
          </p:nvSpPr>
          <p:spPr>
            <a:xfrm>
              <a:off x="19247152" y="1415398"/>
              <a:ext cx="190396" cy="248365"/>
            </a:xfrm>
            <a:custGeom>
              <a:avLst/>
              <a:gdLst>
                <a:gd name="connsiteX0" fmla="*/ 51373 w 190396"/>
                <a:gd name="connsiteY0" fmla="*/ 232890 h 248365"/>
                <a:gd name="connsiteX1" fmla="*/ 13065 w 190396"/>
                <a:gd name="connsiteY1" fmla="*/ 189382 h 248365"/>
                <a:gd name="connsiteX2" fmla="*/ 0 w 190396"/>
                <a:gd name="connsiteY2" fmla="*/ 123548 h 248365"/>
                <a:gd name="connsiteX3" fmla="*/ 15348 w 190396"/>
                <a:gd name="connsiteY3" fmla="*/ 58984 h 248365"/>
                <a:gd name="connsiteX4" fmla="*/ 57335 w 190396"/>
                <a:gd name="connsiteY4" fmla="*/ 15475 h 248365"/>
                <a:gd name="connsiteX5" fmla="*/ 117333 w 190396"/>
                <a:gd name="connsiteY5" fmla="*/ 0 h 248365"/>
                <a:gd name="connsiteX6" fmla="*/ 177585 w 190396"/>
                <a:gd name="connsiteY6" fmla="*/ 7864 h 248365"/>
                <a:gd name="connsiteX7" fmla="*/ 188367 w 190396"/>
                <a:gd name="connsiteY7" fmla="*/ 9767 h 248365"/>
                <a:gd name="connsiteX8" fmla="*/ 185069 w 190396"/>
                <a:gd name="connsiteY8" fmla="*/ 68370 h 248365"/>
                <a:gd name="connsiteX9" fmla="*/ 163251 w 190396"/>
                <a:gd name="connsiteY9" fmla="*/ 68370 h 248365"/>
                <a:gd name="connsiteX10" fmla="*/ 155133 w 190396"/>
                <a:gd name="connsiteY10" fmla="*/ 27018 h 248365"/>
                <a:gd name="connsiteX11" fmla="*/ 139277 w 190396"/>
                <a:gd name="connsiteY11" fmla="*/ 20295 h 248365"/>
                <a:gd name="connsiteX12" fmla="*/ 111752 w 190396"/>
                <a:gd name="connsiteY12" fmla="*/ 17505 h 248365"/>
                <a:gd name="connsiteX13" fmla="*/ 74586 w 190396"/>
                <a:gd name="connsiteY13" fmla="*/ 29428 h 248365"/>
                <a:gd name="connsiteX14" fmla="*/ 49090 w 190396"/>
                <a:gd name="connsiteY14" fmla="*/ 64438 h 248365"/>
                <a:gd name="connsiteX15" fmla="*/ 39830 w 190396"/>
                <a:gd name="connsiteY15" fmla="*/ 119870 h 248365"/>
                <a:gd name="connsiteX16" fmla="*/ 47948 w 190396"/>
                <a:gd name="connsiteY16" fmla="*/ 175556 h 248365"/>
                <a:gd name="connsiteX17" fmla="*/ 72683 w 190396"/>
                <a:gd name="connsiteY17" fmla="*/ 215512 h 248365"/>
                <a:gd name="connsiteX18" fmla="*/ 113781 w 190396"/>
                <a:gd name="connsiteY18" fmla="*/ 230353 h 248365"/>
                <a:gd name="connsiteX19" fmla="*/ 140292 w 190396"/>
                <a:gd name="connsiteY19" fmla="*/ 227436 h 248365"/>
                <a:gd name="connsiteX20" fmla="*/ 156148 w 190396"/>
                <a:gd name="connsiteY20" fmla="*/ 218937 h 248365"/>
                <a:gd name="connsiteX21" fmla="*/ 169847 w 190396"/>
                <a:gd name="connsiteY21" fmla="*/ 186972 h 248365"/>
                <a:gd name="connsiteX22" fmla="*/ 190396 w 190396"/>
                <a:gd name="connsiteY22" fmla="*/ 189635 h 248365"/>
                <a:gd name="connsiteX23" fmla="*/ 182532 w 190396"/>
                <a:gd name="connsiteY23" fmla="*/ 235934 h 248365"/>
                <a:gd name="connsiteX24" fmla="*/ 162363 w 190396"/>
                <a:gd name="connsiteY24" fmla="*/ 240501 h 248365"/>
                <a:gd name="connsiteX25" fmla="*/ 139658 w 190396"/>
                <a:gd name="connsiteY25" fmla="*/ 246209 h 248365"/>
                <a:gd name="connsiteX26" fmla="*/ 112386 w 190396"/>
                <a:gd name="connsiteY26" fmla="*/ 248365 h 248365"/>
                <a:gd name="connsiteX27" fmla="*/ 51373 w 190396"/>
                <a:gd name="connsiteY27" fmla="*/ 232890 h 24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396" h="248365">
                  <a:moveTo>
                    <a:pt x="51373" y="232890"/>
                  </a:moveTo>
                  <a:cubicBezTo>
                    <a:pt x="34502" y="222616"/>
                    <a:pt x="21818" y="208028"/>
                    <a:pt x="13065" y="189382"/>
                  </a:cubicBezTo>
                  <a:cubicBezTo>
                    <a:pt x="4440" y="170735"/>
                    <a:pt x="0" y="148791"/>
                    <a:pt x="0" y="123548"/>
                  </a:cubicBezTo>
                  <a:cubicBezTo>
                    <a:pt x="0" y="99194"/>
                    <a:pt x="5074" y="77757"/>
                    <a:pt x="15348" y="58984"/>
                  </a:cubicBezTo>
                  <a:cubicBezTo>
                    <a:pt x="25496" y="40337"/>
                    <a:pt x="39576" y="25750"/>
                    <a:pt x="57335"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5"/>
                    <a:pt x="146761" y="22198"/>
                    <a:pt x="139277" y="20295"/>
                  </a:cubicBezTo>
                  <a:cubicBezTo>
                    <a:pt x="131793" y="18393"/>
                    <a:pt x="122534" y="17505"/>
                    <a:pt x="111752" y="17505"/>
                  </a:cubicBezTo>
                  <a:cubicBezTo>
                    <a:pt x="97799" y="17505"/>
                    <a:pt x="85494" y="21437"/>
                    <a:pt x="74586" y="29428"/>
                  </a:cubicBezTo>
                  <a:cubicBezTo>
                    <a:pt x="63804" y="37420"/>
                    <a:pt x="55305" y="49090"/>
                    <a:pt x="49090" y="64438"/>
                  </a:cubicBezTo>
                  <a:cubicBezTo>
                    <a:pt x="42874" y="79913"/>
                    <a:pt x="39830" y="98433"/>
                    <a:pt x="39830" y="119870"/>
                  </a:cubicBezTo>
                  <a:cubicBezTo>
                    <a:pt x="39830" y="140292"/>
                    <a:pt x="42494" y="158812"/>
                    <a:pt x="47948" y="175556"/>
                  </a:cubicBezTo>
                  <a:cubicBezTo>
                    <a:pt x="53402" y="192299"/>
                    <a:pt x="61647" y="205618"/>
                    <a:pt x="72683" y="215512"/>
                  </a:cubicBezTo>
                  <a:cubicBezTo>
                    <a:pt x="83719" y="225406"/>
                    <a:pt x="97418" y="230353"/>
                    <a:pt x="113781" y="230353"/>
                  </a:cubicBezTo>
                  <a:cubicBezTo>
                    <a:pt x="125324" y="230353"/>
                    <a:pt x="134203" y="229338"/>
                    <a:pt x="140292" y="227436"/>
                  </a:cubicBezTo>
                  <a:cubicBezTo>
                    <a:pt x="146381" y="225533"/>
                    <a:pt x="151708" y="222616"/>
                    <a:pt x="156148" y="218937"/>
                  </a:cubicBezTo>
                  <a:lnTo>
                    <a:pt x="169847" y="186972"/>
                  </a:lnTo>
                  <a:lnTo>
                    <a:pt x="190396" y="189635"/>
                  </a:lnTo>
                  <a:lnTo>
                    <a:pt x="182532" y="235934"/>
                  </a:lnTo>
                  <a:cubicBezTo>
                    <a:pt x="177966" y="236188"/>
                    <a:pt x="171243" y="237710"/>
                    <a:pt x="162363" y="240501"/>
                  </a:cubicBezTo>
                  <a:cubicBezTo>
                    <a:pt x="154499" y="242911"/>
                    <a:pt x="147015" y="244814"/>
                    <a:pt x="139658" y="246209"/>
                  </a:cubicBezTo>
                  <a:cubicBezTo>
                    <a:pt x="132301" y="247604"/>
                    <a:pt x="123295" y="248365"/>
                    <a:pt x="112386" y="248365"/>
                  </a:cubicBezTo>
                  <a:cubicBezTo>
                    <a:pt x="88539" y="248365"/>
                    <a:pt x="68243" y="243165"/>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6">
              <a:extLst>
                <a:ext uri="{FF2B5EF4-FFF2-40B4-BE49-F238E27FC236}">
                  <a16:creationId xmlns:a16="http://schemas.microsoft.com/office/drawing/2014/main" id="{2968C4AB-7AB1-CBBF-9F82-38E75AE24C21}"/>
                </a:ext>
              </a:extLst>
            </p:cNvPr>
            <p:cNvSpPr/>
            <p:nvPr/>
          </p:nvSpPr>
          <p:spPr>
            <a:xfrm>
              <a:off x="19463298"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5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1" y="5581"/>
                    <a:pt x="132174" y="16744"/>
                  </a:cubicBezTo>
                  <a:cubicBezTo>
                    <a:pt x="143336" y="27906"/>
                    <a:pt x="149298" y="44016"/>
                    <a:pt x="149932" y="64819"/>
                  </a:cubicBezTo>
                  <a:cubicBezTo>
                    <a:pt x="149932"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5"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7">
              <a:extLst>
                <a:ext uri="{FF2B5EF4-FFF2-40B4-BE49-F238E27FC236}">
                  <a16:creationId xmlns:a16="http://schemas.microsoft.com/office/drawing/2014/main" id="{831E0FDE-7F8B-BE3E-DEFE-E58AC5FBEE7F}"/>
                </a:ext>
              </a:extLst>
            </p:cNvPr>
            <p:cNvSpPr/>
            <p:nvPr/>
          </p:nvSpPr>
          <p:spPr>
            <a:xfrm>
              <a:off x="19637331"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715 w 196865"/>
                <a:gd name="connsiteY24" fmla="*/ 42747 h 185195"/>
                <a:gd name="connsiteX25" fmla="*/ 57715 w 196865"/>
                <a:gd name="connsiteY25" fmla="*/ 166296 h 185195"/>
                <a:gd name="connsiteX26" fmla="*/ 79913 w 196865"/>
                <a:gd name="connsiteY26" fmla="*/ 169213 h 185195"/>
                <a:gd name="connsiteX27" fmla="*/ 79913 w 196865"/>
                <a:gd name="connsiteY27" fmla="*/ 185196 h 185195"/>
                <a:gd name="connsiteX28" fmla="*/ 3044 w 196865"/>
                <a:gd name="connsiteY28" fmla="*/ 185196 h 185195"/>
                <a:gd name="connsiteX29" fmla="*/ 3044 w 196865"/>
                <a:gd name="connsiteY29" fmla="*/ 169213 h 185195"/>
                <a:gd name="connsiteX30" fmla="*/ 23593 w 196865"/>
                <a:gd name="connsiteY30" fmla="*/ 166296 h 185195"/>
                <a:gd name="connsiteX31" fmla="*/ 23593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2"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715" y="42747"/>
                  </a:cubicBezTo>
                  <a:lnTo>
                    <a:pt x="57715" y="166296"/>
                  </a:lnTo>
                  <a:lnTo>
                    <a:pt x="79913" y="169213"/>
                  </a:lnTo>
                  <a:lnTo>
                    <a:pt x="79913" y="185196"/>
                  </a:lnTo>
                  <a:lnTo>
                    <a:pt x="3044" y="185196"/>
                  </a:lnTo>
                  <a:lnTo>
                    <a:pt x="3044" y="169213"/>
                  </a:lnTo>
                  <a:lnTo>
                    <a:pt x="23593" y="166296"/>
                  </a:lnTo>
                  <a:lnTo>
                    <a:pt x="23593"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48">
              <a:extLst>
                <a:ext uri="{FF2B5EF4-FFF2-40B4-BE49-F238E27FC236}">
                  <a16:creationId xmlns:a16="http://schemas.microsoft.com/office/drawing/2014/main" id="{C1A319A7-D495-6576-1999-8F37F4971F51}"/>
                </a:ext>
              </a:extLst>
            </p:cNvPr>
            <p:cNvSpPr/>
            <p:nvPr/>
          </p:nvSpPr>
          <p:spPr>
            <a:xfrm>
              <a:off x="19853097" y="1432395"/>
              <a:ext cx="117332" cy="231367"/>
            </a:xfrm>
            <a:custGeom>
              <a:avLst/>
              <a:gdLst>
                <a:gd name="connsiteX0" fmla="*/ 32600 w 117332"/>
                <a:gd name="connsiteY0" fmla="*/ 222489 h 231367"/>
                <a:gd name="connsiteX1" fmla="*/ 23467 w 117332"/>
                <a:gd name="connsiteY1" fmla="*/ 193441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1 h 231367"/>
                <a:gd name="connsiteX22" fmla="*/ 92091 w 117332"/>
                <a:gd name="connsiteY22" fmla="*/ 225787 h 231367"/>
                <a:gd name="connsiteX23" fmla="*/ 60379 w 117332"/>
                <a:gd name="connsiteY23" fmla="*/ 231368 h 231367"/>
                <a:gd name="connsiteX24" fmla="*/ 32600 w 117332"/>
                <a:gd name="connsiteY24" fmla="*/ 222489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489"/>
                  </a:moveTo>
                  <a:cubicBezTo>
                    <a:pt x="26511" y="216781"/>
                    <a:pt x="23467" y="207140"/>
                    <a:pt x="23467" y="193441"/>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4"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1" y="201305"/>
                    <a:pt x="112513" y="199656"/>
                  </a:cubicBezTo>
                  <a:lnTo>
                    <a:pt x="117333" y="214371"/>
                  </a:lnTo>
                  <a:cubicBezTo>
                    <a:pt x="112132" y="218303"/>
                    <a:pt x="103634" y="222108"/>
                    <a:pt x="92091" y="225787"/>
                  </a:cubicBezTo>
                  <a:cubicBezTo>
                    <a:pt x="80547" y="229465"/>
                    <a:pt x="69892" y="231368"/>
                    <a:pt x="60379" y="231368"/>
                  </a:cubicBezTo>
                  <a:cubicBezTo>
                    <a:pt x="47948" y="230987"/>
                    <a:pt x="38688" y="228197"/>
                    <a:pt x="32600" y="22248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49">
              <a:extLst>
                <a:ext uri="{FF2B5EF4-FFF2-40B4-BE49-F238E27FC236}">
                  <a16:creationId xmlns:a16="http://schemas.microsoft.com/office/drawing/2014/main" id="{5514F258-386A-2891-5B88-B284178C7B49}"/>
                </a:ext>
              </a:extLst>
            </p:cNvPr>
            <p:cNvSpPr/>
            <p:nvPr/>
          </p:nvSpPr>
          <p:spPr>
            <a:xfrm>
              <a:off x="19990852" y="1474254"/>
              <a:ext cx="127226" cy="185830"/>
            </a:xfrm>
            <a:custGeom>
              <a:avLst/>
              <a:gdLst>
                <a:gd name="connsiteX0" fmla="*/ 127 w 127226"/>
                <a:gd name="connsiteY0" fmla="*/ 169974 h 185830"/>
                <a:gd name="connsiteX1" fmla="*/ 24608 w 127226"/>
                <a:gd name="connsiteY1" fmla="*/ 168072 h 185830"/>
                <a:gd name="connsiteX2" fmla="*/ 24608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974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127" y="169974"/>
                  </a:moveTo>
                  <a:lnTo>
                    <a:pt x="24608" y="168072"/>
                  </a:lnTo>
                  <a:lnTo>
                    <a:pt x="24608"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10"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97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0">
              <a:extLst>
                <a:ext uri="{FF2B5EF4-FFF2-40B4-BE49-F238E27FC236}">
                  <a16:creationId xmlns:a16="http://schemas.microsoft.com/office/drawing/2014/main" id="{12EF1037-2CC2-7E2D-C6AD-99FEB4CB22BB}"/>
                </a:ext>
              </a:extLst>
            </p:cNvPr>
            <p:cNvSpPr/>
            <p:nvPr/>
          </p:nvSpPr>
          <p:spPr>
            <a:xfrm>
              <a:off x="20136599" y="1475396"/>
              <a:ext cx="183166" cy="188366"/>
            </a:xfrm>
            <a:custGeom>
              <a:avLst/>
              <a:gdLst>
                <a:gd name="connsiteX0" fmla="*/ 137755 w 183166"/>
                <a:gd name="connsiteY0" fmla="*/ 184054 h 188366"/>
                <a:gd name="connsiteX1" fmla="*/ 133316 w 183166"/>
                <a:gd name="connsiteY1" fmla="*/ 172384 h 188366"/>
                <a:gd name="connsiteX2" fmla="*/ 133316 w 183166"/>
                <a:gd name="connsiteY2" fmla="*/ 161349 h 188366"/>
                <a:gd name="connsiteX3" fmla="*/ 106424 w 183166"/>
                <a:gd name="connsiteY3" fmla="*/ 180249 h 188366"/>
                <a:gd name="connsiteX4" fmla="*/ 73951 w 183166"/>
                <a:gd name="connsiteY4" fmla="*/ 188367 h 188366"/>
                <a:gd name="connsiteX5" fmla="*/ 30951 w 183166"/>
                <a:gd name="connsiteY5" fmla="*/ 172131 h 188366"/>
                <a:gd name="connsiteX6" fmla="*/ 18266 w 183166"/>
                <a:gd name="connsiteY6" fmla="*/ 118348 h 188366"/>
                <a:gd name="connsiteX7" fmla="*/ 18266 w 183166"/>
                <a:gd name="connsiteY7" fmla="*/ 23720 h 188366"/>
                <a:gd name="connsiteX8" fmla="*/ 0 w 183166"/>
                <a:gd name="connsiteY8" fmla="*/ 18520 h 188366"/>
                <a:gd name="connsiteX9" fmla="*/ 0 w 183166"/>
                <a:gd name="connsiteY9" fmla="*/ 4186 h 188366"/>
                <a:gd name="connsiteX10" fmla="*/ 45665 w 183166"/>
                <a:gd name="connsiteY10" fmla="*/ 0 h 188366"/>
                <a:gd name="connsiteX11" fmla="*/ 46045 w 183166"/>
                <a:gd name="connsiteY11" fmla="*/ 0 h 188366"/>
                <a:gd name="connsiteX12" fmla="*/ 52261 w 183166"/>
                <a:gd name="connsiteY12" fmla="*/ 3932 h 188366"/>
                <a:gd name="connsiteX13" fmla="*/ 52261 w 183166"/>
                <a:gd name="connsiteY13" fmla="*/ 115684 h 188366"/>
                <a:gd name="connsiteX14" fmla="*/ 55051 w 183166"/>
                <a:gd name="connsiteY14" fmla="*/ 145239 h 188366"/>
                <a:gd name="connsiteX15" fmla="*/ 64819 w 183166"/>
                <a:gd name="connsiteY15" fmla="*/ 160841 h 188366"/>
                <a:gd name="connsiteX16" fmla="*/ 85241 w 183166"/>
                <a:gd name="connsiteY16" fmla="*/ 165915 h 188366"/>
                <a:gd name="connsiteX17" fmla="*/ 109722 w 183166"/>
                <a:gd name="connsiteY17" fmla="*/ 160334 h 188366"/>
                <a:gd name="connsiteX18" fmla="*/ 129637 w 183166"/>
                <a:gd name="connsiteY18" fmla="*/ 147269 h 188366"/>
                <a:gd name="connsiteX19" fmla="*/ 129637 w 183166"/>
                <a:gd name="connsiteY19" fmla="*/ 23720 h 188366"/>
                <a:gd name="connsiteX20" fmla="*/ 106170 w 183166"/>
                <a:gd name="connsiteY20" fmla="*/ 18520 h 188366"/>
                <a:gd name="connsiteX21" fmla="*/ 106170 w 183166"/>
                <a:gd name="connsiteY21" fmla="*/ 4186 h 188366"/>
                <a:gd name="connsiteX22" fmla="*/ 155767 w 183166"/>
                <a:gd name="connsiteY22" fmla="*/ 0 h 188366"/>
                <a:gd name="connsiteX23" fmla="*/ 156148 w 183166"/>
                <a:gd name="connsiteY23" fmla="*/ 0 h 188366"/>
                <a:gd name="connsiteX24" fmla="*/ 163632 w 183166"/>
                <a:gd name="connsiteY24" fmla="*/ 3932 h 188366"/>
                <a:gd name="connsiteX25" fmla="*/ 163632 w 183166"/>
                <a:gd name="connsiteY25" fmla="*/ 168198 h 188366"/>
                <a:gd name="connsiteX26" fmla="*/ 183166 w 183166"/>
                <a:gd name="connsiteY26" fmla="*/ 168198 h 188366"/>
                <a:gd name="connsiteX27" fmla="*/ 182786 w 183166"/>
                <a:gd name="connsiteY27" fmla="*/ 182913 h 188366"/>
                <a:gd name="connsiteX28" fmla="*/ 166930 w 183166"/>
                <a:gd name="connsiteY28" fmla="*/ 186464 h 188366"/>
                <a:gd name="connsiteX29" fmla="*/ 151455 w 183166"/>
                <a:gd name="connsiteY29" fmla="*/ 187733 h 188366"/>
                <a:gd name="connsiteX30" fmla="*/ 137755 w 183166"/>
                <a:gd name="connsiteY30" fmla="*/ 184054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6">
                  <a:moveTo>
                    <a:pt x="137755" y="184054"/>
                  </a:moveTo>
                  <a:cubicBezTo>
                    <a:pt x="134838" y="181644"/>
                    <a:pt x="133316" y="177712"/>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131"/>
                  </a:cubicBezTo>
                  <a:cubicBezTo>
                    <a:pt x="22452" y="161349"/>
                    <a:pt x="18266" y="143337"/>
                    <a:pt x="18266" y="118348"/>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112" y="187733"/>
                    <a:pt x="140673" y="186464"/>
                    <a:pt x="137755" y="184054"/>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1">
              <a:extLst>
                <a:ext uri="{FF2B5EF4-FFF2-40B4-BE49-F238E27FC236}">
                  <a16:creationId xmlns:a16="http://schemas.microsoft.com/office/drawing/2014/main" id="{351E4B49-6EDD-C596-1178-580451E2F8C7}"/>
                </a:ext>
              </a:extLst>
            </p:cNvPr>
            <p:cNvSpPr/>
            <p:nvPr/>
          </p:nvSpPr>
          <p:spPr>
            <a:xfrm>
              <a:off x="20342851"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2">
              <a:extLst>
                <a:ext uri="{FF2B5EF4-FFF2-40B4-BE49-F238E27FC236}">
                  <a16:creationId xmlns:a16="http://schemas.microsoft.com/office/drawing/2014/main" id="{4042831D-4329-F89B-AA76-7DDB89811FE8}"/>
                </a:ext>
              </a:extLst>
            </p:cNvPr>
            <p:cNvSpPr/>
            <p:nvPr/>
          </p:nvSpPr>
          <p:spPr>
            <a:xfrm>
              <a:off x="20532740" y="1417935"/>
              <a:ext cx="236061" cy="242276"/>
            </a:xfrm>
            <a:custGeom>
              <a:avLst/>
              <a:gdLst>
                <a:gd name="connsiteX0" fmla="*/ 26257 w 236061"/>
                <a:gd name="connsiteY0" fmla="*/ 20295 h 242276"/>
                <a:gd name="connsiteX1" fmla="*/ 127 w 236061"/>
                <a:gd name="connsiteY1" fmla="*/ 16363 h 242276"/>
                <a:gd name="connsiteX2" fmla="*/ 127 w 236061"/>
                <a:gd name="connsiteY2" fmla="*/ 0 h 242276"/>
                <a:gd name="connsiteX3" fmla="*/ 60759 w 236061"/>
                <a:gd name="connsiteY3" fmla="*/ 0 h 242276"/>
                <a:gd name="connsiteX4" fmla="*/ 169340 w 236061"/>
                <a:gd name="connsiteY4" fmla="*/ 159065 h 242276"/>
                <a:gd name="connsiteX5" fmla="*/ 187606 w 236061"/>
                <a:gd name="connsiteY5" fmla="*/ 193568 h 242276"/>
                <a:gd name="connsiteX6" fmla="*/ 187606 w 236061"/>
                <a:gd name="connsiteY6" fmla="*/ 20295 h 242276"/>
                <a:gd name="connsiteX7" fmla="*/ 159192 w 236061"/>
                <a:gd name="connsiteY7" fmla="*/ 16363 h 242276"/>
                <a:gd name="connsiteX8" fmla="*/ 159192 w 236061"/>
                <a:gd name="connsiteY8" fmla="*/ 0 h 242276"/>
                <a:gd name="connsiteX9" fmla="*/ 236061 w 236061"/>
                <a:gd name="connsiteY9" fmla="*/ 0 h 242276"/>
                <a:gd name="connsiteX10" fmla="*/ 236061 w 236061"/>
                <a:gd name="connsiteY10" fmla="*/ 16236 h 242276"/>
                <a:gd name="connsiteX11" fmla="*/ 209931 w 236061"/>
                <a:gd name="connsiteY11" fmla="*/ 20169 h 242276"/>
                <a:gd name="connsiteX12" fmla="*/ 209931 w 236061"/>
                <a:gd name="connsiteY12" fmla="*/ 242150 h 242276"/>
                <a:gd name="connsiteX13" fmla="*/ 184181 w 236061"/>
                <a:gd name="connsiteY13" fmla="*/ 242150 h 242276"/>
                <a:gd name="connsiteX14" fmla="*/ 73317 w 236061"/>
                <a:gd name="connsiteY14" fmla="*/ 79533 h 242276"/>
                <a:gd name="connsiteX15" fmla="*/ 48202 w 236061"/>
                <a:gd name="connsiteY15" fmla="*/ 36532 h 242276"/>
                <a:gd name="connsiteX16" fmla="*/ 48202 w 236061"/>
                <a:gd name="connsiteY16" fmla="*/ 222996 h 242276"/>
                <a:gd name="connsiteX17" fmla="*/ 79152 w 236061"/>
                <a:gd name="connsiteY17" fmla="*/ 226294 h 242276"/>
                <a:gd name="connsiteX18" fmla="*/ 79152 w 236061"/>
                <a:gd name="connsiteY18" fmla="*/ 242277 h 242276"/>
                <a:gd name="connsiteX19" fmla="*/ 0 w 236061"/>
                <a:gd name="connsiteY19" fmla="*/ 242277 h 242276"/>
                <a:gd name="connsiteX20" fmla="*/ 0 w 236061"/>
                <a:gd name="connsiteY20" fmla="*/ 226294 h 242276"/>
                <a:gd name="connsiteX21" fmla="*/ 26130 w 236061"/>
                <a:gd name="connsiteY21" fmla="*/ 222742 h 242276"/>
                <a:gd name="connsiteX22" fmla="*/ 26130 w 236061"/>
                <a:gd name="connsiteY22"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61" h="242276">
                  <a:moveTo>
                    <a:pt x="26257" y="20295"/>
                  </a:moveTo>
                  <a:lnTo>
                    <a:pt x="127" y="16363"/>
                  </a:lnTo>
                  <a:lnTo>
                    <a:pt x="127" y="0"/>
                  </a:lnTo>
                  <a:lnTo>
                    <a:pt x="60759" y="0"/>
                  </a:lnTo>
                  <a:lnTo>
                    <a:pt x="169340" y="159065"/>
                  </a:lnTo>
                  <a:lnTo>
                    <a:pt x="187606" y="193568"/>
                  </a:lnTo>
                  <a:lnTo>
                    <a:pt x="187606" y="20295"/>
                  </a:lnTo>
                  <a:lnTo>
                    <a:pt x="159192" y="16363"/>
                  </a:lnTo>
                  <a:lnTo>
                    <a:pt x="159192" y="0"/>
                  </a:lnTo>
                  <a:lnTo>
                    <a:pt x="236061" y="0"/>
                  </a:lnTo>
                  <a:lnTo>
                    <a:pt x="236061" y="16236"/>
                  </a:lnTo>
                  <a:lnTo>
                    <a:pt x="209931" y="20169"/>
                  </a:lnTo>
                  <a:lnTo>
                    <a:pt x="209931" y="242150"/>
                  </a:lnTo>
                  <a:lnTo>
                    <a:pt x="184181" y="242150"/>
                  </a:lnTo>
                  <a:lnTo>
                    <a:pt x="73317" y="79533"/>
                  </a:lnTo>
                  <a:lnTo>
                    <a:pt x="48202" y="36532"/>
                  </a:lnTo>
                  <a:lnTo>
                    <a:pt x="48202" y="222996"/>
                  </a:lnTo>
                  <a:lnTo>
                    <a:pt x="79152" y="226294"/>
                  </a:lnTo>
                  <a:lnTo>
                    <a:pt x="79152" y="242277"/>
                  </a:lnTo>
                  <a:lnTo>
                    <a:pt x="0" y="242277"/>
                  </a:lnTo>
                  <a:lnTo>
                    <a:pt x="0" y="226294"/>
                  </a:lnTo>
                  <a:lnTo>
                    <a:pt x="26130" y="222742"/>
                  </a:lnTo>
                  <a:lnTo>
                    <a:pt x="2613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3">
              <a:extLst>
                <a:ext uri="{FF2B5EF4-FFF2-40B4-BE49-F238E27FC236}">
                  <a16:creationId xmlns:a16="http://schemas.microsoft.com/office/drawing/2014/main" id="{6882B66E-6253-029E-6A6B-59D2424B1A46}"/>
                </a:ext>
              </a:extLst>
            </p:cNvPr>
            <p:cNvSpPr/>
            <p:nvPr/>
          </p:nvSpPr>
          <p:spPr>
            <a:xfrm>
              <a:off x="20791634" y="1475269"/>
              <a:ext cx="160080" cy="188493"/>
            </a:xfrm>
            <a:custGeom>
              <a:avLst/>
              <a:gdLst>
                <a:gd name="connsiteX0" fmla="*/ 30697 w 160080"/>
                <a:gd name="connsiteY0" fmla="*/ 90822 h 188493"/>
                <a:gd name="connsiteX1" fmla="*/ 108327 w 160080"/>
                <a:gd name="connsiteY1" fmla="*/ 75347 h 188493"/>
                <a:gd name="connsiteX2" fmla="*/ 108327 w 160080"/>
                <a:gd name="connsiteY2" fmla="*/ 66214 h 188493"/>
                <a:gd name="connsiteX3" fmla="*/ 105029 w 160080"/>
                <a:gd name="connsiteY3" fmla="*/ 42113 h 188493"/>
                <a:gd name="connsiteX4" fmla="*/ 93739 w 160080"/>
                <a:gd name="connsiteY4" fmla="*/ 29175 h 188493"/>
                <a:gd name="connsiteX5" fmla="*/ 71034 w 160080"/>
                <a:gd name="connsiteY5" fmla="*/ 25116 h 188493"/>
                <a:gd name="connsiteX6" fmla="*/ 41225 w 160080"/>
                <a:gd name="connsiteY6" fmla="*/ 29809 h 188493"/>
                <a:gd name="connsiteX7" fmla="*/ 14968 w 160080"/>
                <a:gd name="connsiteY7" fmla="*/ 41352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800 w 160080"/>
                <a:gd name="connsiteY14" fmla="*/ 64311 h 188493"/>
                <a:gd name="connsiteX15" fmla="*/ 140800 w 160080"/>
                <a:gd name="connsiteY15" fmla="*/ 168960 h 188493"/>
                <a:gd name="connsiteX16" fmla="*/ 160080 w 160080"/>
                <a:gd name="connsiteY16" fmla="*/ 168960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697 w 160080"/>
                <a:gd name="connsiteY27" fmla="*/ 90822 h 188493"/>
                <a:gd name="connsiteX28" fmla="*/ 88031 w 160080"/>
                <a:gd name="connsiteY28" fmla="*/ 161095 h 188493"/>
                <a:gd name="connsiteX29" fmla="*/ 108200 w 160080"/>
                <a:gd name="connsiteY29" fmla="*/ 148664 h 188493"/>
                <a:gd name="connsiteX30" fmla="*/ 108200 w 160080"/>
                <a:gd name="connsiteY30" fmla="*/ 92598 h 188493"/>
                <a:gd name="connsiteX31" fmla="*/ 54544 w 160080"/>
                <a:gd name="connsiteY31" fmla="*/ 103507 h 188493"/>
                <a:gd name="connsiteX32" fmla="*/ 36405 w 160080"/>
                <a:gd name="connsiteY32" fmla="*/ 132047 h 188493"/>
                <a:gd name="connsiteX33" fmla="*/ 45031 w 160080"/>
                <a:gd name="connsiteY33" fmla="*/ 157924 h 188493"/>
                <a:gd name="connsiteX34" fmla="*/ 68370 w 160080"/>
                <a:gd name="connsiteY34" fmla="*/ 166296 h 188493"/>
                <a:gd name="connsiteX35" fmla="*/ 88031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697" y="90822"/>
                  </a:moveTo>
                  <a:cubicBezTo>
                    <a:pt x="51119" y="81182"/>
                    <a:pt x="76996" y="75981"/>
                    <a:pt x="108327" y="75347"/>
                  </a:cubicBezTo>
                  <a:lnTo>
                    <a:pt x="108327" y="66214"/>
                  </a:lnTo>
                  <a:cubicBezTo>
                    <a:pt x="108327" y="55939"/>
                    <a:pt x="107185" y="47948"/>
                    <a:pt x="105029" y="42113"/>
                  </a:cubicBezTo>
                  <a:cubicBezTo>
                    <a:pt x="102872" y="36278"/>
                    <a:pt x="99067" y="31965"/>
                    <a:pt x="93739" y="29175"/>
                  </a:cubicBezTo>
                  <a:cubicBezTo>
                    <a:pt x="88412" y="26511"/>
                    <a:pt x="80801" y="25116"/>
                    <a:pt x="71034" y="25116"/>
                  </a:cubicBezTo>
                  <a:cubicBezTo>
                    <a:pt x="59998" y="25116"/>
                    <a:pt x="49978" y="26638"/>
                    <a:pt x="41225" y="29809"/>
                  </a:cubicBezTo>
                  <a:cubicBezTo>
                    <a:pt x="32473" y="32980"/>
                    <a:pt x="23720" y="36785"/>
                    <a:pt x="14968" y="41352"/>
                  </a:cubicBezTo>
                  <a:lnTo>
                    <a:pt x="6977" y="24481"/>
                  </a:lnTo>
                  <a:cubicBezTo>
                    <a:pt x="9767" y="22071"/>
                    <a:pt x="14968" y="18900"/>
                    <a:pt x="22579" y="14968"/>
                  </a:cubicBezTo>
                  <a:cubicBezTo>
                    <a:pt x="30190"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800" y="48582"/>
                    <a:pt x="140800" y="64311"/>
                  </a:cubicBezTo>
                  <a:lnTo>
                    <a:pt x="140800" y="168960"/>
                  </a:lnTo>
                  <a:lnTo>
                    <a:pt x="160080" y="168960"/>
                  </a:lnTo>
                  <a:lnTo>
                    <a:pt x="160080" y="183293"/>
                  </a:lnTo>
                  <a:cubicBezTo>
                    <a:pt x="155767" y="184435"/>
                    <a:pt x="150186" y="185450"/>
                    <a:pt x="143590" y="186591"/>
                  </a:cubicBezTo>
                  <a:cubicBezTo>
                    <a:pt x="136994" y="187733"/>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60"/>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557"/>
                    <a:pt x="10275" y="100462"/>
                    <a:pt x="30697" y="90822"/>
                  </a:cubicBezTo>
                  <a:close/>
                  <a:moveTo>
                    <a:pt x="88031" y="161095"/>
                  </a:moveTo>
                  <a:cubicBezTo>
                    <a:pt x="95389" y="157670"/>
                    <a:pt x="102111" y="153484"/>
                    <a:pt x="108200" y="148664"/>
                  </a:cubicBezTo>
                  <a:lnTo>
                    <a:pt x="108200" y="92598"/>
                  </a:lnTo>
                  <a:cubicBezTo>
                    <a:pt x="84480" y="92598"/>
                    <a:pt x="66594" y="96276"/>
                    <a:pt x="54544" y="103507"/>
                  </a:cubicBezTo>
                  <a:cubicBezTo>
                    <a:pt x="42494" y="110737"/>
                    <a:pt x="36405" y="120250"/>
                    <a:pt x="36405" y="132047"/>
                  </a:cubicBezTo>
                  <a:cubicBezTo>
                    <a:pt x="36405" y="143844"/>
                    <a:pt x="39322" y="152469"/>
                    <a:pt x="45031" y="157924"/>
                  </a:cubicBezTo>
                  <a:cubicBezTo>
                    <a:pt x="50739" y="163378"/>
                    <a:pt x="58603" y="166296"/>
                    <a:pt x="68370" y="166296"/>
                  </a:cubicBezTo>
                  <a:cubicBezTo>
                    <a:pt x="74205" y="166296"/>
                    <a:pt x="80674" y="164520"/>
                    <a:pt x="88031"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4">
              <a:extLst>
                <a:ext uri="{FF2B5EF4-FFF2-40B4-BE49-F238E27FC236}">
                  <a16:creationId xmlns:a16="http://schemas.microsoft.com/office/drawing/2014/main" id="{5392946B-EB15-C7EA-A21C-2C8B67069159}"/>
                </a:ext>
              </a:extLst>
            </p:cNvPr>
            <p:cNvSpPr/>
            <p:nvPr/>
          </p:nvSpPr>
          <p:spPr>
            <a:xfrm>
              <a:off x="20969980" y="1432395"/>
              <a:ext cx="117459" cy="316481"/>
            </a:xfrm>
            <a:custGeom>
              <a:avLst/>
              <a:gdLst>
                <a:gd name="connsiteX0" fmla="*/ 32600 w 117459"/>
                <a:gd name="connsiteY0" fmla="*/ 222489 h 316481"/>
                <a:gd name="connsiteX1" fmla="*/ 23467 w 117459"/>
                <a:gd name="connsiteY1" fmla="*/ 193441 h 316481"/>
                <a:gd name="connsiteX2" fmla="*/ 23467 w 117459"/>
                <a:gd name="connsiteY2" fmla="*/ 68370 h 316481"/>
                <a:gd name="connsiteX3" fmla="*/ 0 w 117459"/>
                <a:gd name="connsiteY3" fmla="*/ 68370 h 316481"/>
                <a:gd name="connsiteX4" fmla="*/ 0 w 117459"/>
                <a:gd name="connsiteY4" fmla="*/ 53656 h 316481"/>
                <a:gd name="connsiteX5" fmla="*/ 9133 w 117459"/>
                <a:gd name="connsiteY5" fmla="*/ 51373 h 316481"/>
                <a:gd name="connsiteX6" fmla="*/ 19281 w 117459"/>
                <a:gd name="connsiteY6" fmla="*/ 47821 h 316481"/>
                <a:gd name="connsiteX7" fmla="*/ 27399 w 117459"/>
                <a:gd name="connsiteY7" fmla="*/ 36151 h 316481"/>
                <a:gd name="connsiteX8" fmla="*/ 33614 w 117459"/>
                <a:gd name="connsiteY8" fmla="*/ 16236 h 316481"/>
                <a:gd name="connsiteX9" fmla="*/ 37800 w 117459"/>
                <a:gd name="connsiteY9" fmla="*/ 0 h 316481"/>
                <a:gd name="connsiteX10" fmla="*/ 57081 w 117459"/>
                <a:gd name="connsiteY10" fmla="*/ 0 h 316481"/>
                <a:gd name="connsiteX11" fmla="*/ 57715 w 117459"/>
                <a:gd name="connsiteY11" fmla="*/ 46933 h 316481"/>
                <a:gd name="connsiteX12" fmla="*/ 112132 w 117459"/>
                <a:gd name="connsiteY12" fmla="*/ 46933 h 316481"/>
                <a:gd name="connsiteX13" fmla="*/ 112132 w 117459"/>
                <a:gd name="connsiteY13" fmla="*/ 68497 h 316481"/>
                <a:gd name="connsiteX14" fmla="*/ 57715 w 117459"/>
                <a:gd name="connsiteY14" fmla="*/ 68497 h 316481"/>
                <a:gd name="connsiteX15" fmla="*/ 57715 w 117459"/>
                <a:gd name="connsiteY15" fmla="*/ 168579 h 316481"/>
                <a:gd name="connsiteX16" fmla="*/ 58857 w 117459"/>
                <a:gd name="connsiteY16" fmla="*/ 194709 h 316481"/>
                <a:gd name="connsiteX17" fmla="*/ 63804 w 117459"/>
                <a:gd name="connsiteY17" fmla="*/ 204476 h 316481"/>
                <a:gd name="connsiteX18" fmla="*/ 76615 w 117459"/>
                <a:gd name="connsiteY18" fmla="*/ 206760 h 316481"/>
                <a:gd name="connsiteX19" fmla="*/ 96023 w 117459"/>
                <a:gd name="connsiteY19" fmla="*/ 204476 h 316481"/>
                <a:gd name="connsiteX20" fmla="*/ 112513 w 117459"/>
                <a:gd name="connsiteY20" fmla="*/ 199656 h 316481"/>
                <a:gd name="connsiteX21" fmla="*/ 117460 w 117459"/>
                <a:gd name="connsiteY21" fmla="*/ 214371 h 316481"/>
                <a:gd name="connsiteX22" fmla="*/ 92217 w 117459"/>
                <a:gd name="connsiteY22" fmla="*/ 225787 h 316481"/>
                <a:gd name="connsiteX23" fmla="*/ 60379 w 117459"/>
                <a:gd name="connsiteY23" fmla="*/ 231368 h 316481"/>
                <a:gd name="connsiteX24" fmla="*/ 32600 w 117459"/>
                <a:gd name="connsiteY24" fmla="*/ 222489 h 316481"/>
                <a:gd name="connsiteX25" fmla="*/ 82831 w 117459"/>
                <a:gd name="connsiteY25" fmla="*/ 293269 h 316481"/>
                <a:gd name="connsiteX26" fmla="*/ 71795 w 117459"/>
                <a:gd name="connsiteY26" fmla="*/ 309252 h 316481"/>
                <a:gd name="connsiteX27" fmla="*/ 62282 w 117459"/>
                <a:gd name="connsiteY27" fmla="*/ 316482 h 316481"/>
                <a:gd name="connsiteX28" fmla="*/ 61901 w 117459"/>
                <a:gd name="connsiteY28" fmla="*/ 316482 h 316481"/>
                <a:gd name="connsiteX29" fmla="*/ 50866 w 117459"/>
                <a:gd name="connsiteY29" fmla="*/ 310647 h 316481"/>
                <a:gd name="connsiteX30" fmla="*/ 50485 w 117459"/>
                <a:gd name="connsiteY30" fmla="*/ 308744 h 316481"/>
                <a:gd name="connsiteX31" fmla="*/ 57969 w 117459"/>
                <a:gd name="connsiteY31" fmla="*/ 299992 h 316481"/>
                <a:gd name="connsiteX32" fmla="*/ 60886 w 117459"/>
                <a:gd name="connsiteY32" fmla="*/ 286292 h 316481"/>
                <a:gd name="connsiteX33" fmla="*/ 59110 w 117459"/>
                <a:gd name="connsiteY33" fmla="*/ 279443 h 316481"/>
                <a:gd name="connsiteX34" fmla="*/ 54037 w 117459"/>
                <a:gd name="connsiteY34" fmla="*/ 274496 h 316481"/>
                <a:gd name="connsiteX35" fmla="*/ 47567 w 117459"/>
                <a:gd name="connsiteY35" fmla="*/ 261431 h 316481"/>
                <a:gd name="connsiteX36" fmla="*/ 53149 w 117459"/>
                <a:gd name="connsiteY36" fmla="*/ 249380 h 316481"/>
                <a:gd name="connsiteX37" fmla="*/ 64819 w 117459"/>
                <a:gd name="connsiteY37" fmla="*/ 245828 h 316481"/>
                <a:gd name="connsiteX38" fmla="*/ 66087 w 117459"/>
                <a:gd name="connsiteY38" fmla="*/ 245828 h 316481"/>
                <a:gd name="connsiteX39" fmla="*/ 81689 w 117459"/>
                <a:gd name="connsiteY39" fmla="*/ 252678 h 316481"/>
                <a:gd name="connsiteX40" fmla="*/ 87524 w 117459"/>
                <a:gd name="connsiteY40" fmla="*/ 271959 h 316481"/>
                <a:gd name="connsiteX41" fmla="*/ 82831 w 117459"/>
                <a:gd name="connsiteY41" fmla="*/ 293269 h 31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459" h="316481">
                  <a:moveTo>
                    <a:pt x="32600" y="222489"/>
                  </a:moveTo>
                  <a:cubicBezTo>
                    <a:pt x="26511" y="216781"/>
                    <a:pt x="23467" y="207140"/>
                    <a:pt x="23467" y="193441"/>
                  </a:cubicBezTo>
                  <a:lnTo>
                    <a:pt x="23467" y="68370"/>
                  </a:lnTo>
                  <a:lnTo>
                    <a:pt x="0" y="68370"/>
                  </a:lnTo>
                  <a:lnTo>
                    <a:pt x="0" y="53656"/>
                  </a:lnTo>
                  <a:cubicBezTo>
                    <a:pt x="1015"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460" y="214371"/>
                  </a:lnTo>
                  <a:cubicBezTo>
                    <a:pt x="112259" y="218303"/>
                    <a:pt x="103760" y="222108"/>
                    <a:pt x="92217" y="225787"/>
                  </a:cubicBezTo>
                  <a:cubicBezTo>
                    <a:pt x="80548" y="229465"/>
                    <a:pt x="70019" y="231368"/>
                    <a:pt x="60379" y="231368"/>
                  </a:cubicBezTo>
                  <a:cubicBezTo>
                    <a:pt x="47948" y="230987"/>
                    <a:pt x="38688" y="228197"/>
                    <a:pt x="32600" y="222489"/>
                  </a:cubicBezTo>
                  <a:close/>
                  <a:moveTo>
                    <a:pt x="82831" y="293269"/>
                  </a:moveTo>
                  <a:cubicBezTo>
                    <a:pt x="79533" y="299738"/>
                    <a:pt x="75854" y="305066"/>
                    <a:pt x="71795" y="309252"/>
                  </a:cubicBezTo>
                  <a:cubicBezTo>
                    <a:pt x="67736" y="313438"/>
                    <a:pt x="64565" y="315721"/>
                    <a:pt x="62282" y="316482"/>
                  </a:cubicBezTo>
                  <a:lnTo>
                    <a:pt x="61901" y="316482"/>
                  </a:lnTo>
                  <a:lnTo>
                    <a:pt x="50866" y="310647"/>
                  </a:lnTo>
                  <a:lnTo>
                    <a:pt x="50485" y="308744"/>
                  </a:lnTo>
                  <a:cubicBezTo>
                    <a:pt x="53529" y="307222"/>
                    <a:pt x="56066" y="304305"/>
                    <a:pt x="57969" y="299992"/>
                  </a:cubicBezTo>
                  <a:cubicBezTo>
                    <a:pt x="59872" y="295679"/>
                    <a:pt x="60886" y="291113"/>
                    <a:pt x="60886" y="286292"/>
                  </a:cubicBezTo>
                  <a:cubicBezTo>
                    <a:pt x="60886" y="283502"/>
                    <a:pt x="60252" y="281219"/>
                    <a:pt x="59110" y="279443"/>
                  </a:cubicBezTo>
                  <a:cubicBezTo>
                    <a:pt x="57969" y="277667"/>
                    <a:pt x="56193" y="276018"/>
                    <a:pt x="54037" y="274496"/>
                  </a:cubicBezTo>
                  <a:cubicBezTo>
                    <a:pt x="49724" y="271451"/>
                    <a:pt x="47567" y="267139"/>
                    <a:pt x="47567" y="261431"/>
                  </a:cubicBezTo>
                  <a:cubicBezTo>
                    <a:pt x="47567" y="255722"/>
                    <a:pt x="49470" y="251790"/>
                    <a:pt x="53149" y="249380"/>
                  </a:cubicBezTo>
                  <a:cubicBezTo>
                    <a:pt x="56827" y="246970"/>
                    <a:pt x="60760" y="245828"/>
                    <a:pt x="64819" y="245828"/>
                  </a:cubicBezTo>
                  <a:lnTo>
                    <a:pt x="66087" y="245828"/>
                  </a:lnTo>
                  <a:cubicBezTo>
                    <a:pt x="72556" y="245828"/>
                    <a:pt x="77757" y="248112"/>
                    <a:pt x="81689" y="252678"/>
                  </a:cubicBezTo>
                  <a:cubicBezTo>
                    <a:pt x="85621" y="257245"/>
                    <a:pt x="87524" y="263714"/>
                    <a:pt x="87524" y="271959"/>
                  </a:cubicBezTo>
                  <a:cubicBezTo>
                    <a:pt x="87651" y="279570"/>
                    <a:pt x="86002" y="286673"/>
                    <a:pt x="82831" y="2932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5">
              <a:extLst>
                <a:ext uri="{FF2B5EF4-FFF2-40B4-BE49-F238E27FC236}">
                  <a16:creationId xmlns:a16="http://schemas.microsoft.com/office/drawing/2014/main" id="{AAF57BC9-B1EC-E25B-3B42-03F3FDD3BF89}"/>
                </a:ext>
              </a:extLst>
            </p:cNvPr>
            <p:cNvSpPr/>
            <p:nvPr/>
          </p:nvSpPr>
          <p:spPr>
            <a:xfrm>
              <a:off x="21106213" y="140169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0" y="14714"/>
                    <a:pt x="63930" y="20803"/>
                  </a:cubicBezTo>
                  <a:cubicBezTo>
                    <a:pt x="63930"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6">
              <a:extLst>
                <a:ext uri="{FF2B5EF4-FFF2-40B4-BE49-F238E27FC236}">
                  <a16:creationId xmlns:a16="http://schemas.microsoft.com/office/drawing/2014/main" id="{11C44429-43A4-95A4-2005-094FD6C56F29}"/>
                </a:ext>
              </a:extLst>
            </p:cNvPr>
            <p:cNvSpPr/>
            <p:nvPr/>
          </p:nvSpPr>
          <p:spPr>
            <a:xfrm>
              <a:off x="21215681" y="1474381"/>
              <a:ext cx="168451" cy="189254"/>
            </a:xfrm>
            <a:custGeom>
              <a:avLst/>
              <a:gdLst>
                <a:gd name="connsiteX0" fmla="*/ 12050 w 168451"/>
                <a:gd name="connsiteY0" fmla="*/ 44016 h 189254"/>
                <a:gd name="connsiteX1" fmla="*/ 43762 w 168451"/>
                <a:gd name="connsiteY1" fmla="*/ 11289 h 189254"/>
                <a:gd name="connsiteX2" fmla="*/ 86002 w 168451"/>
                <a:gd name="connsiteY2" fmla="*/ 0 h 189254"/>
                <a:gd name="connsiteX3" fmla="*/ 147776 w 168451"/>
                <a:gd name="connsiteY3" fmla="*/ 26004 h 189254"/>
                <a:gd name="connsiteX4" fmla="*/ 168452 w 168451"/>
                <a:gd name="connsiteY4" fmla="*/ 94501 h 189254"/>
                <a:gd name="connsiteX5" fmla="*/ 156402 w 168451"/>
                <a:gd name="connsiteY5" fmla="*/ 145620 h 189254"/>
                <a:gd name="connsiteX6" fmla="*/ 124690 w 168451"/>
                <a:gd name="connsiteY6" fmla="*/ 178219 h 189254"/>
                <a:gd name="connsiteX7" fmla="*/ 82450 w 168451"/>
                <a:gd name="connsiteY7" fmla="*/ 189255 h 189254"/>
                <a:gd name="connsiteX8" fmla="*/ 20676 w 168451"/>
                <a:gd name="connsiteY8" fmla="*/ 163125 h 189254"/>
                <a:gd name="connsiteX9" fmla="*/ 0 w 168451"/>
                <a:gd name="connsiteY9" fmla="*/ 94627 h 189254"/>
                <a:gd name="connsiteX10" fmla="*/ 12050 w 168451"/>
                <a:gd name="connsiteY10" fmla="*/ 44016 h 189254"/>
                <a:gd name="connsiteX11" fmla="*/ 118982 w 168451"/>
                <a:gd name="connsiteY11" fmla="*/ 152216 h 189254"/>
                <a:gd name="connsiteX12" fmla="*/ 131032 w 168451"/>
                <a:gd name="connsiteY12" fmla="*/ 97164 h 189254"/>
                <a:gd name="connsiteX13" fmla="*/ 119997 w 168451"/>
                <a:gd name="connsiteY13" fmla="*/ 39830 h 189254"/>
                <a:gd name="connsiteX14" fmla="*/ 84480 w 168451"/>
                <a:gd name="connsiteY14" fmla="*/ 18646 h 189254"/>
                <a:gd name="connsiteX15" fmla="*/ 49724 w 168451"/>
                <a:gd name="connsiteY15" fmla="*/ 37166 h 189254"/>
                <a:gd name="connsiteX16" fmla="*/ 37546 w 168451"/>
                <a:gd name="connsiteY16" fmla="*/ 92217 h 189254"/>
                <a:gd name="connsiteX17" fmla="*/ 48963 w 168451"/>
                <a:gd name="connsiteY17" fmla="*/ 149552 h 189254"/>
                <a:gd name="connsiteX18" fmla="*/ 84480 w 168451"/>
                <a:gd name="connsiteY18" fmla="*/ 170735 h 189254"/>
                <a:gd name="connsiteX19" fmla="*/ 118982 w 168451"/>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1" h="189254">
                  <a:moveTo>
                    <a:pt x="12050" y="44016"/>
                  </a:moveTo>
                  <a:cubicBezTo>
                    <a:pt x="20042" y="29682"/>
                    <a:pt x="30697" y="18773"/>
                    <a:pt x="43762" y="11289"/>
                  </a:cubicBezTo>
                  <a:cubicBezTo>
                    <a:pt x="56827" y="3805"/>
                    <a:pt x="71034" y="0"/>
                    <a:pt x="86002" y="0"/>
                  </a:cubicBezTo>
                  <a:cubicBezTo>
                    <a:pt x="113401" y="0"/>
                    <a:pt x="133950" y="8626"/>
                    <a:pt x="147776" y="26004"/>
                  </a:cubicBezTo>
                  <a:cubicBezTo>
                    <a:pt x="161602" y="43381"/>
                    <a:pt x="168452" y="66214"/>
                    <a:pt x="168452" y="94501"/>
                  </a:cubicBezTo>
                  <a:cubicBezTo>
                    <a:pt x="168452" y="114289"/>
                    <a:pt x="164393" y="131286"/>
                    <a:pt x="156402" y="145620"/>
                  </a:cubicBezTo>
                  <a:cubicBezTo>
                    <a:pt x="148410" y="159953"/>
                    <a:pt x="137755" y="170862"/>
                    <a:pt x="124690" y="178219"/>
                  </a:cubicBezTo>
                  <a:cubicBezTo>
                    <a:pt x="111498" y="185576"/>
                    <a:pt x="97418" y="189255"/>
                    <a:pt x="82450" y="189255"/>
                  </a:cubicBezTo>
                  <a:cubicBezTo>
                    <a:pt x="55051" y="189255"/>
                    <a:pt x="34502" y="180629"/>
                    <a:pt x="20676" y="163125"/>
                  </a:cubicBezTo>
                  <a:cubicBezTo>
                    <a:pt x="6850" y="145747"/>
                    <a:pt x="0" y="122914"/>
                    <a:pt x="0" y="94627"/>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39" y="25750"/>
                    <a:pt x="100716" y="18646"/>
                    <a:pt x="84480" y="18646"/>
                  </a:cubicBezTo>
                  <a:cubicBezTo>
                    <a:pt x="69512" y="18646"/>
                    <a:pt x="57969" y="24862"/>
                    <a:pt x="49724" y="37166"/>
                  </a:cubicBezTo>
                  <a:cubicBezTo>
                    <a:pt x="41606" y="49597"/>
                    <a:pt x="37546" y="67863"/>
                    <a:pt x="37546" y="92217"/>
                  </a:cubicBezTo>
                  <a:cubicBezTo>
                    <a:pt x="37546" y="116318"/>
                    <a:pt x="41352" y="135472"/>
                    <a:pt x="48963" y="149552"/>
                  </a:cubicBezTo>
                  <a:cubicBezTo>
                    <a:pt x="56573" y="163632"/>
                    <a:pt x="68370" y="170735"/>
                    <a:pt x="84480" y="170735"/>
                  </a:cubicBezTo>
                  <a:cubicBezTo>
                    <a:pt x="99448" y="170735"/>
                    <a:pt x="110991"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7">
              <a:extLst>
                <a:ext uri="{FF2B5EF4-FFF2-40B4-BE49-F238E27FC236}">
                  <a16:creationId xmlns:a16="http://schemas.microsoft.com/office/drawing/2014/main" id="{45EBD188-2970-3E01-1276-AA682FA0F0F2}"/>
                </a:ext>
              </a:extLst>
            </p:cNvPr>
            <p:cNvSpPr/>
            <p:nvPr/>
          </p:nvSpPr>
          <p:spPr>
            <a:xfrm>
              <a:off x="21410010"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3"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58">
              <a:extLst>
                <a:ext uri="{FF2B5EF4-FFF2-40B4-BE49-F238E27FC236}">
                  <a16:creationId xmlns:a16="http://schemas.microsoft.com/office/drawing/2014/main" id="{68CA4622-5F2D-FFB1-AEEF-09922845D724}"/>
                </a:ext>
              </a:extLst>
            </p:cNvPr>
            <p:cNvSpPr/>
            <p:nvPr/>
          </p:nvSpPr>
          <p:spPr>
            <a:xfrm>
              <a:off x="21629961" y="1475142"/>
              <a:ext cx="160207" cy="188493"/>
            </a:xfrm>
            <a:custGeom>
              <a:avLst/>
              <a:gdLst>
                <a:gd name="connsiteX0" fmla="*/ 30951 w 160207"/>
                <a:gd name="connsiteY0" fmla="*/ 90949 h 188493"/>
                <a:gd name="connsiteX1" fmla="*/ 108581 w 160207"/>
                <a:gd name="connsiteY1" fmla="*/ 75474 h 188493"/>
                <a:gd name="connsiteX2" fmla="*/ 108581 w 160207"/>
                <a:gd name="connsiteY2" fmla="*/ 66341 h 188493"/>
                <a:gd name="connsiteX3" fmla="*/ 105283 w 160207"/>
                <a:gd name="connsiteY3" fmla="*/ 42240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311 h 188493"/>
                <a:gd name="connsiteX15" fmla="*/ 140926 w 160207"/>
                <a:gd name="connsiteY15" fmla="*/ 168959 h 188493"/>
                <a:gd name="connsiteX16" fmla="*/ 160207 w 160207"/>
                <a:gd name="connsiteY16" fmla="*/ 168959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949 h 188493"/>
                <a:gd name="connsiteX28" fmla="*/ 88285 w 160207"/>
                <a:gd name="connsiteY28" fmla="*/ 161222 h 188493"/>
                <a:gd name="connsiteX29" fmla="*/ 108454 w 160207"/>
                <a:gd name="connsiteY29" fmla="*/ 148791 h 188493"/>
                <a:gd name="connsiteX30" fmla="*/ 108454 w 160207"/>
                <a:gd name="connsiteY30" fmla="*/ 92725 h 188493"/>
                <a:gd name="connsiteX31" fmla="*/ 54798 w 160207"/>
                <a:gd name="connsiteY31" fmla="*/ 103634 h 188493"/>
                <a:gd name="connsiteX32" fmla="*/ 36659 w 160207"/>
                <a:gd name="connsiteY32" fmla="*/ 132174 h 188493"/>
                <a:gd name="connsiteX33" fmla="*/ 45284 w 160207"/>
                <a:gd name="connsiteY33" fmla="*/ 158051 h 188493"/>
                <a:gd name="connsiteX34" fmla="*/ 68624 w 160207"/>
                <a:gd name="connsiteY34" fmla="*/ 166423 h 188493"/>
                <a:gd name="connsiteX35" fmla="*/ 88285 w 160207"/>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949"/>
                  </a:moveTo>
                  <a:cubicBezTo>
                    <a:pt x="51373" y="81309"/>
                    <a:pt x="77250" y="76108"/>
                    <a:pt x="108581" y="75474"/>
                  </a:cubicBezTo>
                  <a:lnTo>
                    <a:pt x="108581" y="66341"/>
                  </a:lnTo>
                  <a:cubicBezTo>
                    <a:pt x="108581" y="56066"/>
                    <a:pt x="107439" y="48075"/>
                    <a:pt x="105283" y="42240"/>
                  </a:cubicBezTo>
                  <a:cubicBezTo>
                    <a:pt x="103126" y="36405"/>
                    <a:pt x="99321" y="32092"/>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311"/>
                  </a:cubicBezTo>
                  <a:lnTo>
                    <a:pt x="140926" y="168959"/>
                  </a:lnTo>
                  <a:lnTo>
                    <a:pt x="160207" y="168959"/>
                  </a:lnTo>
                  <a:lnTo>
                    <a:pt x="160207" y="183293"/>
                  </a:lnTo>
                  <a:cubicBezTo>
                    <a:pt x="155894" y="184435"/>
                    <a:pt x="150313" y="185450"/>
                    <a:pt x="143717" y="186591"/>
                  </a:cubicBezTo>
                  <a:cubicBezTo>
                    <a:pt x="137121" y="187733"/>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381" y="115684"/>
                    <a:pt x="10528" y="100589"/>
                    <a:pt x="30951" y="90949"/>
                  </a:cubicBezTo>
                  <a:close/>
                  <a:moveTo>
                    <a:pt x="88285" y="161222"/>
                  </a:moveTo>
                  <a:cubicBezTo>
                    <a:pt x="95642" y="157797"/>
                    <a:pt x="102365" y="153611"/>
                    <a:pt x="108454" y="148791"/>
                  </a:cubicBezTo>
                  <a:lnTo>
                    <a:pt x="108454" y="92725"/>
                  </a:lnTo>
                  <a:cubicBezTo>
                    <a:pt x="84733" y="92725"/>
                    <a:pt x="66848" y="96403"/>
                    <a:pt x="54798" y="103634"/>
                  </a:cubicBezTo>
                  <a:cubicBezTo>
                    <a:pt x="42747" y="110864"/>
                    <a:pt x="36659" y="120377"/>
                    <a:pt x="36659" y="132174"/>
                  </a:cubicBezTo>
                  <a:cubicBezTo>
                    <a:pt x="36659" y="143971"/>
                    <a:pt x="39576" y="152596"/>
                    <a:pt x="45284" y="158051"/>
                  </a:cubicBezTo>
                  <a:cubicBezTo>
                    <a:pt x="50992" y="163632"/>
                    <a:pt x="58857" y="166423"/>
                    <a:pt x="68624" y="166423"/>
                  </a:cubicBezTo>
                  <a:cubicBezTo>
                    <a:pt x="74459" y="166423"/>
                    <a:pt x="80928" y="164647"/>
                    <a:pt x="88285"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59">
              <a:extLst>
                <a:ext uri="{FF2B5EF4-FFF2-40B4-BE49-F238E27FC236}">
                  <a16:creationId xmlns:a16="http://schemas.microsoft.com/office/drawing/2014/main" id="{C8E162A1-1491-7ACA-A44B-0D017EFB17F8}"/>
                </a:ext>
              </a:extLst>
            </p:cNvPr>
            <p:cNvSpPr/>
            <p:nvPr/>
          </p:nvSpPr>
          <p:spPr>
            <a:xfrm>
              <a:off x="21810464"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0">
              <a:extLst>
                <a:ext uri="{FF2B5EF4-FFF2-40B4-BE49-F238E27FC236}">
                  <a16:creationId xmlns:a16="http://schemas.microsoft.com/office/drawing/2014/main" id="{AB73AA6E-8AF9-CA8A-8F33-3A31105BCB3F}"/>
                </a:ext>
              </a:extLst>
            </p:cNvPr>
            <p:cNvSpPr/>
            <p:nvPr/>
          </p:nvSpPr>
          <p:spPr>
            <a:xfrm>
              <a:off x="21997943" y="1393200"/>
              <a:ext cx="177331" cy="270323"/>
            </a:xfrm>
            <a:custGeom>
              <a:avLst/>
              <a:gdLst>
                <a:gd name="connsiteX0" fmla="*/ 35517 w 177331"/>
                <a:gd name="connsiteY0" fmla="*/ 260796 h 270323"/>
                <a:gd name="connsiteX1" fmla="*/ 9640 w 177331"/>
                <a:gd name="connsiteY1" fmla="*/ 230861 h 270323"/>
                <a:gd name="connsiteX2" fmla="*/ 0 w 177331"/>
                <a:gd name="connsiteY2" fmla="*/ 181010 h 270323"/>
                <a:gd name="connsiteX3" fmla="*/ 11416 w 177331"/>
                <a:gd name="connsiteY3" fmla="*/ 130525 h 270323"/>
                <a:gd name="connsiteX4" fmla="*/ 44142 w 177331"/>
                <a:gd name="connsiteY4" fmla="*/ 94501 h 270323"/>
                <a:gd name="connsiteX5" fmla="*/ 94501 w 177331"/>
                <a:gd name="connsiteY5" fmla="*/ 81309 h 270323"/>
                <a:gd name="connsiteX6" fmla="*/ 124817 w 177331"/>
                <a:gd name="connsiteY6" fmla="*/ 84860 h 270323"/>
                <a:gd name="connsiteX7" fmla="*/ 124817 w 177331"/>
                <a:gd name="connsiteY7" fmla="*/ 23974 h 270323"/>
                <a:gd name="connsiteX8" fmla="*/ 91583 w 177331"/>
                <a:gd name="connsiteY8" fmla="*/ 20042 h 270323"/>
                <a:gd name="connsiteX9" fmla="*/ 91583 w 177331"/>
                <a:gd name="connsiteY9" fmla="*/ 6089 h 270323"/>
                <a:gd name="connsiteX10" fmla="*/ 150186 w 177331"/>
                <a:gd name="connsiteY10" fmla="*/ 0 h 270323"/>
                <a:gd name="connsiteX11" fmla="*/ 151201 w 177331"/>
                <a:gd name="connsiteY11" fmla="*/ 0 h 270323"/>
                <a:gd name="connsiteX12" fmla="*/ 158431 w 177331"/>
                <a:gd name="connsiteY12" fmla="*/ 5201 h 270323"/>
                <a:gd name="connsiteX13" fmla="*/ 158431 w 177331"/>
                <a:gd name="connsiteY13" fmla="*/ 250268 h 270323"/>
                <a:gd name="connsiteX14" fmla="*/ 177331 w 177331"/>
                <a:gd name="connsiteY14" fmla="*/ 250268 h 270323"/>
                <a:gd name="connsiteX15" fmla="*/ 177331 w 177331"/>
                <a:gd name="connsiteY15" fmla="*/ 265236 h 270323"/>
                <a:gd name="connsiteX16" fmla="*/ 159192 w 177331"/>
                <a:gd name="connsiteY16" fmla="*/ 268788 h 270323"/>
                <a:gd name="connsiteX17" fmla="*/ 143083 w 177331"/>
                <a:gd name="connsiteY17" fmla="*/ 270056 h 270323"/>
                <a:gd name="connsiteX18" fmla="*/ 131032 w 177331"/>
                <a:gd name="connsiteY18" fmla="*/ 267139 h 270323"/>
                <a:gd name="connsiteX19" fmla="*/ 127481 w 177331"/>
                <a:gd name="connsiteY19" fmla="*/ 254708 h 270323"/>
                <a:gd name="connsiteX20" fmla="*/ 127481 w 177331"/>
                <a:gd name="connsiteY20" fmla="*/ 244306 h 270323"/>
                <a:gd name="connsiteX21" fmla="*/ 103507 w 177331"/>
                <a:gd name="connsiteY21" fmla="*/ 262826 h 270323"/>
                <a:gd name="connsiteX22" fmla="*/ 71414 w 177331"/>
                <a:gd name="connsiteY22" fmla="*/ 270310 h 270323"/>
                <a:gd name="connsiteX23" fmla="*/ 35517 w 177331"/>
                <a:gd name="connsiteY23" fmla="*/ 260796 h 270323"/>
                <a:gd name="connsiteX24" fmla="*/ 108200 w 177331"/>
                <a:gd name="connsiteY24" fmla="*/ 241642 h 270323"/>
                <a:gd name="connsiteX25" fmla="*/ 124817 w 177331"/>
                <a:gd name="connsiteY25" fmla="*/ 228450 h 270323"/>
                <a:gd name="connsiteX26" fmla="*/ 124817 w 177331"/>
                <a:gd name="connsiteY26" fmla="*/ 109215 h 270323"/>
                <a:gd name="connsiteX27" fmla="*/ 112639 w 177331"/>
                <a:gd name="connsiteY27" fmla="*/ 102238 h 270323"/>
                <a:gd name="connsiteX28" fmla="*/ 92217 w 177331"/>
                <a:gd name="connsiteY28" fmla="*/ 99194 h 270323"/>
                <a:gd name="connsiteX29" fmla="*/ 51626 w 177331"/>
                <a:gd name="connsiteY29" fmla="*/ 118601 h 270323"/>
                <a:gd name="connsiteX30" fmla="*/ 36532 w 177331"/>
                <a:gd name="connsiteY30" fmla="*/ 178346 h 270323"/>
                <a:gd name="connsiteX31" fmla="*/ 49851 w 177331"/>
                <a:gd name="connsiteY31" fmla="*/ 230480 h 270323"/>
                <a:gd name="connsiteX32" fmla="*/ 84353 w 177331"/>
                <a:gd name="connsiteY32" fmla="*/ 247477 h 270323"/>
                <a:gd name="connsiteX33" fmla="*/ 108200 w 177331"/>
                <a:gd name="connsiteY33" fmla="*/ 241642 h 2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23">
                  <a:moveTo>
                    <a:pt x="35517" y="260796"/>
                  </a:moveTo>
                  <a:cubicBezTo>
                    <a:pt x="24608" y="254327"/>
                    <a:pt x="15983" y="244306"/>
                    <a:pt x="9640" y="230861"/>
                  </a:cubicBezTo>
                  <a:cubicBezTo>
                    <a:pt x="3171" y="217415"/>
                    <a:pt x="0" y="200798"/>
                    <a:pt x="0" y="181010"/>
                  </a:cubicBezTo>
                  <a:cubicBezTo>
                    <a:pt x="0" y="162490"/>
                    <a:pt x="3805" y="145747"/>
                    <a:pt x="11416" y="130525"/>
                  </a:cubicBezTo>
                  <a:cubicBezTo>
                    <a:pt x="19027" y="115303"/>
                    <a:pt x="29936" y="103253"/>
                    <a:pt x="44142" y="94501"/>
                  </a:cubicBezTo>
                  <a:cubicBezTo>
                    <a:pt x="58349" y="85748"/>
                    <a:pt x="75220" y="81309"/>
                    <a:pt x="94501" y="81309"/>
                  </a:cubicBezTo>
                  <a:cubicBezTo>
                    <a:pt x="105536" y="81309"/>
                    <a:pt x="115684" y="82450"/>
                    <a:pt x="124817" y="84860"/>
                  </a:cubicBezTo>
                  <a:lnTo>
                    <a:pt x="124817" y="23974"/>
                  </a:lnTo>
                  <a:lnTo>
                    <a:pt x="91583" y="20042"/>
                  </a:lnTo>
                  <a:lnTo>
                    <a:pt x="91583" y="6089"/>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7" y="270310"/>
                    <a:pt x="71414" y="270310"/>
                  </a:cubicBezTo>
                  <a:cubicBezTo>
                    <a:pt x="58349" y="270564"/>
                    <a:pt x="46426" y="267265"/>
                    <a:pt x="35517" y="260796"/>
                  </a:cubicBezTo>
                  <a:close/>
                  <a:moveTo>
                    <a:pt x="108200" y="241642"/>
                  </a:moveTo>
                  <a:cubicBezTo>
                    <a:pt x="115557" y="237837"/>
                    <a:pt x="121138" y="233397"/>
                    <a:pt x="124817" y="228450"/>
                  </a:cubicBezTo>
                  <a:lnTo>
                    <a:pt x="124817" y="109215"/>
                  </a:lnTo>
                  <a:cubicBezTo>
                    <a:pt x="123041" y="106551"/>
                    <a:pt x="118982" y="104268"/>
                    <a:pt x="112639" y="102238"/>
                  </a:cubicBezTo>
                  <a:cubicBezTo>
                    <a:pt x="106297" y="100209"/>
                    <a:pt x="99448" y="99194"/>
                    <a:pt x="92217" y="99194"/>
                  </a:cubicBezTo>
                  <a:cubicBezTo>
                    <a:pt x="75220" y="99194"/>
                    <a:pt x="61774" y="105663"/>
                    <a:pt x="51626" y="118601"/>
                  </a:cubicBezTo>
                  <a:cubicBezTo>
                    <a:pt x="41479" y="131540"/>
                    <a:pt x="36532" y="151455"/>
                    <a:pt x="36532" y="178346"/>
                  </a:cubicBezTo>
                  <a:cubicBezTo>
                    <a:pt x="36532" y="201813"/>
                    <a:pt x="40971" y="219191"/>
                    <a:pt x="49851" y="230480"/>
                  </a:cubicBezTo>
                  <a:cubicBezTo>
                    <a:pt x="58730" y="241769"/>
                    <a:pt x="70273" y="247477"/>
                    <a:pt x="84353" y="247477"/>
                  </a:cubicBezTo>
                  <a:cubicBezTo>
                    <a:pt x="92851" y="247351"/>
                    <a:pt x="100843" y="245448"/>
                    <a:pt x="108200" y="24164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1">
              <a:extLst>
                <a:ext uri="{FF2B5EF4-FFF2-40B4-BE49-F238E27FC236}">
                  <a16:creationId xmlns:a16="http://schemas.microsoft.com/office/drawing/2014/main" id="{4AD84205-F029-ED52-6018-972165C05CAB}"/>
                </a:ext>
              </a:extLst>
            </p:cNvPr>
            <p:cNvSpPr/>
            <p:nvPr/>
          </p:nvSpPr>
          <p:spPr>
            <a:xfrm>
              <a:off x="22200643"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771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771"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2">
              <a:extLst>
                <a:ext uri="{FF2B5EF4-FFF2-40B4-BE49-F238E27FC236}">
                  <a16:creationId xmlns:a16="http://schemas.microsoft.com/office/drawing/2014/main" id="{F1B491D1-25E4-368E-E384-76CD501D13C9}"/>
                </a:ext>
              </a:extLst>
            </p:cNvPr>
            <p:cNvSpPr/>
            <p:nvPr/>
          </p:nvSpPr>
          <p:spPr>
            <a:xfrm>
              <a:off x="19238400" y="1786804"/>
              <a:ext cx="318891" cy="242276"/>
            </a:xfrm>
            <a:custGeom>
              <a:avLst/>
              <a:gdLst>
                <a:gd name="connsiteX0" fmla="*/ 51500 w 318891"/>
                <a:gd name="connsiteY0" fmla="*/ 20295 h 242276"/>
                <a:gd name="connsiteX1" fmla="*/ 15983 w 318891"/>
                <a:gd name="connsiteY1" fmla="*/ 16363 h 242276"/>
                <a:gd name="connsiteX2" fmla="*/ 15983 w 318891"/>
                <a:gd name="connsiteY2" fmla="*/ 0 h 242276"/>
                <a:gd name="connsiteX3" fmla="*/ 102365 w 318891"/>
                <a:gd name="connsiteY3" fmla="*/ 0 h 242276"/>
                <a:gd name="connsiteX4" fmla="*/ 148283 w 318891"/>
                <a:gd name="connsiteY4" fmla="*/ 146635 h 242276"/>
                <a:gd name="connsiteX5" fmla="*/ 159065 w 318891"/>
                <a:gd name="connsiteY5" fmla="*/ 187986 h 242276"/>
                <a:gd name="connsiteX6" fmla="*/ 168833 w 318891"/>
                <a:gd name="connsiteY6" fmla="*/ 146635 h 242276"/>
                <a:gd name="connsiteX7" fmla="*/ 214497 w 318891"/>
                <a:gd name="connsiteY7" fmla="*/ 0 h 242276"/>
                <a:gd name="connsiteX8" fmla="*/ 300245 w 318891"/>
                <a:gd name="connsiteY8" fmla="*/ 0 h 242276"/>
                <a:gd name="connsiteX9" fmla="*/ 300245 w 318891"/>
                <a:gd name="connsiteY9" fmla="*/ 16363 h 242276"/>
                <a:gd name="connsiteX10" fmla="*/ 264348 w 318891"/>
                <a:gd name="connsiteY10" fmla="*/ 20295 h 242276"/>
                <a:gd name="connsiteX11" fmla="*/ 290478 w 318891"/>
                <a:gd name="connsiteY11" fmla="*/ 222742 h 242276"/>
                <a:gd name="connsiteX12" fmla="*/ 318892 w 318891"/>
                <a:gd name="connsiteY12" fmla="*/ 226294 h 242276"/>
                <a:gd name="connsiteX13" fmla="*/ 318892 w 318891"/>
                <a:gd name="connsiteY13" fmla="*/ 242277 h 242276"/>
                <a:gd name="connsiteX14" fmla="*/ 225026 w 318891"/>
                <a:gd name="connsiteY14" fmla="*/ 242277 h 242276"/>
                <a:gd name="connsiteX15" fmla="*/ 225026 w 318891"/>
                <a:gd name="connsiteY15" fmla="*/ 226294 h 242276"/>
                <a:gd name="connsiteX16" fmla="*/ 254708 w 318891"/>
                <a:gd name="connsiteY16" fmla="*/ 222996 h 242276"/>
                <a:gd name="connsiteX17" fmla="*/ 239993 w 318891"/>
                <a:gd name="connsiteY17" fmla="*/ 76615 h 242276"/>
                <a:gd name="connsiteX18" fmla="*/ 233144 w 318891"/>
                <a:gd name="connsiteY18" fmla="*/ 13699 h 242276"/>
                <a:gd name="connsiteX19" fmla="*/ 219444 w 318891"/>
                <a:gd name="connsiteY19" fmla="*/ 60633 h 242276"/>
                <a:gd name="connsiteX20" fmla="*/ 164900 w 318891"/>
                <a:gd name="connsiteY20" fmla="*/ 231114 h 242276"/>
                <a:gd name="connsiteX21" fmla="*/ 143717 w 318891"/>
                <a:gd name="connsiteY21" fmla="*/ 231114 h 242276"/>
                <a:gd name="connsiteX22" fmla="*/ 90949 w 318891"/>
                <a:gd name="connsiteY22" fmla="*/ 74966 h 242276"/>
                <a:gd name="connsiteX23" fmla="*/ 71668 w 318891"/>
                <a:gd name="connsiteY23" fmla="*/ 13319 h 242276"/>
                <a:gd name="connsiteX24" fmla="*/ 65833 w 318891"/>
                <a:gd name="connsiteY24" fmla="*/ 76488 h 242276"/>
                <a:gd name="connsiteX25" fmla="*/ 52768 w 318891"/>
                <a:gd name="connsiteY25" fmla="*/ 222996 h 242276"/>
                <a:gd name="connsiteX26" fmla="*/ 84987 w 318891"/>
                <a:gd name="connsiteY26" fmla="*/ 226294 h 242276"/>
                <a:gd name="connsiteX27" fmla="*/ 84987 w 318891"/>
                <a:gd name="connsiteY27" fmla="*/ 242277 h 242276"/>
                <a:gd name="connsiteX28" fmla="*/ 0 w 318891"/>
                <a:gd name="connsiteY28" fmla="*/ 242277 h 242276"/>
                <a:gd name="connsiteX29" fmla="*/ 0 w 318891"/>
                <a:gd name="connsiteY29" fmla="*/ 226294 h 242276"/>
                <a:gd name="connsiteX30" fmla="*/ 27653 w 318891"/>
                <a:gd name="connsiteY30" fmla="*/ 222996 h 242276"/>
                <a:gd name="connsiteX31" fmla="*/ 51500 w 318891"/>
                <a:gd name="connsiteY31"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276">
                  <a:moveTo>
                    <a:pt x="51500" y="20295"/>
                  </a:moveTo>
                  <a:lnTo>
                    <a:pt x="15983" y="16363"/>
                  </a:lnTo>
                  <a:lnTo>
                    <a:pt x="15983" y="0"/>
                  </a:lnTo>
                  <a:lnTo>
                    <a:pt x="102365" y="0"/>
                  </a:lnTo>
                  <a:lnTo>
                    <a:pt x="148283" y="146635"/>
                  </a:lnTo>
                  <a:lnTo>
                    <a:pt x="159065" y="187986"/>
                  </a:lnTo>
                  <a:lnTo>
                    <a:pt x="168833" y="146635"/>
                  </a:lnTo>
                  <a:lnTo>
                    <a:pt x="214497" y="0"/>
                  </a:lnTo>
                  <a:lnTo>
                    <a:pt x="300245" y="0"/>
                  </a:lnTo>
                  <a:lnTo>
                    <a:pt x="300245" y="16363"/>
                  </a:lnTo>
                  <a:lnTo>
                    <a:pt x="264348" y="20295"/>
                  </a:lnTo>
                  <a:lnTo>
                    <a:pt x="290478" y="222742"/>
                  </a:lnTo>
                  <a:lnTo>
                    <a:pt x="318892" y="226294"/>
                  </a:lnTo>
                  <a:lnTo>
                    <a:pt x="318892" y="242277"/>
                  </a:lnTo>
                  <a:lnTo>
                    <a:pt x="225026" y="242277"/>
                  </a:lnTo>
                  <a:lnTo>
                    <a:pt x="225026" y="226294"/>
                  </a:lnTo>
                  <a:lnTo>
                    <a:pt x="254708" y="222996"/>
                  </a:lnTo>
                  <a:lnTo>
                    <a:pt x="239993" y="76615"/>
                  </a:lnTo>
                  <a:lnTo>
                    <a:pt x="233144" y="13699"/>
                  </a:lnTo>
                  <a:lnTo>
                    <a:pt x="219444" y="60633"/>
                  </a:lnTo>
                  <a:lnTo>
                    <a:pt x="164900" y="231114"/>
                  </a:lnTo>
                  <a:lnTo>
                    <a:pt x="143717" y="231114"/>
                  </a:lnTo>
                  <a:lnTo>
                    <a:pt x="90949" y="74966"/>
                  </a:lnTo>
                  <a:lnTo>
                    <a:pt x="71668" y="13319"/>
                  </a:lnTo>
                  <a:lnTo>
                    <a:pt x="65833" y="76488"/>
                  </a:lnTo>
                  <a:lnTo>
                    <a:pt x="52768" y="222996"/>
                  </a:lnTo>
                  <a:lnTo>
                    <a:pt x="84987" y="226294"/>
                  </a:lnTo>
                  <a:lnTo>
                    <a:pt x="84987" y="242277"/>
                  </a:lnTo>
                  <a:lnTo>
                    <a:pt x="0" y="242277"/>
                  </a:lnTo>
                  <a:lnTo>
                    <a:pt x="0" y="226294"/>
                  </a:lnTo>
                  <a:lnTo>
                    <a:pt x="27653" y="222996"/>
                  </a:lnTo>
                  <a:lnTo>
                    <a:pt x="5150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3">
              <a:extLst>
                <a:ext uri="{FF2B5EF4-FFF2-40B4-BE49-F238E27FC236}">
                  <a16:creationId xmlns:a16="http://schemas.microsoft.com/office/drawing/2014/main" id="{761F29A0-B230-BF27-8F6F-649B924AB857}"/>
                </a:ext>
              </a:extLst>
            </p:cNvPr>
            <p:cNvSpPr/>
            <p:nvPr/>
          </p:nvSpPr>
          <p:spPr>
            <a:xfrm>
              <a:off x="19573781" y="1843251"/>
              <a:ext cx="168452" cy="189381"/>
            </a:xfrm>
            <a:custGeom>
              <a:avLst/>
              <a:gdLst>
                <a:gd name="connsiteX0" fmla="*/ 12050 w 168452"/>
                <a:gd name="connsiteY0" fmla="*/ 44016 h 189381"/>
                <a:gd name="connsiteX1" fmla="*/ 43762 w 168452"/>
                <a:gd name="connsiteY1" fmla="*/ 11289 h 189381"/>
                <a:gd name="connsiteX2" fmla="*/ 86002 w 168452"/>
                <a:gd name="connsiteY2" fmla="*/ 0 h 189381"/>
                <a:gd name="connsiteX3" fmla="*/ 147776 w 168452"/>
                <a:gd name="connsiteY3" fmla="*/ 26130 h 189381"/>
                <a:gd name="connsiteX4" fmla="*/ 168452 w 168452"/>
                <a:gd name="connsiteY4" fmla="*/ 94627 h 189381"/>
                <a:gd name="connsiteX5" fmla="*/ 156402 w 168452"/>
                <a:gd name="connsiteY5" fmla="*/ 145747 h 189381"/>
                <a:gd name="connsiteX6" fmla="*/ 124690 w 168452"/>
                <a:gd name="connsiteY6" fmla="*/ 178346 h 189381"/>
                <a:gd name="connsiteX7" fmla="*/ 82450 w 168452"/>
                <a:gd name="connsiteY7" fmla="*/ 189382 h 189381"/>
                <a:gd name="connsiteX8" fmla="*/ 20676 w 168452"/>
                <a:gd name="connsiteY8" fmla="*/ 163251 h 189381"/>
                <a:gd name="connsiteX9" fmla="*/ 0 w 168452"/>
                <a:gd name="connsiteY9" fmla="*/ 94754 h 189381"/>
                <a:gd name="connsiteX10" fmla="*/ 12050 w 168452"/>
                <a:gd name="connsiteY10" fmla="*/ 44016 h 189381"/>
                <a:gd name="connsiteX11" fmla="*/ 118982 w 168452"/>
                <a:gd name="connsiteY11" fmla="*/ 152216 h 189381"/>
                <a:gd name="connsiteX12" fmla="*/ 131032 w 168452"/>
                <a:gd name="connsiteY12" fmla="*/ 97164 h 189381"/>
                <a:gd name="connsiteX13" fmla="*/ 119997 w 168452"/>
                <a:gd name="connsiteY13" fmla="*/ 39830 h 189381"/>
                <a:gd name="connsiteX14" fmla="*/ 84480 w 168452"/>
                <a:gd name="connsiteY14" fmla="*/ 18646 h 189381"/>
                <a:gd name="connsiteX15" fmla="*/ 49724 w 168452"/>
                <a:gd name="connsiteY15" fmla="*/ 37166 h 189381"/>
                <a:gd name="connsiteX16" fmla="*/ 37547 w 168452"/>
                <a:gd name="connsiteY16" fmla="*/ 92217 h 189381"/>
                <a:gd name="connsiteX17" fmla="*/ 48963 w 168452"/>
                <a:gd name="connsiteY17" fmla="*/ 149552 h 189381"/>
                <a:gd name="connsiteX18" fmla="*/ 84480 w 168452"/>
                <a:gd name="connsiteY18" fmla="*/ 170735 h 189381"/>
                <a:gd name="connsiteX19" fmla="*/ 118982 w 168452"/>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2" h="189381">
                  <a:moveTo>
                    <a:pt x="12050" y="44016"/>
                  </a:moveTo>
                  <a:cubicBezTo>
                    <a:pt x="20042" y="29682"/>
                    <a:pt x="30697" y="18773"/>
                    <a:pt x="43762" y="11289"/>
                  </a:cubicBezTo>
                  <a:cubicBezTo>
                    <a:pt x="56827" y="3805"/>
                    <a:pt x="71034" y="0"/>
                    <a:pt x="86002" y="0"/>
                  </a:cubicBezTo>
                  <a:cubicBezTo>
                    <a:pt x="113401" y="0"/>
                    <a:pt x="133950" y="8752"/>
                    <a:pt x="147776" y="26130"/>
                  </a:cubicBezTo>
                  <a:cubicBezTo>
                    <a:pt x="161602" y="43508"/>
                    <a:pt x="168452" y="66341"/>
                    <a:pt x="168452" y="94627"/>
                  </a:cubicBezTo>
                  <a:cubicBezTo>
                    <a:pt x="168452" y="114416"/>
                    <a:pt x="164393" y="131413"/>
                    <a:pt x="156402" y="145747"/>
                  </a:cubicBezTo>
                  <a:cubicBezTo>
                    <a:pt x="148410" y="160080"/>
                    <a:pt x="137755" y="170989"/>
                    <a:pt x="124690" y="178346"/>
                  </a:cubicBezTo>
                  <a:cubicBezTo>
                    <a:pt x="111498" y="185703"/>
                    <a:pt x="97418" y="189382"/>
                    <a:pt x="82450" y="189382"/>
                  </a:cubicBezTo>
                  <a:cubicBezTo>
                    <a:pt x="55051" y="189382"/>
                    <a:pt x="34502" y="180629"/>
                    <a:pt x="20676" y="163251"/>
                  </a:cubicBezTo>
                  <a:cubicBezTo>
                    <a:pt x="6850" y="145873"/>
                    <a:pt x="0" y="123041"/>
                    <a:pt x="0" y="94754"/>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40" y="25750"/>
                    <a:pt x="100716" y="18646"/>
                    <a:pt x="84480" y="18646"/>
                  </a:cubicBezTo>
                  <a:cubicBezTo>
                    <a:pt x="69512" y="18646"/>
                    <a:pt x="57969" y="24862"/>
                    <a:pt x="49724" y="37166"/>
                  </a:cubicBezTo>
                  <a:cubicBezTo>
                    <a:pt x="41606" y="49597"/>
                    <a:pt x="37547" y="67863"/>
                    <a:pt x="37547" y="92217"/>
                  </a:cubicBezTo>
                  <a:cubicBezTo>
                    <a:pt x="37547" y="116318"/>
                    <a:pt x="41352" y="135472"/>
                    <a:pt x="48963" y="149552"/>
                  </a:cubicBezTo>
                  <a:cubicBezTo>
                    <a:pt x="56573" y="163632"/>
                    <a:pt x="68370" y="170735"/>
                    <a:pt x="84480" y="170735"/>
                  </a:cubicBezTo>
                  <a:cubicBezTo>
                    <a:pt x="99448" y="170735"/>
                    <a:pt x="110864"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4">
              <a:extLst>
                <a:ext uri="{FF2B5EF4-FFF2-40B4-BE49-F238E27FC236}">
                  <a16:creationId xmlns:a16="http://schemas.microsoft.com/office/drawing/2014/main" id="{B269FE0F-7C48-D197-8103-C48C7E093FFA}"/>
                </a:ext>
              </a:extLst>
            </p:cNvPr>
            <p:cNvSpPr/>
            <p:nvPr/>
          </p:nvSpPr>
          <p:spPr>
            <a:xfrm>
              <a:off x="19767983" y="1843885"/>
              <a:ext cx="196865" cy="185068"/>
            </a:xfrm>
            <a:custGeom>
              <a:avLst/>
              <a:gdLst>
                <a:gd name="connsiteX0" fmla="*/ 23467 w 196865"/>
                <a:gd name="connsiteY0" fmla="*/ 29302 h 185068"/>
                <a:gd name="connsiteX1" fmla="*/ 0 w 196865"/>
                <a:gd name="connsiteY1" fmla="*/ 23467 h 185068"/>
                <a:gd name="connsiteX2" fmla="*/ 0 w 196865"/>
                <a:gd name="connsiteY2" fmla="*/ 5835 h 185068"/>
                <a:gd name="connsiteX3" fmla="*/ 46553 w 196865"/>
                <a:gd name="connsiteY3" fmla="*/ 0 h 185068"/>
                <a:gd name="connsiteX4" fmla="*/ 47567 w 196865"/>
                <a:gd name="connsiteY4" fmla="*/ 0 h 185068"/>
                <a:gd name="connsiteX5" fmla="*/ 54417 w 196865"/>
                <a:gd name="connsiteY5" fmla="*/ 5835 h 185068"/>
                <a:gd name="connsiteX6" fmla="*/ 54417 w 196865"/>
                <a:gd name="connsiteY6" fmla="*/ 19534 h 185068"/>
                <a:gd name="connsiteX7" fmla="*/ 54037 w 196865"/>
                <a:gd name="connsiteY7" fmla="*/ 27399 h 185068"/>
                <a:gd name="connsiteX8" fmla="*/ 84987 w 196865"/>
                <a:gd name="connsiteY8" fmla="*/ 8499 h 185068"/>
                <a:gd name="connsiteX9" fmla="*/ 121773 w 196865"/>
                <a:gd name="connsiteY9" fmla="*/ 0 h 185068"/>
                <a:gd name="connsiteX10" fmla="*/ 153611 w 196865"/>
                <a:gd name="connsiteY10" fmla="*/ 7865 h 185068"/>
                <a:gd name="connsiteX11" fmla="*/ 169467 w 196865"/>
                <a:gd name="connsiteY11" fmla="*/ 31838 h 185068"/>
                <a:gd name="connsiteX12" fmla="*/ 174033 w 196865"/>
                <a:gd name="connsiteY12" fmla="*/ 75347 h 185068"/>
                <a:gd name="connsiteX13" fmla="*/ 174033 w 196865"/>
                <a:gd name="connsiteY13" fmla="*/ 166549 h 185068"/>
                <a:gd name="connsiteX14" fmla="*/ 196866 w 196865"/>
                <a:gd name="connsiteY14" fmla="*/ 168833 h 185068"/>
                <a:gd name="connsiteX15" fmla="*/ 196866 w 196865"/>
                <a:gd name="connsiteY15" fmla="*/ 185069 h 185068"/>
                <a:gd name="connsiteX16" fmla="*/ 119616 w 196865"/>
                <a:gd name="connsiteY16" fmla="*/ 185069 h 185068"/>
                <a:gd name="connsiteX17" fmla="*/ 119616 w 196865"/>
                <a:gd name="connsiteY17" fmla="*/ 169086 h 185068"/>
                <a:gd name="connsiteX18" fmla="*/ 139785 w 196865"/>
                <a:gd name="connsiteY18" fmla="*/ 166423 h 185068"/>
                <a:gd name="connsiteX19" fmla="*/ 139785 w 196865"/>
                <a:gd name="connsiteY19" fmla="*/ 74839 h 185068"/>
                <a:gd name="connsiteX20" fmla="*/ 137121 w 196865"/>
                <a:gd name="connsiteY20" fmla="*/ 44650 h 185068"/>
                <a:gd name="connsiteX21" fmla="*/ 127354 w 196865"/>
                <a:gd name="connsiteY21" fmla="*/ 28414 h 185068"/>
                <a:gd name="connsiteX22" fmla="*/ 106551 w 196865"/>
                <a:gd name="connsiteY22" fmla="*/ 23086 h 185068"/>
                <a:gd name="connsiteX23" fmla="*/ 81435 w 196865"/>
                <a:gd name="connsiteY23" fmla="*/ 28921 h 185068"/>
                <a:gd name="connsiteX24" fmla="*/ 57588 w 196865"/>
                <a:gd name="connsiteY24" fmla="*/ 42620 h 185068"/>
                <a:gd name="connsiteX25" fmla="*/ 57588 w 196865"/>
                <a:gd name="connsiteY25" fmla="*/ 166169 h 185068"/>
                <a:gd name="connsiteX26" fmla="*/ 79786 w 196865"/>
                <a:gd name="connsiteY26" fmla="*/ 169086 h 185068"/>
                <a:gd name="connsiteX27" fmla="*/ 79786 w 196865"/>
                <a:gd name="connsiteY27" fmla="*/ 185069 h 185068"/>
                <a:gd name="connsiteX28" fmla="*/ 2917 w 196865"/>
                <a:gd name="connsiteY28" fmla="*/ 185069 h 185068"/>
                <a:gd name="connsiteX29" fmla="*/ 2917 w 196865"/>
                <a:gd name="connsiteY29" fmla="*/ 169086 h 185068"/>
                <a:gd name="connsiteX30" fmla="*/ 23467 w 196865"/>
                <a:gd name="connsiteY30" fmla="*/ 166169 h 185068"/>
                <a:gd name="connsiteX31" fmla="*/ 23467 w 196865"/>
                <a:gd name="connsiteY31" fmla="*/ 29302 h 18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068">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7"/>
                    <a:pt x="169467" y="31838"/>
                  </a:cubicBezTo>
                  <a:cubicBezTo>
                    <a:pt x="172511" y="42620"/>
                    <a:pt x="174033" y="57081"/>
                    <a:pt x="174033" y="75347"/>
                  </a:cubicBezTo>
                  <a:lnTo>
                    <a:pt x="174033" y="166549"/>
                  </a:lnTo>
                  <a:lnTo>
                    <a:pt x="196866" y="168833"/>
                  </a:lnTo>
                  <a:lnTo>
                    <a:pt x="196866" y="185069"/>
                  </a:lnTo>
                  <a:lnTo>
                    <a:pt x="119616" y="185069"/>
                  </a:lnTo>
                  <a:lnTo>
                    <a:pt x="119616" y="169086"/>
                  </a:lnTo>
                  <a:lnTo>
                    <a:pt x="139785" y="166423"/>
                  </a:lnTo>
                  <a:lnTo>
                    <a:pt x="139785" y="74839"/>
                  </a:lnTo>
                  <a:cubicBezTo>
                    <a:pt x="139785" y="62028"/>
                    <a:pt x="138897" y="52007"/>
                    <a:pt x="137121" y="44650"/>
                  </a:cubicBezTo>
                  <a:cubicBezTo>
                    <a:pt x="135345" y="37420"/>
                    <a:pt x="132174" y="31965"/>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5">
              <a:extLst>
                <a:ext uri="{FF2B5EF4-FFF2-40B4-BE49-F238E27FC236}">
                  <a16:creationId xmlns:a16="http://schemas.microsoft.com/office/drawing/2014/main" id="{C0EC0B21-18B6-6521-F69A-03F387DE14E2}"/>
                </a:ext>
              </a:extLst>
            </p:cNvPr>
            <p:cNvSpPr/>
            <p:nvPr/>
          </p:nvSpPr>
          <p:spPr>
            <a:xfrm>
              <a:off x="19987301"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1" y="14714"/>
                    <a:pt x="63931" y="20803"/>
                  </a:cubicBezTo>
                  <a:cubicBezTo>
                    <a:pt x="63931" y="28160"/>
                    <a:pt x="61774" y="33995"/>
                    <a:pt x="57588" y="38434"/>
                  </a:cubicBezTo>
                  <a:cubicBezTo>
                    <a:pt x="53402" y="42747"/>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6">
              <a:extLst>
                <a:ext uri="{FF2B5EF4-FFF2-40B4-BE49-F238E27FC236}">
                  <a16:creationId xmlns:a16="http://schemas.microsoft.com/office/drawing/2014/main" id="{0D5C7345-C723-F9E1-DE97-C061AB7709AA}"/>
                </a:ext>
              </a:extLst>
            </p:cNvPr>
            <p:cNvSpPr/>
            <p:nvPr/>
          </p:nvSpPr>
          <p:spPr>
            <a:xfrm>
              <a:off x="20092329" y="1801138"/>
              <a:ext cx="117459" cy="231241"/>
            </a:xfrm>
            <a:custGeom>
              <a:avLst/>
              <a:gdLst>
                <a:gd name="connsiteX0" fmla="*/ 32600 w 117459"/>
                <a:gd name="connsiteY0" fmla="*/ 222616 h 231241"/>
                <a:gd name="connsiteX1" fmla="*/ 23467 w 117459"/>
                <a:gd name="connsiteY1" fmla="*/ 193568 h 231241"/>
                <a:gd name="connsiteX2" fmla="*/ 23467 w 117459"/>
                <a:gd name="connsiteY2" fmla="*/ 68370 h 231241"/>
                <a:gd name="connsiteX3" fmla="*/ 0 w 117459"/>
                <a:gd name="connsiteY3" fmla="*/ 68370 h 231241"/>
                <a:gd name="connsiteX4" fmla="*/ 0 w 117459"/>
                <a:gd name="connsiteY4" fmla="*/ 53783 h 231241"/>
                <a:gd name="connsiteX5" fmla="*/ 9133 w 117459"/>
                <a:gd name="connsiteY5" fmla="*/ 51500 h 231241"/>
                <a:gd name="connsiteX6" fmla="*/ 19281 w 117459"/>
                <a:gd name="connsiteY6" fmla="*/ 47948 h 231241"/>
                <a:gd name="connsiteX7" fmla="*/ 27399 w 117459"/>
                <a:gd name="connsiteY7" fmla="*/ 36278 h 231241"/>
                <a:gd name="connsiteX8" fmla="*/ 33614 w 117459"/>
                <a:gd name="connsiteY8" fmla="*/ 16363 h 231241"/>
                <a:gd name="connsiteX9" fmla="*/ 37800 w 117459"/>
                <a:gd name="connsiteY9" fmla="*/ 0 h 231241"/>
                <a:gd name="connsiteX10" fmla="*/ 57081 w 117459"/>
                <a:gd name="connsiteY10" fmla="*/ 0 h 231241"/>
                <a:gd name="connsiteX11" fmla="*/ 57715 w 117459"/>
                <a:gd name="connsiteY11" fmla="*/ 46933 h 231241"/>
                <a:gd name="connsiteX12" fmla="*/ 112132 w 117459"/>
                <a:gd name="connsiteY12" fmla="*/ 46933 h 231241"/>
                <a:gd name="connsiteX13" fmla="*/ 112132 w 117459"/>
                <a:gd name="connsiteY13" fmla="*/ 68497 h 231241"/>
                <a:gd name="connsiteX14" fmla="*/ 57715 w 117459"/>
                <a:gd name="connsiteY14" fmla="*/ 68497 h 231241"/>
                <a:gd name="connsiteX15" fmla="*/ 57715 w 117459"/>
                <a:gd name="connsiteY15" fmla="*/ 168579 h 231241"/>
                <a:gd name="connsiteX16" fmla="*/ 58857 w 117459"/>
                <a:gd name="connsiteY16" fmla="*/ 194709 h 231241"/>
                <a:gd name="connsiteX17" fmla="*/ 63804 w 117459"/>
                <a:gd name="connsiteY17" fmla="*/ 204476 h 231241"/>
                <a:gd name="connsiteX18" fmla="*/ 76615 w 117459"/>
                <a:gd name="connsiteY18" fmla="*/ 206760 h 231241"/>
                <a:gd name="connsiteX19" fmla="*/ 96023 w 117459"/>
                <a:gd name="connsiteY19" fmla="*/ 204476 h 231241"/>
                <a:gd name="connsiteX20" fmla="*/ 112513 w 117459"/>
                <a:gd name="connsiteY20" fmla="*/ 199529 h 231241"/>
                <a:gd name="connsiteX21" fmla="*/ 117460 w 117459"/>
                <a:gd name="connsiteY21" fmla="*/ 214244 h 231241"/>
                <a:gd name="connsiteX22" fmla="*/ 92217 w 117459"/>
                <a:gd name="connsiteY22" fmla="*/ 225660 h 231241"/>
                <a:gd name="connsiteX23" fmla="*/ 60379 w 117459"/>
                <a:gd name="connsiteY23" fmla="*/ 231241 h 231241"/>
                <a:gd name="connsiteX24" fmla="*/ 32600 w 117459"/>
                <a:gd name="connsiteY24" fmla="*/ 222616 h 23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459" h="231241">
                  <a:moveTo>
                    <a:pt x="32600" y="222616"/>
                  </a:moveTo>
                  <a:cubicBezTo>
                    <a:pt x="26511" y="216907"/>
                    <a:pt x="23467" y="207267"/>
                    <a:pt x="23467" y="193568"/>
                  </a:cubicBezTo>
                  <a:lnTo>
                    <a:pt x="23467" y="68370"/>
                  </a:lnTo>
                  <a:lnTo>
                    <a:pt x="0" y="68370"/>
                  </a:lnTo>
                  <a:lnTo>
                    <a:pt x="0" y="53783"/>
                  </a:lnTo>
                  <a:cubicBezTo>
                    <a:pt x="1015" y="53529"/>
                    <a:pt x="4186" y="52768"/>
                    <a:pt x="9133" y="51500"/>
                  </a:cubicBezTo>
                  <a:cubicBezTo>
                    <a:pt x="14080" y="50231"/>
                    <a:pt x="17505" y="48963"/>
                    <a:pt x="19281" y="47948"/>
                  </a:cubicBezTo>
                  <a:cubicBezTo>
                    <a:pt x="22706" y="46045"/>
                    <a:pt x="25496" y="42113"/>
                    <a:pt x="27399" y="36278"/>
                  </a:cubicBezTo>
                  <a:cubicBezTo>
                    <a:pt x="29175" y="32092"/>
                    <a:pt x="31204" y="25496"/>
                    <a:pt x="33614" y="16363"/>
                  </a:cubicBezTo>
                  <a:cubicBezTo>
                    <a:pt x="36024" y="7230"/>
                    <a:pt x="37420" y="1776"/>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0" y="201305"/>
                    <a:pt x="112513" y="199529"/>
                  </a:cubicBezTo>
                  <a:lnTo>
                    <a:pt x="117460" y="214244"/>
                  </a:lnTo>
                  <a:cubicBezTo>
                    <a:pt x="112259" y="218176"/>
                    <a:pt x="103760" y="221981"/>
                    <a:pt x="92217" y="225660"/>
                  </a:cubicBezTo>
                  <a:cubicBezTo>
                    <a:pt x="80547" y="229338"/>
                    <a:pt x="70019" y="231241"/>
                    <a:pt x="60379" y="231241"/>
                  </a:cubicBezTo>
                  <a:cubicBezTo>
                    <a:pt x="47821"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7">
              <a:extLst>
                <a:ext uri="{FF2B5EF4-FFF2-40B4-BE49-F238E27FC236}">
                  <a16:creationId xmlns:a16="http://schemas.microsoft.com/office/drawing/2014/main" id="{E70DE11B-FDBD-45FE-13D1-B4458C19CF6D}"/>
                </a:ext>
              </a:extLst>
            </p:cNvPr>
            <p:cNvSpPr/>
            <p:nvPr/>
          </p:nvSpPr>
          <p:spPr>
            <a:xfrm>
              <a:off x="20229574" y="1843251"/>
              <a:ext cx="168454" cy="189381"/>
            </a:xfrm>
            <a:custGeom>
              <a:avLst/>
              <a:gdLst>
                <a:gd name="connsiteX0" fmla="*/ 11926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1926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1926" y="44016"/>
                  </a:moveTo>
                  <a:cubicBezTo>
                    <a:pt x="19918" y="29682"/>
                    <a:pt x="30573" y="18773"/>
                    <a:pt x="43765" y="11289"/>
                  </a:cubicBezTo>
                  <a:cubicBezTo>
                    <a:pt x="56957" y="3805"/>
                    <a:pt x="70910"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49"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68">
              <a:extLst>
                <a:ext uri="{FF2B5EF4-FFF2-40B4-BE49-F238E27FC236}">
                  <a16:creationId xmlns:a16="http://schemas.microsoft.com/office/drawing/2014/main" id="{74F3DB30-084C-4378-551F-880574E41781}"/>
                </a:ext>
              </a:extLst>
            </p:cNvPr>
            <p:cNvSpPr/>
            <p:nvPr/>
          </p:nvSpPr>
          <p:spPr>
            <a:xfrm>
              <a:off x="20428346"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1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537"/>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1"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69">
              <a:extLst>
                <a:ext uri="{FF2B5EF4-FFF2-40B4-BE49-F238E27FC236}">
                  <a16:creationId xmlns:a16="http://schemas.microsoft.com/office/drawing/2014/main" id="{FCB3A9E1-1880-E072-3266-EBF895E55A89}"/>
                </a:ext>
              </a:extLst>
            </p:cNvPr>
            <p:cNvSpPr/>
            <p:nvPr/>
          </p:nvSpPr>
          <p:spPr>
            <a:xfrm>
              <a:off x="20575995"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2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2" y="38434"/>
                  </a:cubicBezTo>
                  <a:cubicBezTo>
                    <a:pt x="53276"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0">
              <a:extLst>
                <a:ext uri="{FF2B5EF4-FFF2-40B4-BE49-F238E27FC236}">
                  <a16:creationId xmlns:a16="http://schemas.microsoft.com/office/drawing/2014/main" id="{FD3D195A-C37A-41C7-AA06-2771770B71FC}"/>
                </a:ext>
              </a:extLst>
            </p:cNvPr>
            <p:cNvSpPr/>
            <p:nvPr/>
          </p:nvSpPr>
          <p:spPr>
            <a:xfrm>
              <a:off x="20680516" y="1848198"/>
              <a:ext cx="159065" cy="180756"/>
            </a:xfrm>
            <a:custGeom>
              <a:avLst/>
              <a:gdLst>
                <a:gd name="connsiteX0" fmla="*/ 37800 w 159065"/>
                <a:gd name="connsiteY0" fmla="*/ 20803 h 180756"/>
                <a:gd name="connsiteX1" fmla="*/ 31965 w 159065"/>
                <a:gd name="connsiteY1" fmla="*/ 51753 h 180756"/>
                <a:gd name="connsiteX2" fmla="*/ 12050 w 159065"/>
                <a:gd name="connsiteY2" fmla="*/ 51753 h 180756"/>
                <a:gd name="connsiteX3" fmla="*/ 12050 w 159065"/>
                <a:gd name="connsiteY3" fmla="*/ 0 h 180756"/>
                <a:gd name="connsiteX4" fmla="*/ 150567 w 159065"/>
                <a:gd name="connsiteY4" fmla="*/ 0 h 180756"/>
                <a:gd name="connsiteX5" fmla="*/ 157036 w 159065"/>
                <a:gd name="connsiteY5" fmla="*/ 13953 h 180756"/>
                <a:gd name="connsiteX6" fmla="*/ 61267 w 159065"/>
                <a:gd name="connsiteY6" fmla="*/ 142322 h 180756"/>
                <a:gd name="connsiteX7" fmla="*/ 38815 w 159065"/>
                <a:gd name="connsiteY7" fmla="*/ 162490 h 180756"/>
                <a:gd name="connsiteX8" fmla="*/ 126466 w 159065"/>
                <a:gd name="connsiteY8" fmla="*/ 159573 h 180756"/>
                <a:gd name="connsiteX9" fmla="*/ 140165 w 159065"/>
                <a:gd name="connsiteY9" fmla="*/ 123041 h 180756"/>
                <a:gd name="connsiteX10" fmla="*/ 159065 w 159065"/>
                <a:gd name="connsiteY10" fmla="*/ 125324 h 180756"/>
                <a:gd name="connsiteX11" fmla="*/ 153230 w 159065"/>
                <a:gd name="connsiteY11" fmla="*/ 180756 h 180756"/>
                <a:gd name="connsiteX12" fmla="*/ 6850 w 159065"/>
                <a:gd name="connsiteY12" fmla="*/ 180756 h 180756"/>
                <a:gd name="connsiteX13" fmla="*/ 0 w 159065"/>
                <a:gd name="connsiteY13" fmla="*/ 166423 h 180756"/>
                <a:gd name="connsiteX14" fmla="*/ 97418 w 159065"/>
                <a:gd name="connsiteY14" fmla="*/ 39322 h 180756"/>
                <a:gd name="connsiteX15" fmla="*/ 118982 w 159065"/>
                <a:gd name="connsiteY15" fmla="*/ 18520 h 180756"/>
                <a:gd name="connsiteX16" fmla="*/ 37800 w 159065"/>
                <a:gd name="connsiteY16" fmla="*/ 20803 h 18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9065" h="180756">
                  <a:moveTo>
                    <a:pt x="37800" y="20803"/>
                  </a:moveTo>
                  <a:lnTo>
                    <a:pt x="31965" y="51753"/>
                  </a:lnTo>
                  <a:lnTo>
                    <a:pt x="12050" y="51753"/>
                  </a:lnTo>
                  <a:lnTo>
                    <a:pt x="12050" y="0"/>
                  </a:lnTo>
                  <a:lnTo>
                    <a:pt x="150567" y="0"/>
                  </a:lnTo>
                  <a:lnTo>
                    <a:pt x="157036" y="13953"/>
                  </a:lnTo>
                  <a:lnTo>
                    <a:pt x="61267" y="142322"/>
                  </a:lnTo>
                  <a:lnTo>
                    <a:pt x="38815" y="162490"/>
                  </a:lnTo>
                  <a:lnTo>
                    <a:pt x="126466" y="159573"/>
                  </a:lnTo>
                  <a:lnTo>
                    <a:pt x="140165" y="123041"/>
                  </a:lnTo>
                  <a:lnTo>
                    <a:pt x="159065" y="125324"/>
                  </a:lnTo>
                  <a:lnTo>
                    <a:pt x="153230" y="180756"/>
                  </a:lnTo>
                  <a:lnTo>
                    <a:pt x="6850" y="180756"/>
                  </a:lnTo>
                  <a:lnTo>
                    <a:pt x="0" y="166423"/>
                  </a:lnTo>
                  <a:lnTo>
                    <a:pt x="97418" y="39322"/>
                  </a:lnTo>
                  <a:lnTo>
                    <a:pt x="118982" y="18520"/>
                  </a:lnTo>
                  <a:lnTo>
                    <a:pt x="37800" y="20803"/>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1">
              <a:extLst>
                <a:ext uri="{FF2B5EF4-FFF2-40B4-BE49-F238E27FC236}">
                  <a16:creationId xmlns:a16="http://schemas.microsoft.com/office/drawing/2014/main" id="{024CA424-ECA1-E8E0-FC9D-1B07C775F0E5}"/>
                </a:ext>
              </a:extLst>
            </p:cNvPr>
            <p:cNvSpPr/>
            <p:nvPr/>
          </p:nvSpPr>
          <p:spPr>
            <a:xfrm>
              <a:off x="20865712" y="1844139"/>
              <a:ext cx="160207" cy="188493"/>
            </a:xfrm>
            <a:custGeom>
              <a:avLst/>
              <a:gdLst>
                <a:gd name="connsiteX0" fmla="*/ 30951 w 160207"/>
                <a:gd name="connsiteY0" fmla="*/ 90822 h 188493"/>
                <a:gd name="connsiteX1" fmla="*/ 108581 w 160207"/>
                <a:gd name="connsiteY1" fmla="*/ 75347 h 188493"/>
                <a:gd name="connsiteX2" fmla="*/ 108581 w 160207"/>
                <a:gd name="connsiteY2" fmla="*/ 66214 h 188493"/>
                <a:gd name="connsiteX3" fmla="*/ 105283 w 160207"/>
                <a:gd name="connsiteY3" fmla="*/ 42113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184 h 188493"/>
                <a:gd name="connsiteX15" fmla="*/ 140926 w 160207"/>
                <a:gd name="connsiteY15" fmla="*/ 168833 h 188493"/>
                <a:gd name="connsiteX16" fmla="*/ 160207 w 160207"/>
                <a:gd name="connsiteY16" fmla="*/ 168833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822 h 188493"/>
                <a:gd name="connsiteX28" fmla="*/ 88285 w 160207"/>
                <a:gd name="connsiteY28" fmla="*/ 161095 h 188493"/>
                <a:gd name="connsiteX29" fmla="*/ 108454 w 160207"/>
                <a:gd name="connsiteY29" fmla="*/ 148664 h 188493"/>
                <a:gd name="connsiteX30" fmla="*/ 108454 w 160207"/>
                <a:gd name="connsiteY30" fmla="*/ 92598 h 188493"/>
                <a:gd name="connsiteX31" fmla="*/ 54798 w 160207"/>
                <a:gd name="connsiteY31" fmla="*/ 103507 h 188493"/>
                <a:gd name="connsiteX32" fmla="*/ 36659 w 160207"/>
                <a:gd name="connsiteY32" fmla="*/ 132047 h 188493"/>
                <a:gd name="connsiteX33" fmla="*/ 45284 w 160207"/>
                <a:gd name="connsiteY33" fmla="*/ 157924 h 188493"/>
                <a:gd name="connsiteX34" fmla="*/ 68624 w 160207"/>
                <a:gd name="connsiteY34" fmla="*/ 166296 h 188493"/>
                <a:gd name="connsiteX35" fmla="*/ 88285 w 160207"/>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822"/>
                  </a:moveTo>
                  <a:cubicBezTo>
                    <a:pt x="51373" y="81182"/>
                    <a:pt x="77250" y="75981"/>
                    <a:pt x="108581" y="75347"/>
                  </a:cubicBezTo>
                  <a:lnTo>
                    <a:pt x="108581" y="66214"/>
                  </a:lnTo>
                  <a:cubicBezTo>
                    <a:pt x="108581" y="56066"/>
                    <a:pt x="107439" y="47948"/>
                    <a:pt x="105283" y="42113"/>
                  </a:cubicBezTo>
                  <a:cubicBezTo>
                    <a:pt x="103126" y="36278"/>
                    <a:pt x="99321" y="31965"/>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184"/>
                  </a:cubicBezTo>
                  <a:lnTo>
                    <a:pt x="140926" y="168833"/>
                  </a:lnTo>
                  <a:lnTo>
                    <a:pt x="160207" y="168833"/>
                  </a:lnTo>
                  <a:lnTo>
                    <a:pt x="160207" y="183293"/>
                  </a:lnTo>
                  <a:cubicBezTo>
                    <a:pt x="155894" y="184435"/>
                    <a:pt x="150313" y="185450"/>
                    <a:pt x="143717" y="186591"/>
                  </a:cubicBezTo>
                  <a:cubicBezTo>
                    <a:pt x="137121" y="187606"/>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254" y="115557"/>
                    <a:pt x="10528" y="100462"/>
                    <a:pt x="30951" y="90822"/>
                  </a:cubicBezTo>
                  <a:close/>
                  <a:moveTo>
                    <a:pt x="88285" y="161095"/>
                  </a:moveTo>
                  <a:cubicBezTo>
                    <a:pt x="95642" y="157670"/>
                    <a:pt x="102365" y="153484"/>
                    <a:pt x="108454" y="148664"/>
                  </a:cubicBezTo>
                  <a:lnTo>
                    <a:pt x="108454" y="92598"/>
                  </a:lnTo>
                  <a:cubicBezTo>
                    <a:pt x="84733" y="92598"/>
                    <a:pt x="66848" y="96276"/>
                    <a:pt x="54798" y="103507"/>
                  </a:cubicBezTo>
                  <a:cubicBezTo>
                    <a:pt x="42747" y="110737"/>
                    <a:pt x="36659" y="120250"/>
                    <a:pt x="36659" y="132047"/>
                  </a:cubicBezTo>
                  <a:cubicBezTo>
                    <a:pt x="36659" y="143844"/>
                    <a:pt x="39576" y="152469"/>
                    <a:pt x="45284" y="157924"/>
                  </a:cubicBezTo>
                  <a:cubicBezTo>
                    <a:pt x="50992" y="163505"/>
                    <a:pt x="58857" y="166296"/>
                    <a:pt x="68624" y="166296"/>
                  </a:cubicBezTo>
                  <a:cubicBezTo>
                    <a:pt x="74459" y="166296"/>
                    <a:pt x="80928" y="164520"/>
                    <a:pt x="88285"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2">
              <a:extLst>
                <a:ext uri="{FF2B5EF4-FFF2-40B4-BE49-F238E27FC236}">
                  <a16:creationId xmlns:a16="http://schemas.microsoft.com/office/drawing/2014/main" id="{D12FC4ED-02C8-2344-2253-633D6BE6EA49}"/>
                </a:ext>
              </a:extLst>
            </p:cNvPr>
            <p:cNvSpPr/>
            <p:nvPr/>
          </p:nvSpPr>
          <p:spPr>
            <a:xfrm>
              <a:off x="21049512"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80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80"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410"/>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3">
              <a:extLst>
                <a:ext uri="{FF2B5EF4-FFF2-40B4-BE49-F238E27FC236}">
                  <a16:creationId xmlns:a16="http://schemas.microsoft.com/office/drawing/2014/main" id="{C6AA8472-4F5E-FFE1-8A3C-6440343C0734}"/>
                </a:ext>
              </a:extLst>
            </p:cNvPr>
            <p:cNvSpPr/>
            <p:nvPr/>
          </p:nvSpPr>
          <p:spPr>
            <a:xfrm>
              <a:off x="21197542" y="184337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1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011"/>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1"/>
                  </a:cubicBezTo>
                  <a:cubicBezTo>
                    <a:pt x="106171" y="186972"/>
                    <a:pt x="93613" y="189382"/>
                    <a:pt x="80801" y="189382"/>
                  </a:cubicBezTo>
                  <a:cubicBezTo>
                    <a:pt x="54417" y="189255"/>
                    <a:pt x="34375" y="180629"/>
                    <a:pt x="20676" y="163505"/>
                  </a:cubicBezTo>
                  <a:close/>
                  <a:moveTo>
                    <a:pt x="114035" y="77757"/>
                  </a:moveTo>
                  <a:cubicBezTo>
                    <a:pt x="114669" y="73190"/>
                    <a:pt x="115050" y="68497"/>
                    <a:pt x="115050" y="63804"/>
                  </a:cubicBezTo>
                  <a:cubicBezTo>
                    <a:pt x="114796" y="49724"/>
                    <a:pt x="111879" y="38561"/>
                    <a:pt x="106044" y="30443"/>
                  </a:cubicBezTo>
                  <a:cubicBezTo>
                    <a:pt x="100209" y="22325"/>
                    <a:pt x="91203" y="18266"/>
                    <a:pt x="78772" y="18266"/>
                  </a:cubicBezTo>
                  <a:cubicBezTo>
                    <a:pt x="66214" y="18266"/>
                    <a:pt x="56066" y="22832"/>
                    <a:pt x="48582" y="31965"/>
                  </a:cubicBezTo>
                  <a:cubicBezTo>
                    <a:pt x="41098" y="41098"/>
                    <a:pt x="36786"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4">
              <a:extLst>
                <a:ext uri="{FF2B5EF4-FFF2-40B4-BE49-F238E27FC236}">
                  <a16:creationId xmlns:a16="http://schemas.microsoft.com/office/drawing/2014/main" id="{89983B7D-FEBD-DF12-9634-21D292708D59}"/>
                </a:ext>
              </a:extLst>
            </p:cNvPr>
            <p:cNvSpPr/>
            <p:nvPr/>
          </p:nvSpPr>
          <p:spPr>
            <a:xfrm>
              <a:off x="21452503" y="1844139"/>
              <a:ext cx="160080" cy="188493"/>
            </a:xfrm>
            <a:custGeom>
              <a:avLst/>
              <a:gdLst>
                <a:gd name="connsiteX0" fmla="*/ 30824 w 160080"/>
                <a:gd name="connsiteY0" fmla="*/ 90822 h 188493"/>
                <a:gd name="connsiteX1" fmla="*/ 108454 w 160080"/>
                <a:gd name="connsiteY1" fmla="*/ 75347 h 188493"/>
                <a:gd name="connsiteX2" fmla="*/ 108454 w 160080"/>
                <a:gd name="connsiteY2" fmla="*/ 66214 h 188493"/>
                <a:gd name="connsiteX3" fmla="*/ 105156 w 160080"/>
                <a:gd name="connsiteY3" fmla="*/ 42113 h 188493"/>
                <a:gd name="connsiteX4" fmla="*/ 93866 w 160080"/>
                <a:gd name="connsiteY4" fmla="*/ 29302 h 188493"/>
                <a:gd name="connsiteX5" fmla="*/ 71161 w 160080"/>
                <a:gd name="connsiteY5" fmla="*/ 25242 h 188493"/>
                <a:gd name="connsiteX6" fmla="*/ 41352 w 160080"/>
                <a:gd name="connsiteY6" fmla="*/ 29936 h 188493"/>
                <a:gd name="connsiteX7" fmla="*/ 15095 w 160080"/>
                <a:gd name="connsiteY7" fmla="*/ 41479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799 w 160080"/>
                <a:gd name="connsiteY14" fmla="*/ 64184 h 188493"/>
                <a:gd name="connsiteX15" fmla="*/ 140799 w 160080"/>
                <a:gd name="connsiteY15" fmla="*/ 168833 h 188493"/>
                <a:gd name="connsiteX16" fmla="*/ 160080 w 160080"/>
                <a:gd name="connsiteY16" fmla="*/ 168833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824 w 160080"/>
                <a:gd name="connsiteY27" fmla="*/ 90822 h 188493"/>
                <a:gd name="connsiteX28" fmla="*/ 88158 w 160080"/>
                <a:gd name="connsiteY28" fmla="*/ 161095 h 188493"/>
                <a:gd name="connsiteX29" fmla="*/ 108327 w 160080"/>
                <a:gd name="connsiteY29" fmla="*/ 148664 h 188493"/>
                <a:gd name="connsiteX30" fmla="*/ 108327 w 160080"/>
                <a:gd name="connsiteY30" fmla="*/ 92598 h 188493"/>
                <a:gd name="connsiteX31" fmla="*/ 54671 w 160080"/>
                <a:gd name="connsiteY31" fmla="*/ 103507 h 188493"/>
                <a:gd name="connsiteX32" fmla="*/ 36532 w 160080"/>
                <a:gd name="connsiteY32" fmla="*/ 132047 h 188493"/>
                <a:gd name="connsiteX33" fmla="*/ 45157 w 160080"/>
                <a:gd name="connsiteY33" fmla="*/ 157924 h 188493"/>
                <a:gd name="connsiteX34" fmla="*/ 68497 w 160080"/>
                <a:gd name="connsiteY34" fmla="*/ 166296 h 188493"/>
                <a:gd name="connsiteX35" fmla="*/ 88158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824" y="90822"/>
                  </a:moveTo>
                  <a:cubicBezTo>
                    <a:pt x="51246" y="81182"/>
                    <a:pt x="77123" y="75981"/>
                    <a:pt x="108454" y="75347"/>
                  </a:cubicBezTo>
                  <a:lnTo>
                    <a:pt x="108454" y="66214"/>
                  </a:lnTo>
                  <a:cubicBezTo>
                    <a:pt x="108454" y="56066"/>
                    <a:pt x="107312" y="47948"/>
                    <a:pt x="105156" y="42113"/>
                  </a:cubicBezTo>
                  <a:cubicBezTo>
                    <a:pt x="102999" y="36278"/>
                    <a:pt x="99194" y="31965"/>
                    <a:pt x="93866" y="29302"/>
                  </a:cubicBezTo>
                  <a:cubicBezTo>
                    <a:pt x="88539" y="26638"/>
                    <a:pt x="80928" y="25242"/>
                    <a:pt x="71161" y="25242"/>
                  </a:cubicBezTo>
                  <a:cubicBezTo>
                    <a:pt x="60125" y="25242"/>
                    <a:pt x="50104" y="26765"/>
                    <a:pt x="41352" y="29936"/>
                  </a:cubicBezTo>
                  <a:cubicBezTo>
                    <a:pt x="32599" y="33107"/>
                    <a:pt x="23847" y="36912"/>
                    <a:pt x="15095" y="41479"/>
                  </a:cubicBezTo>
                  <a:lnTo>
                    <a:pt x="6977" y="24481"/>
                  </a:lnTo>
                  <a:cubicBezTo>
                    <a:pt x="9767" y="22071"/>
                    <a:pt x="14968" y="18900"/>
                    <a:pt x="22579" y="14968"/>
                  </a:cubicBezTo>
                  <a:cubicBezTo>
                    <a:pt x="30189" y="11036"/>
                    <a:pt x="38942" y="7611"/>
                    <a:pt x="48963" y="4566"/>
                  </a:cubicBezTo>
                  <a:cubicBezTo>
                    <a:pt x="58983" y="1522"/>
                    <a:pt x="69004" y="0"/>
                    <a:pt x="78898" y="0"/>
                  </a:cubicBezTo>
                  <a:cubicBezTo>
                    <a:pt x="94374" y="0"/>
                    <a:pt x="106551" y="2156"/>
                    <a:pt x="115557" y="6342"/>
                  </a:cubicBezTo>
                  <a:cubicBezTo>
                    <a:pt x="124563" y="10528"/>
                    <a:pt x="131032" y="17378"/>
                    <a:pt x="134965" y="26765"/>
                  </a:cubicBezTo>
                  <a:cubicBezTo>
                    <a:pt x="138897" y="36151"/>
                    <a:pt x="140799" y="48582"/>
                    <a:pt x="140799" y="64184"/>
                  </a:cubicBezTo>
                  <a:lnTo>
                    <a:pt x="140799" y="168833"/>
                  </a:lnTo>
                  <a:lnTo>
                    <a:pt x="160080" y="168833"/>
                  </a:lnTo>
                  <a:lnTo>
                    <a:pt x="160080" y="183293"/>
                  </a:lnTo>
                  <a:cubicBezTo>
                    <a:pt x="155767" y="184435"/>
                    <a:pt x="150186" y="185450"/>
                    <a:pt x="143590" y="186591"/>
                  </a:cubicBezTo>
                  <a:cubicBezTo>
                    <a:pt x="136994" y="187606"/>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127" y="115557"/>
                    <a:pt x="10401" y="100462"/>
                    <a:pt x="30824" y="90822"/>
                  </a:cubicBezTo>
                  <a:close/>
                  <a:moveTo>
                    <a:pt x="88158" y="161095"/>
                  </a:moveTo>
                  <a:cubicBezTo>
                    <a:pt x="95515" y="157670"/>
                    <a:pt x="102238" y="153484"/>
                    <a:pt x="108327" y="148664"/>
                  </a:cubicBezTo>
                  <a:lnTo>
                    <a:pt x="108327" y="92598"/>
                  </a:lnTo>
                  <a:cubicBezTo>
                    <a:pt x="84607" y="92598"/>
                    <a:pt x="66721" y="96276"/>
                    <a:pt x="54671" y="103507"/>
                  </a:cubicBezTo>
                  <a:cubicBezTo>
                    <a:pt x="42620" y="110737"/>
                    <a:pt x="36532" y="120250"/>
                    <a:pt x="36532" y="132047"/>
                  </a:cubicBezTo>
                  <a:cubicBezTo>
                    <a:pt x="36532" y="143844"/>
                    <a:pt x="39449" y="152469"/>
                    <a:pt x="45157" y="157924"/>
                  </a:cubicBezTo>
                  <a:cubicBezTo>
                    <a:pt x="50865" y="163505"/>
                    <a:pt x="58730" y="166296"/>
                    <a:pt x="68497" y="166296"/>
                  </a:cubicBezTo>
                  <a:cubicBezTo>
                    <a:pt x="74205" y="166296"/>
                    <a:pt x="80801" y="164520"/>
                    <a:pt x="88158"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5">
              <a:extLst>
                <a:ext uri="{FF2B5EF4-FFF2-40B4-BE49-F238E27FC236}">
                  <a16:creationId xmlns:a16="http://schemas.microsoft.com/office/drawing/2014/main" id="{8DBCBD4E-D993-70D4-6012-D97B18B18007}"/>
                </a:ext>
              </a:extLst>
            </p:cNvPr>
            <p:cNvSpPr/>
            <p:nvPr/>
          </p:nvSpPr>
          <p:spPr>
            <a:xfrm>
              <a:off x="21712792" y="1784394"/>
              <a:ext cx="214877" cy="244940"/>
            </a:xfrm>
            <a:custGeom>
              <a:avLst/>
              <a:gdLst>
                <a:gd name="connsiteX0" fmla="*/ 254 w 214877"/>
                <a:gd name="connsiteY0" fmla="*/ 228577 h 244940"/>
                <a:gd name="connsiteX1" fmla="*/ 27272 w 214877"/>
                <a:gd name="connsiteY1" fmla="*/ 225279 h 244940"/>
                <a:gd name="connsiteX2" fmla="*/ 27272 w 214877"/>
                <a:gd name="connsiteY2" fmla="*/ 22706 h 244940"/>
                <a:gd name="connsiteX3" fmla="*/ 1903 w 214877"/>
                <a:gd name="connsiteY3" fmla="*/ 18520 h 244940"/>
                <a:gd name="connsiteX4" fmla="*/ 1903 w 214877"/>
                <a:gd name="connsiteY4" fmla="*/ 2537 h 244940"/>
                <a:gd name="connsiteX5" fmla="*/ 44650 w 214877"/>
                <a:gd name="connsiteY5" fmla="*/ 2537 h 244940"/>
                <a:gd name="connsiteX6" fmla="*/ 69385 w 214877"/>
                <a:gd name="connsiteY6" fmla="*/ 1268 h 244940"/>
                <a:gd name="connsiteX7" fmla="*/ 94754 w 214877"/>
                <a:gd name="connsiteY7" fmla="*/ 0 h 244940"/>
                <a:gd name="connsiteX8" fmla="*/ 162998 w 214877"/>
                <a:gd name="connsiteY8" fmla="*/ 15475 h 244940"/>
                <a:gd name="connsiteX9" fmla="*/ 183420 w 214877"/>
                <a:gd name="connsiteY9" fmla="*/ 64184 h 244940"/>
                <a:gd name="connsiteX10" fmla="*/ 170481 w 214877"/>
                <a:gd name="connsiteY10" fmla="*/ 106551 h 244940"/>
                <a:gd name="connsiteX11" fmla="*/ 135091 w 214877"/>
                <a:gd name="connsiteY11" fmla="*/ 132681 h 244940"/>
                <a:gd name="connsiteX12" fmla="*/ 154499 w 214877"/>
                <a:gd name="connsiteY12" fmla="*/ 151708 h 244940"/>
                <a:gd name="connsiteX13" fmla="*/ 176443 w 214877"/>
                <a:gd name="connsiteY13" fmla="*/ 189382 h 244940"/>
                <a:gd name="connsiteX14" fmla="*/ 191918 w 214877"/>
                <a:gd name="connsiteY14" fmla="*/ 216146 h 244940"/>
                <a:gd name="connsiteX15" fmla="*/ 202193 w 214877"/>
                <a:gd name="connsiteY15" fmla="*/ 225660 h 244940"/>
                <a:gd name="connsiteX16" fmla="*/ 214878 w 214877"/>
                <a:gd name="connsiteY16" fmla="*/ 228958 h 244940"/>
                <a:gd name="connsiteX17" fmla="*/ 214878 w 214877"/>
                <a:gd name="connsiteY17" fmla="*/ 244941 h 244940"/>
                <a:gd name="connsiteX18" fmla="*/ 169847 w 214877"/>
                <a:gd name="connsiteY18" fmla="*/ 244941 h 244940"/>
                <a:gd name="connsiteX19" fmla="*/ 158177 w 214877"/>
                <a:gd name="connsiteY19" fmla="*/ 233651 h 244940"/>
                <a:gd name="connsiteX20" fmla="*/ 140926 w 214877"/>
                <a:gd name="connsiteY20" fmla="*/ 198895 h 244940"/>
                <a:gd name="connsiteX21" fmla="*/ 120504 w 214877"/>
                <a:gd name="connsiteY21" fmla="*/ 158051 h 244940"/>
                <a:gd name="connsiteX22" fmla="*/ 103380 w 214877"/>
                <a:gd name="connsiteY22" fmla="*/ 138643 h 244940"/>
                <a:gd name="connsiteX23" fmla="*/ 62028 w 214877"/>
                <a:gd name="connsiteY23" fmla="*/ 138263 h 244940"/>
                <a:gd name="connsiteX24" fmla="*/ 62028 w 214877"/>
                <a:gd name="connsiteY24" fmla="*/ 225660 h 244940"/>
                <a:gd name="connsiteX25" fmla="*/ 94247 w 214877"/>
                <a:gd name="connsiteY25" fmla="*/ 228958 h 244940"/>
                <a:gd name="connsiteX26" fmla="*/ 94247 w 214877"/>
                <a:gd name="connsiteY26" fmla="*/ 244941 h 244940"/>
                <a:gd name="connsiteX27" fmla="*/ 0 w 214877"/>
                <a:gd name="connsiteY27" fmla="*/ 244941 h 244940"/>
                <a:gd name="connsiteX28" fmla="*/ 0 w 214877"/>
                <a:gd name="connsiteY28" fmla="*/ 228577 h 244940"/>
                <a:gd name="connsiteX29" fmla="*/ 133950 w 214877"/>
                <a:gd name="connsiteY29" fmla="*/ 107058 h 244940"/>
                <a:gd name="connsiteX30" fmla="*/ 146000 w 214877"/>
                <a:gd name="connsiteY30" fmla="*/ 66341 h 244940"/>
                <a:gd name="connsiteX31" fmla="*/ 133823 w 214877"/>
                <a:gd name="connsiteY31" fmla="*/ 30063 h 244940"/>
                <a:gd name="connsiteX32" fmla="*/ 91583 w 214877"/>
                <a:gd name="connsiteY32" fmla="*/ 17505 h 244940"/>
                <a:gd name="connsiteX33" fmla="*/ 70780 w 214877"/>
                <a:gd name="connsiteY33" fmla="*/ 18773 h 244940"/>
                <a:gd name="connsiteX34" fmla="*/ 62281 w 214877"/>
                <a:gd name="connsiteY34" fmla="*/ 19407 h 244940"/>
                <a:gd name="connsiteX35" fmla="*/ 62281 w 214877"/>
                <a:gd name="connsiteY35" fmla="*/ 120504 h 244940"/>
                <a:gd name="connsiteX36" fmla="*/ 82450 w 214877"/>
                <a:gd name="connsiteY36" fmla="*/ 120885 h 244940"/>
                <a:gd name="connsiteX37" fmla="*/ 100970 w 214877"/>
                <a:gd name="connsiteY37" fmla="*/ 120885 h 244940"/>
                <a:gd name="connsiteX38" fmla="*/ 133950 w 214877"/>
                <a:gd name="connsiteY38" fmla="*/ 107058 h 24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4877" h="244940">
                  <a:moveTo>
                    <a:pt x="254" y="228577"/>
                  </a:moveTo>
                  <a:lnTo>
                    <a:pt x="27272" y="225279"/>
                  </a:lnTo>
                  <a:lnTo>
                    <a:pt x="27272" y="22706"/>
                  </a:lnTo>
                  <a:lnTo>
                    <a:pt x="1903" y="18520"/>
                  </a:lnTo>
                  <a:lnTo>
                    <a:pt x="1903" y="2537"/>
                  </a:lnTo>
                  <a:lnTo>
                    <a:pt x="44650" y="2537"/>
                  </a:lnTo>
                  <a:cubicBezTo>
                    <a:pt x="50739" y="2537"/>
                    <a:pt x="58983" y="2156"/>
                    <a:pt x="69385" y="1268"/>
                  </a:cubicBezTo>
                  <a:cubicBezTo>
                    <a:pt x="80294" y="381"/>
                    <a:pt x="88666" y="0"/>
                    <a:pt x="94754" y="0"/>
                  </a:cubicBezTo>
                  <a:cubicBezTo>
                    <a:pt x="126719" y="0"/>
                    <a:pt x="149425" y="5201"/>
                    <a:pt x="162998" y="15475"/>
                  </a:cubicBezTo>
                  <a:cubicBezTo>
                    <a:pt x="176570" y="25750"/>
                    <a:pt x="183420" y="41986"/>
                    <a:pt x="183420" y="64184"/>
                  </a:cubicBezTo>
                  <a:cubicBezTo>
                    <a:pt x="183420" y="79660"/>
                    <a:pt x="179107" y="93740"/>
                    <a:pt x="170481" y="106551"/>
                  </a:cubicBezTo>
                  <a:cubicBezTo>
                    <a:pt x="161856" y="119363"/>
                    <a:pt x="150059" y="128115"/>
                    <a:pt x="135091" y="132681"/>
                  </a:cubicBezTo>
                  <a:cubicBezTo>
                    <a:pt x="142068" y="136360"/>
                    <a:pt x="148537" y="142702"/>
                    <a:pt x="154499" y="151708"/>
                  </a:cubicBezTo>
                  <a:cubicBezTo>
                    <a:pt x="160461" y="160714"/>
                    <a:pt x="167818" y="173272"/>
                    <a:pt x="176443" y="189382"/>
                  </a:cubicBezTo>
                  <a:cubicBezTo>
                    <a:pt x="183166" y="201559"/>
                    <a:pt x="188367" y="210438"/>
                    <a:pt x="191918" y="216146"/>
                  </a:cubicBezTo>
                  <a:cubicBezTo>
                    <a:pt x="195470" y="221854"/>
                    <a:pt x="198895" y="224899"/>
                    <a:pt x="202193" y="225660"/>
                  </a:cubicBezTo>
                  <a:lnTo>
                    <a:pt x="214878" y="228958"/>
                  </a:lnTo>
                  <a:lnTo>
                    <a:pt x="214878" y="244941"/>
                  </a:lnTo>
                  <a:lnTo>
                    <a:pt x="169847" y="244941"/>
                  </a:lnTo>
                  <a:cubicBezTo>
                    <a:pt x="166422" y="244941"/>
                    <a:pt x="162490" y="241262"/>
                    <a:pt x="158177" y="233651"/>
                  </a:cubicBezTo>
                  <a:cubicBezTo>
                    <a:pt x="153865" y="226167"/>
                    <a:pt x="148030" y="214624"/>
                    <a:pt x="140926" y="198895"/>
                  </a:cubicBezTo>
                  <a:cubicBezTo>
                    <a:pt x="133062" y="181771"/>
                    <a:pt x="126339" y="168072"/>
                    <a:pt x="120504" y="158051"/>
                  </a:cubicBezTo>
                  <a:cubicBezTo>
                    <a:pt x="114796" y="147903"/>
                    <a:pt x="109088" y="141434"/>
                    <a:pt x="103380" y="138643"/>
                  </a:cubicBezTo>
                  <a:cubicBezTo>
                    <a:pt x="80167" y="138643"/>
                    <a:pt x="66341" y="138516"/>
                    <a:pt x="62028" y="138263"/>
                  </a:cubicBezTo>
                  <a:lnTo>
                    <a:pt x="62028" y="225660"/>
                  </a:lnTo>
                  <a:lnTo>
                    <a:pt x="94247" y="228958"/>
                  </a:lnTo>
                  <a:lnTo>
                    <a:pt x="94247" y="244941"/>
                  </a:lnTo>
                  <a:lnTo>
                    <a:pt x="0" y="244941"/>
                  </a:lnTo>
                  <a:lnTo>
                    <a:pt x="0" y="228577"/>
                  </a:lnTo>
                  <a:close/>
                  <a:moveTo>
                    <a:pt x="133950" y="107058"/>
                  </a:moveTo>
                  <a:cubicBezTo>
                    <a:pt x="141941" y="97925"/>
                    <a:pt x="146000" y="84353"/>
                    <a:pt x="146000" y="66341"/>
                  </a:cubicBezTo>
                  <a:cubicBezTo>
                    <a:pt x="146000" y="50485"/>
                    <a:pt x="141941" y="38308"/>
                    <a:pt x="133823" y="30063"/>
                  </a:cubicBezTo>
                  <a:cubicBezTo>
                    <a:pt x="125705" y="21691"/>
                    <a:pt x="111625" y="17505"/>
                    <a:pt x="91583" y="17505"/>
                  </a:cubicBezTo>
                  <a:cubicBezTo>
                    <a:pt x="84607" y="17505"/>
                    <a:pt x="77630" y="17885"/>
                    <a:pt x="70780" y="18773"/>
                  </a:cubicBezTo>
                  <a:cubicBezTo>
                    <a:pt x="66467" y="19154"/>
                    <a:pt x="63550" y="19407"/>
                    <a:pt x="62281" y="19407"/>
                  </a:cubicBezTo>
                  <a:lnTo>
                    <a:pt x="62281" y="120504"/>
                  </a:lnTo>
                  <a:cubicBezTo>
                    <a:pt x="65580" y="120758"/>
                    <a:pt x="72302" y="120885"/>
                    <a:pt x="82450" y="120885"/>
                  </a:cubicBezTo>
                  <a:lnTo>
                    <a:pt x="100970" y="120885"/>
                  </a:lnTo>
                  <a:cubicBezTo>
                    <a:pt x="114923" y="120758"/>
                    <a:pt x="125832" y="116191"/>
                    <a:pt x="133950" y="107058"/>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6">
              <a:extLst>
                <a:ext uri="{FF2B5EF4-FFF2-40B4-BE49-F238E27FC236}">
                  <a16:creationId xmlns:a16="http://schemas.microsoft.com/office/drawing/2014/main" id="{DA422926-EFF1-8987-0D50-9D42FD69F31F}"/>
                </a:ext>
              </a:extLst>
            </p:cNvPr>
            <p:cNvSpPr/>
            <p:nvPr/>
          </p:nvSpPr>
          <p:spPr>
            <a:xfrm>
              <a:off x="2194124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19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19" y="30189"/>
                    <a:pt x="18519" y="24101"/>
                  </a:cubicBezTo>
                  <a:cubicBezTo>
                    <a:pt x="18519"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5"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7">
              <a:extLst>
                <a:ext uri="{FF2B5EF4-FFF2-40B4-BE49-F238E27FC236}">
                  <a16:creationId xmlns:a16="http://schemas.microsoft.com/office/drawing/2014/main" id="{B0B1BA92-9B8B-BABE-A40E-5F77DB4A1913}"/>
                </a:ext>
              </a:extLst>
            </p:cNvPr>
            <p:cNvSpPr/>
            <p:nvPr/>
          </p:nvSpPr>
          <p:spPr>
            <a:xfrm>
              <a:off x="22053882" y="1844012"/>
              <a:ext cx="132046" cy="188366"/>
            </a:xfrm>
            <a:custGeom>
              <a:avLst/>
              <a:gdLst>
                <a:gd name="connsiteX0" fmla="*/ 27145 w 132046"/>
                <a:gd name="connsiteY0" fmla="*/ 158939 h 188366"/>
                <a:gd name="connsiteX1" fmla="*/ 40971 w 132046"/>
                <a:gd name="connsiteY1" fmla="*/ 167691 h 188366"/>
                <a:gd name="connsiteX2" fmla="*/ 63296 w 132046"/>
                <a:gd name="connsiteY2" fmla="*/ 171623 h 188366"/>
                <a:gd name="connsiteX3" fmla="*/ 90695 w 132046"/>
                <a:gd name="connsiteY3" fmla="*/ 164393 h 188366"/>
                <a:gd name="connsiteX4" fmla="*/ 99448 w 132046"/>
                <a:gd name="connsiteY4" fmla="*/ 144478 h 188366"/>
                <a:gd name="connsiteX5" fmla="*/ 93866 w 132046"/>
                <a:gd name="connsiteY5" fmla="*/ 129130 h 188366"/>
                <a:gd name="connsiteX6" fmla="*/ 78391 w 132046"/>
                <a:gd name="connsiteY6" fmla="*/ 117587 h 188366"/>
                <a:gd name="connsiteX7" fmla="*/ 49851 w 132046"/>
                <a:gd name="connsiteY7" fmla="*/ 105409 h 188366"/>
                <a:gd name="connsiteX8" fmla="*/ 13192 w 132046"/>
                <a:gd name="connsiteY8" fmla="*/ 82704 h 188366"/>
                <a:gd name="connsiteX9" fmla="*/ 1649 w 132046"/>
                <a:gd name="connsiteY9" fmla="*/ 47948 h 188366"/>
                <a:gd name="connsiteX10" fmla="*/ 10275 w 132046"/>
                <a:gd name="connsiteY10" fmla="*/ 22832 h 188366"/>
                <a:gd name="connsiteX11" fmla="*/ 34122 w 132046"/>
                <a:gd name="connsiteY11" fmla="*/ 6089 h 188366"/>
                <a:gd name="connsiteX12" fmla="*/ 67863 w 132046"/>
                <a:gd name="connsiteY12" fmla="*/ 0 h 188366"/>
                <a:gd name="connsiteX13" fmla="*/ 94120 w 132046"/>
                <a:gd name="connsiteY13" fmla="*/ 2283 h 188366"/>
                <a:gd name="connsiteX14" fmla="*/ 112259 w 132046"/>
                <a:gd name="connsiteY14" fmla="*/ 6850 h 188366"/>
                <a:gd name="connsiteX15" fmla="*/ 121392 w 132046"/>
                <a:gd name="connsiteY15" fmla="*/ 9767 h 188366"/>
                <a:gd name="connsiteX16" fmla="*/ 121392 w 132046"/>
                <a:gd name="connsiteY16" fmla="*/ 50231 h 188366"/>
                <a:gd name="connsiteX17" fmla="*/ 101477 w 132046"/>
                <a:gd name="connsiteY17" fmla="*/ 50231 h 188366"/>
                <a:gd name="connsiteX18" fmla="*/ 95008 w 132046"/>
                <a:gd name="connsiteY18" fmla="*/ 26130 h 188366"/>
                <a:gd name="connsiteX19" fmla="*/ 84607 w 132046"/>
                <a:gd name="connsiteY19" fmla="*/ 19407 h 188366"/>
                <a:gd name="connsiteX20" fmla="*/ 65706 w 132046"/>
                <a:gd name="connsiteY20" fmla="*/ 16617 h 188366"/>
                <a:gd name="connsiteX21" fmla="*/ 42113 w 132046"/>
                <a:gd name="connsiteY21" fmla="*/ 23086 h 188366"/>
                <a:gd name="connsiteX22" fmla="*/ 33107 w 132046"/>
                <a:gd name="connsiteY22" fmla="*/ 40718 h 188366"/>
                <a:gd name="connsiteX23" fmla="*/ 37800 w 132046"/>
                <a:gd name="connsiteY23" fmla="*/ 56827 h 188366"/>
                <a:gd name="connsiteX24" fmla="*/ 49724 w 132046"/>
                <a:gd name="connsiteY24" fmla="*/ 67102 h 188366"/>
                <a:gd name="connsiteX25" fmla="*/ 69258 w 132046"/>
                <a:gd name="connsiteY25" fmla="*/ 76235 h 188366"/>
                <a:gd name="connsiteX26" fmla="*/ 75727 w 132046"/>
                <a:gd name="connsiteY26" fmla="*/ 78898 h 188366"/>
                <a:gd name="connsiteX27" fmla="*/ 105409 w 132046"/>
                <a:gd name="connsiteY27" fmla="*/ 92598 h 188366"/>
                <a:gd name="connsiteX28" fmla="*/ 124436 w 132046"/>
                <a:gd name="connsiteY28" fmla="*/ 109722 h 188366"/>
                <a:gd name="connsiteX29" fmla="*/ 132047 w 132046"/>
                <a:gd name="connsiteY29" fmla="*/ 135599 h 188366"/>
                <a:gd name="connsiteX30" fmla="*/ 113274 w 132046"/>
                <a:gd name="connsiteY30" fmla="*/ 174033 h 188366"/>
                <a:gd name="connsiteX31" fmla="*/ 61901 w 132046"/>
                <a:gd name="connsiteY31" fmla="*/ 188367 h 188366"/>
                <a:gd name="connsiteX32" fmla="*/ 28540 w 132046"/>
                <a:gd name="connsiteY32" fmla="*/ 183927 h 188366"/>
                <a:gd name="connsiteX33" fmla="*/ 0 w 132046"/>
                <a:gd name="connsiteY33" fmla="*/ 174921 h 188366"/>
                <a:gd name="connsiteX34" fmla="*/ 0 w 132046"/>
                <a:gd name="connsiteY34" fmla="*/ 133189 h 188366"/>
                <a:gd name="connsiteX35" fmla="*/ 21183 w 132046"/>
                <a:gd name="connsiteY35" fmla="*/ 133189 h 188366"/>
                <a:gd name="connsiteX36" fmla="*/ 27145 w 132046"/>
                <a:gd name="connsiteY36" fmla="*/ 158939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2046" h="188366">
                  <a:moveTo>
                    <a:pt x="27145" y="158939"/>
                  </a:moveTo>
                  <a:cubicBezTo>
                    <a:pt x="29301" y="162237"/>
                    <a:pt x="33995" y="165154"/>
                    <a:pt x="40971" y="167691"/>
                  </a:cubicBezTo>
                  <a:cubicBezTo>
                    <a:pt x="48075" y="170355"/>
                    <a:pt x="55432" y="171623"/>
                    <a:pt x="63296" y="171623"/>
                  </a:cubicBezTo>
                  <a:cubicBezTo>
                    <a:pt x="75727" y="171623"/>
                    <a:pt x="84860" y="169213"/>
                    <a:pt x="90695" y="164393"/>
                  </a:cubicBezTo>
                  <a:cubicBezTo>
                    <a:pt x="96530" y="159573"/>
                    <a:pt x="99448" y="152977"/>
                    <a:pt x="99448" y="144478"/>
                  </a:cubicBezTo>
                  <a:cubicBezTo>
                    <a:pt x="99448" y="138643"/>
                    <a:pt x="97545" y="133442"/>
                    <a:pt x="93866" y="129130"/>
                  </a:cubicBezTo>
                  <a:cubicBezTo>
                    <a:pt x="90188" y="124817"/>
                    <a:pt x="84987" y="120885"/>
                    <a:pt x="78391" y="117587"/>
                  </a:cubicBezTo>
                  <a:cubicBezTo>
                    <a:pt x="71795" y="114162"/>
                    <a:pt x="62281" y="110103"/>
                    <a:pt x="49851" y="105409"/>
                  </a:cubicBezTo>
                  <a:cubicBezTo>
                    <a:pt x="33107" y="99067"/>
                    <a:pt x="20930" y="91583"/>
                    <a:pt x="13192" y="82704"/>
                  </a:cubicBezTo>
                  <a:cubicBezTo>
                    <a:pt x="5454" y="73951"/>
                    <a:pt x="1649" y="62282"/>
                    <a:pt x="1649" y="47948"/>
                  </a:cubicBezTo>
                  <a:cubicBezTo>
                    <a:pt x="1649" y="38434"/>
                    <a:pt x="4566" y="30063"/>
                    <a:pt x="10275" y="22832"/>
                  </a:cubicBezTo>
                  <a:cubicBezTo>
                    <a:pt x="15983" y="15602"/>
                    <a:pt x="23974" y="10021"/>
                    <a:pt x="34122" y="6089"/>
                  </a:cubicBezTo>
                  <a:cubicBezTo>
                    <a:pt x="44269" y="2030"/>
                    <a:pt x="55432" y="0"/>
                    <a:pt x="67863" y="0"/>
                  </a:cubicBezTo>
                  <a:cubicBezTo>
                    <a:pt x="77884" y="0"/>
                    <a:pt x="86636" y="761"/>
                    <a:pt x="94120" y="2283"/>
                  </a:cubicBezTo>
                  <a:cubicBezTo>
                    <a:pt x="101604" y="3805"/>
                    <a:pt x="107692" y="5328"/>
                    <a:pt x="112259" y="6850"/>
                  </a:cubicBezTo>
                  <a:cubicBezTo>
                    <a:pt x="116825" y="8372"/>
                    <a:pt x="119870" y="9387"/>
                    <a:pt x="121392" y="9767"/>
                  </a:cubicBezTo>
                  <a:lnTo>
                    <a:pt x="121392" y="50231"/>
                  </a:lnTo>
                  <a:lnTo>
                    <a:pt x="101477" y="50231"/>
                  </a:lnTo>
                  <a:lnTo>
                    <a:pt x="95008" y="26130"/>
                  </a:lnTo>
                  <a:cubicBezTo>
                    <a:pt x="93739" y="23467"/>
                    <a:pt x="90188" y="21310"/>
                    <a:pt x="84607" y="19407"/>
                  </a:cubicBezTo>
                  <a:cubicBezTo>
                    <a:pt x="79025" y="17505"/>
                    <a:pt x="72683" y="16617"/>
                    <a:pt x="65706" y="16617"/>
                  </a:cubicBezTo>
                  <a:cubicBezTo>
                    <a:pt x="55939" y="16617"/>
                    <a:pt x="48075" y="18773"/>
                    <a:pt x="42113" y="23086"/>
                  </a:cubicBezTo>
                  <a:cubicBezTo>
                    <a:pt x="36151" y="27399"/>
                    <a:pt x="33107" y="33361"/>
                    <a:pt x="33107" y="40718"/>
                  </a:cubicBezTo>
                  <a:cubicBezTo>
                    <a:pt x="33107" y="47187"/>
                    <a:pt x="34629" y="52641"/>
                    <a:pt x="37800" y="56827"/>
                  </a:cubicBezTo>
                  <a:cubicBezTo>
                    <a:pt x="40971" y="61013"/>
                    <a:pt x="44904" y="64438"/>
                    <a:pt x="49724" y="67102"/>
                  </a:cubicBezTo>
                  <a:cubicBezTo>
                    <a:pt x="54544" y="69766"/>
                    <a:pt x="61013" y="72810"/>
                    <a:pt x="69258" y="76235"/>
                  </a:cubicBezTo>
                  <a:lnTo>
                    <a:pt x="75727" y="78898"/>
                  </a:lnTo>
                  <a:cubicBezTo>
                    <a:pt x="87904" y="83719"/>
                    <a:pt x="97798" y="88285"/>
                    <a:pt x="105409" y="92598"/>
                  </a:cubicBezTo>
                  <a:cubicBezTo>
                    <a:pt x="113020" y="96911"/>
                    <a:pt x="119362" y="102619"/>
                    <a:pt x="124436" y="109722"/>
                  </a:cubicBezTo>
                  <a:cubicBezTo>
                    <a:pt x="129510" y="116826"/>
                    <a:pt x="132047" y="125451"/>
                    <a:pt x="132047" y="135599"/>
                  </a:cubicBezTo>
                  <a:cubicBezTo>
                    <a:pt x="132047" y="151708"/>
                    <a:pt x="125832" y="164520"/>
                    <a:pt x="113274" y="174033"/>
                  </a:cubicBezTo>
                  <a:cubicBezTo>
                    <a:pt x="100716" y="183547"/>
                    <a:pt x="83719" y="188367"/>
                    <a:pt x="61901" y="188367"/>
                  </a:cubicBezTo>
                  <a:cubicBezTo>
                    <a:pt x="51246" y="188367"/>
                    <a:pt x="40083" y="186845"/>
                    <a:pt x="28540" y="183927"/>
                  </a:cubicBezTo>
                  <a:cubicBezTo>
                    <a:pt x="16870" y="181010"/>
                    <a:pt x="7357" y="177966"/>
                    <a:pt x="0" y="174921"/>
                  </a:cubicBezTo>
                  <a:lnTo>
                    <a:pt x="0" y="133189"/>
                  </a:lnTo>
                  <a:lnTo>
                    <a:pt x="21183" y="133189"/>
                  </a:lnTo>
                  <a:lnTo>
                    <a:pt x="27145" y="15893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78">
              <a:extLst>
                <a:ext uri="{FF2B5EF4-FFF2-40B4-BE49-F238E27FC236}">
                  <a16:creationId xmlns:a16="http://schemas.microsoft.com/office/drawing/2014/main" id="{8772FEFE-229D-778D-21C7-2DB84AA60916}"/>
                </a:ext>
              </a:extLst>
            </p:cNvPr>
            <p:cNvSpPr/>
            <p:nvPr/>
          </p:nvSpPr>
          <p:spPr>
            <a:xfrm>
              <a:off x="22211549" y="1843251"/>
              <a:ext cx="142705" cy="189381"/>
            </a:xfrm>
            <a:custGeom>
              <a:avLst/>
              <a:gdLst>
                <a:gd name="connsiteX0" fmla="*/ 10405 w 142705"/>
                <a:gd name="connsiteY0" fmla="*/ 47567 h 189381"/>
                <a:gd name="connsiteX1" fmla="*/ 41736 w 142705"/>
                <a:gd name="connsiteY1" fmla="*/ 12812 h 189381"/>
                <a:gd name="connsiteX2" fmla="*/ 91460 w 142705"/>
                <a:gd name="connsiteY2" fmla="*/ 0 h 189381"/>
                <a:gd name="connsiteX3" fmla="*/ 115560 w 142705"/>
                <a:gd name="connsiteY3" fmla="*/ 2664 h 189381"/>
                <a:gd name="connsiteX4" fmla="*/ 139661 w 142705"/>
                <a:gd name="connsiteY4" fmla="*/ 9767 h 189381"/>
                <a:gd name="connsiteX5" fmla="*/ 138393 w 142705"/>
                <a:gd name="connsiteY5" fmla="*/ 59998 h 189381"/>
                <a:gd name="connsiteX6" fmla="*/ 117209 w 142705"/>
                <a:gd name="connsiteY6" fmla="*/ 59998 h 189381"/>
                <a:gd name="connsiteX7" fmla="*/ 110106 w 142705"/>
                <a:gd name="connsiteY7" fmla="*/ 26765 h 189381"/>
                <a:gd name="connsiteX8" fmla="*/ 85371 w 142705"/>
                <a:gd name="connsiteY8" fmla="*/ 17632 h 189381"/>
                <a:gd name="connsiteX9" fmla="*/ 49347 w 142705"/>
                <a:gd name="connsiteY9" fmla="*/ 36024 h 189381"/>
                <a:gd name="connsiteX10" fmla="*/ 36155 w 142705"/>
                <a:gd name="connsiteY10" fmla="*/ 88285 h 189381"/>
                <a:gd name="connsiteX11" fmla="*/ 50996 w 142705"/>
                <a:gd name="connsiteY11" fmla="*/ 146761 h 189381"/>
                <a:gd name="connsiteX12" fmla="*/ 89557 w 142705"/>
                <a:gd name="connsiteY12" fmla="*/ 166803 h 189381"/>
                <a:gd name="connsiteX13" fmla="*/ 115434 w 142705"/>
                <a:gd name="connsiteY13" fmla="*/ 162617 h 189381"/>
                <a:gd name="connsiteX14" fmla="*/ 136490 w 142705"/>
                <a:gd name="connsiteY14" fmla="*/ 152469 h 189381"/>
                <a:gd name="connsiteX15" fmla="*/ 142705 w 142705"/>
                <a:gd name="connsiteY15" fmla="*/ 165535 h 189381"/>
                <a:gd name="connsiteX16" fmla="*/ 116829 w 142705"/>
                <a:gd name="connsiteY16" fmla="*/ 182025 h 189381"/>
                <a:gd name="connsiteX17" fmla="*/ 82073 w 142705"/>
                <a:gd name="connsiteY17" fmla="*/ 189382 h 189381"/>
                <a:gd name="connsiteX18" fmla="*/ 36916 w 142705"/>
                <a:gd name="connsiteY18" fmla="*/ 177331 h 189381"/>
                <a:gd name="connsiteX19" fmla="*/ 9263 w 142705"/>
                <a:gd name="connsiteY19" fmla="*/ 144224 h 189381"/>
                <a:gd name="connsiteX20" fmla="*/ 3 w 142705"/>
                <a:gd name="connsiteY20" fmla="*/ 96530 h 189381"/>
                <a:gd name="connsiteX21" fmla="*/ 10405 w 142705"/>
                <a:gd name="connsiteY21" fmla="*/ 4756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705" h="189381">
                  <a:moveTo>
                    <a:pt x="10405" y="47567"/>
                  </a:moveTo>
                  <a:cubicBezTo>
                    <a:pt x="17508" y="32980"/>
                    <a:pt x="27909" y="21437"/>
                    <a:pt x="41736" y="12812"/>
                  </a:cubicBezTo>
                  <a:cubicBezTo>
                    <a:pt x="55562" y="4186"/>
                    <a:pt x="72052" y="0"/>
                    <a:pt x="91460" y="0"/>
                  </a:cubicBezTo>
                  <a:cubicBezTo>
                    <a:pt x="100846" y="0"/>
                    <a:pt x="108838" y="888"/>
                    <a:pt x="115560" y="2664"/>
                  </a:cubicBezTo>
                  <a:cubicBezTo>
                    <a:pt x="122283" y="4440"/>
                    <a:pt x="130275" y="6850"/>
                    <a:pt x="139661" y="9767"/>
                  </a:cubicBezTo>
                  <a:lnTo>
                    <a:pt x="138393" y="59998"/>
                  </a:lnTo>
                  <a:lnTo>
                    <a:pt x="117209" y="59998"/>
                  </a:lnTo>
                  <a:lnTo>
                    <a:pt x="110106" y="26765"/>
                  </a:lnTo>
                  <a:cubicBezTo>
                    <a:pt x="108838" y="20676"/>
                    <a:pt x="100593" y="17632"/>
                    <a:pt x="85371" y="17632"/>
                  </a:cubicBezTo>
                  <a:cubicBezTo>
                    <a:pt x="70149" y="17632"/>
                    <a:pt x="58099" y="23720"/>
                    <a:pt x="49347" y="36024"/>
                  </a:cubicBezTo>
                  <a:cubicBezTo>
                    <a:pt x="40594" y="48329"/>
                    <a:pt x="36155" y="65706"/>
                    <a:pt x="36155" y="88285"/>
                  </a:cubicBezTo>
                  <a:cubicBezTo>
                    <a:pt x="36155" y="113908"/>
                    <a:pt x="41102" y="133442"/>
                    <a:pt x="50996" y="146761"/>
                  </a:cubicBezTo>
                  <a:cubicBezTo>
                    <a:pt x="60890" y="160080"/>
                    <a:pt x="73701" y="166803"/>
                    <a:pt x="89557" y="166803"/>
                  </a:cubicBezTo>
                  <a:cubicBezTo>
                    <a:pt x="98690" y="166803"/>
                    <a:pt x="107315" y="165408"/>
                    <a:pt x="115434" y="162617"/>
                  </a:cubicBezTo>
                  <a:cubicBezTo>
                    <a:pt x="123552" y="159827"/>
                    <a:pt x="130528" y="156402"/>
                    <a:pt x="136490" y="152469"/>
                  </a:cubicBezTo>
                  <a:lnTo>
                    <a:pt x="142705" y="165535"/>
                  </a:lnTo>
                  <a:cubicBezTo>
                    <a:pt x="136870" y="171623"/>
                    <a:pt x="128245" y="177078"/>
                    <a:pt x="116829" y="182025"/>
                  </a:cubicBezTo>
                  <a:cubicBezTo>
                    <a:pt x="105413" y="186845"/>
                    <a:pt x="93870" y="189382"/>
                    <a:pt x="82073" y="189382"/>
                  </a:cubicBezTo>
                  <a:cubicBezTo>
                    <a:pt x="64188" y="189382"/>
                    <a:pt x="49220" y="185323"/>
                    <a:pt x="36916" y="177331"/>
                  </a:cubicBezTo>
                  <a:cubicBezTo>
                    <a:pt x="24612" y="169340"/>
                    <a:pt x="15352" y="158304"/>
                    <a:pt x="9263" y="144224"/>
                  </a:cubicBezTo>
                  <a:cubicBezTo>
                    <a:pt x="3048" y="130144"/>
                    <a:pt x="3" y="114289"/>
                    <a:pt x="3" y="96530"/>
                  </a:cubicBezTo>
                  <a:cubicBezTo>
                    <a:pt x="-123" y="78391"/>
                    <a:pt x="3428" y="62155"/>
                    <a:pt x="10405" y="4756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79">
              <a:extLst>
                <a:ext uri="{FF2B5EF4-FFF2-40B4-BE49-F238E27FC236}">
                  <a16:creationId xmlns:a16="http://schemas.microsoft.com/office/drawing/2014/main" id="{5FEB3267-8735-8F8A-1766-EE1E174205DD}"/>
                </a:ext>
              </a:extLst>
            </p:cNvPr>
            <p:cNvSpPr/>
            <p:nvPr/>
          </p:nvSpPr>
          <p:spPr>
            <a:xfrm>
              <a:off x="22379497" y="1844139"/>
              <a:ext cx="183166" cy="188367"/>
            </a:xfrm>
            <a:custGeom>
              <a:avLst/>
              <a:gdLst>
                <a:gd name="connsiteX0" fmla="*/ 137755 w 183166"/>
                <a:gd name="connsiteY0" fmla="*/ 184181 h 188367"/>
                <a:gd name="connsiteX1" fmla="*/ 133316 w 183166"/>
                <a:gd name="connsiteY1" fmla="*/ 172384 h 188367"/>
                <a:gd name="connsiteX2" fmla="*/ 133316 w 183166"/>
                <a:gd name="connsiteY2" fmla="*/ 161349 h 188367"/>
                <a:gd name="connsiteX3" fmla="*/ 106424 w 183166"/>
                <a:gd name="connsiteY3" fmla="*/ 180249 h 188367"/>
                <a:gd name="connsiteX4" fmla="*/ 73951 w 183166"/>
                <a:gd name="connsiteY4" fmla="*/ 188367 h 188367"/>
                <a:gd name="connsiteX5" fmla="*/ 30951 w 183166"/>
                <a:gd name="connsiteY5" fmla="*/ 172004 h 188367"/>
                <a:gd name="connsiteX6" fmla="*/ 18266 w 183166"/>
                <a:gd name="connsiteY6" fmla="*/ 118221 h 188367"/>
                <a:gd name="connsiteX7" fmla="*/ 18266 w 183166"/>
                <a:gd name="connsiteY7" fmla="*/ 23720 h 188367"/>
                <a:gd name="connsiteX8" fmla="*/ 0 w 183166"/>
                <a:gd name="connsiteY8" fmla="*/ 18520 h 188367"/>
                <a:gd name="connsiteX9" fmla="*/ 0 w 183166"/>
                <a:gd name="connsiteY9" fmla="*/ 4186 h 188367"/>
                <a:gd name="connsiteX10" fmla="*/ 45665 w 183166"/>
                <a:gd name="connsiteY10" fmla="*/ 0 h 188367"/>
                <a:gd name="connsiteX11" fmla="*/ 46045 w 183166"/>
                <a:gd name="connsiteY11" fmla="*/ 0 h 188367"/>
                <a:gd name="connsiteX12" fmla="*/ 52261 w 183166"/>
                <a:gd name="connsiteY12" fmla="*/ 3932 h 188367"/>
                <a:gd name="connsiteX13" fmla="*/ 52261 w 183166"/>
                <a:gd name="connsiteY13" fmla="*/ 115684 h 188367"/>
                <a:gd name="connsiteX14" fmla="*/ 55051 w 183166"/>
                <a:gd name="connsiteY14" fmla="*/ 145239 h 188367"/>
                <a:gd name="connsiteX15" fmla="*/ 64819 w 183166"/>
                <a:gd name="connsiteY15" fmla="*/ 160841 h 188367"/>
                <a:gd name="connsiteX16" fmla="*/ 85241 w 183166"/>
                <a:gd name="connsiteY16" fmla="*/ 165915 h 188367"/>
                <a:gd name="connsiteX17" fmla="*/ 109722 w 183166"/>
                <a:gd name="connsiteY17" fmla="*/ 160334 h 188367"/>
                <a:gd name="connsiteX18" fmla="*/ 129637 w 183166"/>
                <a:gd name="connsiteY18" fmla="*/ 147269 h 188367"/>
                <a:gd name="connsiteX19" fmla="*/ 129637 w 183166"/>
                <a:gd name="connsiteY19" fmla="*/ 23720 h 188367"/>
                <a:gd name="connsiteX20" fmla="*/ 106170 w 183166"/>
                <a:gd name="connsiteY20" fmla="*/ 18520 h 188367"/>
                <a:gd name="connsiteX21" fmla="*/ 106170 w 183166"/>
                <a:gd name="connsiteY21" fmla="*/ 4186 h 188367"/>
                <a:gd name="connsiteX22" fmla="*/ 155767 w 183166"/>
                <a:gd name="connsiteY22" fmla="*/ 0 h 188367"/>
                <a:gd name="connsiteX23" fmla="*/ 156148 w 183166"/>
                <a:gd name="connsiteY23" fmla="*/ 0 h 188367"/>
                <a:gd name="connsiteX24" fmla="*/ 163632 w 183166"/>
                <a:gd name="connsiteY24" fmla="*/ 3932 h 188367"/>
                <a:gd name="connsiteX25" fmla="*/ 163632 w 183166"/>
                <a:gd name="connsiteY25" fmla="*/ 168198 h 188367"/>
                <a:gd name="connsiteX26" fmla="*/ 183166 w 183166"/>
                <a:gd name="connsiteY26" fmla="*/ 168198 h 188367"/>
                <a:gd name="connsiteX27" fmla="*/ 182786 w 183166"/>
                <a:gd name="connsiteY27" fmla="*/ 182913 h 188367"/>
                <a:gd name="connsiteX28" fmla="*/ 166930 w 183166"/>
                <a:gd name="connsiteY28" fmla="*/ 186464 h 188367"/>
                <a:gd name="connsiteX29" fmla="*/ 151455 w 183166"/>
                <a:gd name="connsiteY29" fmla="*/ 187733 h 188367"/>
                <a:gd name="connsiteX30" fmla="*/ 137755 w 183166"/>
                <a:gd name="connsiteY30" fmla="*/ 184181 h 18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7">
                  <a:moveTo>
                    <a:pt x="137755" y="184181"/>
                  </a:moveTo>
                  <a:cubicBezTo>
                    <a:pt x="134838" y="181771"/>
                    <a:pt x="133316" y="177839"/>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89" y="187733"/>
                    <a:pt x="151455" y="187733"/>
                  </a:cubicBezTo>
                  <a:cubicBezTo>
                    <a:pt x="145239" y="187733"/>
                    <a:pt x="140673" y="186591"/>
                    <a:pt x="137755" y="184181"/>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0">
              <a:extLst>
                <a:ext uri="{FF2B5EF4-FFF2-40B4-BE49-F238E27FC236}">
                  <a16:creationId xmlns:a16="http://schemas.microsoft.com/office/drawing/2014/main" id="{CB5D06A3-A703-EBB6-A4C6-41BB5D221965}"/>
                </a:ext>
              </a:extLst>
            </p:cNvPr>
            <p:cNvSpPr/>
            <p:nvPr/>
          </p:nvSpPr>
          <p:spPr>
            <a:xfrm>
              <a:off x="22589174"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537"/>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1">
              <a:extLst>
                <a:ext uri="{FF2B5EF4-FFF2-40B4-BE49-F238E27FC236}">
                  <a16:creationId xmlns:a16="http://schemas.microsoft.com/office/drawing/2014/main" id="{5C5C6E4D-A9FC-4789-2A6C-3FC442843A70}"/>
                </a:ext>
              </a:extLst>
            </p:cNvPr>
            <p:cNvSpPr/>
            <p:nvPr/>
          </p:nvSpPr>
          <p:spPr>
            <a:xfrm>
              <a:off x="2273682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1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1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1"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8" y="33995"/>
                    <a:pt x="57461" y="38434"/>
                  </a:cubicBezTo>
                  <a:cubicBezTo>
                    <a:pt x="53276" y="42747"/>
                    <a:pt x="47314" y="44904"/>
                    <a:pt x="39703" y="44904"/>
                  </a:cubicBezTo>
                  <a:lnTo>
                    <a:pt x="39322" y="44904"/>
                  </a:lnTo>
                  <a:cubicBezTo>
                    <a:pt x="32473" y="44904"/>
                    <a:pt x="27145" y="43001"/>
                    <a:pt x="23721"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2">
              <a:extLst>
                <a:ext uri="{FF2B5EF4-FFF2-40B4-BE49-F238E27FC236}">
                  <a16:creationId xmlns:a16="http://schemas.microsoft.com/office/drawing/2014/main" id="{3F8AB0D4-8DF9-2E1D-2966-047190941286}"/>
                </a:ext>
              </a:extLst>
            </p:cNvPr>
            <p:cNvSpPr/>
            <p:nvPr/>
          </p:nvSpPr>
          <p:spPr>
            <a:xfrm>
              <a:off x="22843628" y="1762196"/>
              <a:ext cx="88031" cy="266884"/>
            </a:xfrm>
            <a:custGeom>
              <a:avLst/>
              <a:gdLst>
                <a:gd name="connsiteX0" fmla="*/ 26384 w 88031"/>
                <a:gd name="connsiteY0" fmla="*/ 23720 h 266884"/>
                <a:gd name="connsiteX1" fmla="*/ 0 w 88031"/>
                <a:gd name="connsiteY1" fmla="*/ 20169 h 266884"/>
                <a:gd name="connsiteX2" fmla="*/ 0 w 88031"/>
                <a:gd name="connsiteY2" fmla="*/ 6215 h 266884"/>
                <a:gd name="connsiteX3" fmla="*/ 52514 w 88031"/>
                <a:gd name="connsiteY3" fmla="*/ 0 h 266884"/>
                <a:gd name="connsiteX4" fmla="*/ 53149 w 88031"/>
                <a:gd name="connsiteY4" fmla="*/ 0 h 266884"/>
                <a:gd name="connsiteX5" fmla="*/ 60379 w 88031"/>
                <a:gd name="connsiteY5" fmla="*/ 4820 h 266884"/>
                <a:gd name="connsiteX6" fmla="*/ 60379 w 88031"/>
                <a:gd name="connsiteY6" fmla="*/ 248239 h 266884"/>
                <a:gd name="connsiteX7" fmla="*/ 88031 w 88031"/>
                <a:gd name="connsiteY7" fmla="*/ 250902 h 266884"/>
                <a:gd name="connsiteX8" fmla="*/ 88031 w 88031"/>
                <a:gd name="connsiteY8" fmla="*/ 266885 h 266884"/>
                <a:gd name="connsiteX9" fmla="*/ 0 w 88031"/>
                <a:gd name="connsiteY9" fmla="*/ 266885 h 266884"/>
                <a:gd name="connsiteX10" fmla="*/ 0 w 88031"/>
                <a:gd name="connsiteY10" fmla="*/ 250902 h 266884"/>
                <a:gd name="connsiteX11" fmla="*/ 26384 w 88031"/>
                <a:gd name="connsiteY11" fmla="*/ 247985 h 266884"/>
                <a:gd name="connsiteX12" fmla="*/ 26384 w 88031"/>
                <a:gd name="connsiteY12" fmla="*/ 23720 h 26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6884">
                  <a:moveTo>
                    <a:pt x="26384" y="23720"/>
                  </a:moveTo>
                  <a:lnTo>
                    <a:pt x="0" y="20169"/>
                  </a:lnTo>
                  <a:lnTo>
                    <a:pt x="0" y="6215"/>
                  </a:lnTo>
                  <a:lnTo>
                    <a:pt x="52514" y="0"/>
                  </a:lnTo>
                  <a:lnTo>
                    <a:pt x="53149" y="0"/>
                  </a:lnTo>
                  <a:lnTo>
                    <a:pt x="60379" y="4820"/>
                  </a:lnTo>
                  <a:lnTo>
                    <a:pt x="60379" y="248239"/>
                  </a:lnTo>
                  <a:lnTo>
                    <a:pt x="88031" y="250902"/>
                  </a:lnTo>
                  <a:lnTo>
                    <a:pt x="88031" y="266885"/>
                  </a:lnTo>
                  <a:lnTo>
                    <a:pt x="0" y="266885"/>
                  </a:lnTo>
                  <a:lnTo>
                    <a:pt x="0" y="250902"/>
                  </a:lnTo>
                  <a:lnTo>
                    <a:pt x="26384" y="247985"/>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3">
              <a:extLst>
                <a:ext uri="{FF2B5EF4-FFF2-40B4-BE49-F238E27FC236}">
                  <a16:creationId xmlns:a16="http://schemas.microsoft.com/office/drawing/2014/main" id="{1E8F7E6B-8786-1952-5381-E5E883559990}"/>
                </a:ext>
              </a:extLst>
            </p:cNvPr>
            <p:cNvSpPr/>
            <p:nvPr/>
          </p:nvSpPr>
          <p:spPr>
            <a:xfrm>
              <a:off x="22954869" y="1843251"/>
              <a:ext cx="168454" cy="189381"/>
            </a:xfrm>
            <a:custGeom>
              <a:avLst/>
              <a:gdLst>
                <a:gd name="connsiteX0" fmla="*/ 12053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2053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2053" y="44016"/>
                  </a:moveTo>
                  <a:cubicBezTo>
                    <a:pt x="20045" y="29682"/>
                    <a:pt x="30700" y="18773"/>
                    <a:pt x="43765" y="11289"/>
                  </a:cubicBezTo>
                  <a:cubicBezTo>
                    <a:pt x="56830" y="3805"/>
                    <a:pt x="71037"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2053"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4">
              <a:extLst>
                <a:ext uri="{FF2B5EF4-FFF2-40B4-BE49-F238E27FC236}">
                  <a16:creationId xmlns:a16="http://schemas.microsoft.com/office/drawing/2014/main" id="{F9C48340-4048-CB72-781B-D7CC3F4840EE}"/>
                </a:ext>
              </a:extLst>
            </p:cNvPr>
            <p:cNvSpPr/>
            <p:nvPr/>
          </p:nvSpPr>
          <p:spPr>
            <a:xfrm>
              <a:off x="23153640"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410"/>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5">
              <a:extLst>
                <a:ext uri="{FF2B5EF4-FFF2-40B4-BE49-F238E27FC236}">
                  <a16:creationId xmlns:a16="http://schemas.microsoft.com/office/drawing/2014/main" id="{D55CDFFB-DA16-E202-EFB2-E966A9B1BA87}"/>
                </a:ext>
              </a:extLst>
            </p:cNvPr>
            <p:cNvSpPr/>
            <p:nvPr/>
          </p:nvSpPr>
          <p:spPr>
            <a:xfrm>
              <a:off x="19250196"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5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2"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5" y="270310"/>
                  </a:cubicBezTo>
                  <a:cubicBezTo>
                    <a:pt x="58222" y="270437"/>
                    <a:pt x="46299"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716"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6">
              <a:extLst>
                <a:ext uri="{FF2B5EF4-FFF2-40B4-BE49-F238E27FC236}">
                  <a16:creationId xmlns:a16="http://schemas.microsoft.com/office/drawing/2014/main" id="{AE067C3A-27F0-FCA1-0C2A-B0CF1812959D}"/>
                </a:ext>
              </a:extLst>
            </p:cNvPr>
            <p:cNvSpPr/>
            <p:nvPr/>
          </p:nvSpPr>
          <p:spPr>
            <a:xfrm>
              <a:off x="19452516"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4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4" y="0"/>
                  </a:cubicBezTo>
                  <a:cubicBezTo>
                    <a:pt x="49851" y="0"/>
                    <a:pt x="55305" y="1903"/>
                    <a:pt x="58730" y="5835"/>
                  </a:cubicBezTo>
                  <a:cubicBezTo>
                    <a:pt x="62155" y="9767"/>
                    <a:pt x="63931" y="14714"/>
                    <a:pt x="63931" y="20803"/>
                  </a:cubicBezTo>
                  <a:cubicBezTo>
                    <a:pt x="63931"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7">
              <a:extLst>
                <a:ext uri="{FF2B5EF4-FFF2-40B4-BE49-F238E27FC236}">
                  <a16:creationId xmlns:a16="http://schemas.microsoft.com/office/drawing/2014/main" id="{00A6ABA6-0026-5BC8-1779-7B3F62E5BDCD}"/>
                </a:ext>
              </a:extLst>
            </p:cNvPr>
            <p:cNvSpPr/>
            <p:nvPr/>
          </p:nvSpPr>
          <p:spPr>
            <a:xfrm>
              <a:off x="19558052" y="2212754"/>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5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6"/>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88">
              <a:extLst>
                <a:ext uri="{FF2B5EF4-FFF2-40B4-BE49-F238E27FC236}">
                  <a16:creationId xmlns:a16="http://schemas.microsoft.com/office/drawing/2014/main" id="{53C2F8E0-654B-EE94-BA8D-D598745C2D71}"/>
                </a:ext>
              </a:extLst>
            </p:cNvPr>
            <p:cNvSpPr/>
            <p:nvPr/>
          </p:nvSpPr>
          <p:spPr>
            <a:xfrm>
              <a:off x="19842949" y="2155800"/>
              <a:ext cx="318891" cy="242149"/>
            </a:xfrm>
            <a:custGeom>
              <a:avLst/>
              <a:gdLst>
                <a:gd name="connsiteX0" fmla="*/ 51500 w 318891"/>
                <a:gd name="connsiteY0" fmla="*/ 20169 h 242149"/>
                <a:gd name="connsiteX1" fmla="*/ 15983 w 318891"/>
                <a:gd name="connsiteY1" fmla="*/ 16236 h 242149"/>
                <a:gd name="connsiteX2" fmla="*/ 15983 w 318891"/>
                <a:gd name="connsiteY2" fmla="*/ 0 h 242149"/>
                <a:gd name="connsiteX3" fmla="*/ 102365 w 318891"/>
                <a:gd name="connsiteY3" fmla="*/ 0 h 242149"/>
                <a:gd name="connsiteX4" fmla="*/ 148283 w 318891"/>
                <a:gd name="connsiteY4" fmla="*/ 146635 h 242149"/>
                <a:gd name="connsiteX5" fmla="*/ 159065 w 318891"/>
                <a:gd name="connsiteY5" fmla="*/ 187986 h 242149"/>
                <a:gd name="connsiteX6" fmla="*/ 168833 w 318891"/>
                <a:gd name="connsiteY6" fmla="*/ 146635 h 242149"/>
                <a:gd name="connsiteX7" fmla="*/ 214497 w 318891"/>
                <a:gd name="connsiteY7" fmla="*/ 0 h 242149"/>
                <a:gd name="connsiteX8" fmla="*/ 300245 w 318891"/>
                <a:gd name="connsiteY8" fmla="*/ 0 h 242149"/>
                <a:gd name="connsiteX9" fmla="*/ 300245 w 318891"/>
                <a:gd name="connsiteY9" fmla="*/ 16236 h 242149"/>
                <a:gd name="connsiteX10" fmla="*/ 264348 w 318891"/>
                <a:gd name="connsiteY10" fmla="*/ 20169 h 242149"/>
                <a:gd name="connsiteX11" fmla="*/ 290478 w 318891"/>
                <a:gd name="connsiteY11" fmla="*/ 222616 h 242149"/>
                <a:gd name="connsiteX12" fmla="*/ 318892 w 318891"/>
                <a:gd name="connsiteY12" fmla="*/ 226167 h 242149"/>
                <a:gd name="connsiteX13" fmla="*/ 318892 w 318891"/>
                <a:gd name="connsiteY13" fmla="*/ 242150 h 242149"/>
                <a:gd name="connsiteX14" fmla="*/ 225026 w 318891"/>
                <a:gd name="connsiteY14" fmla="*/ 242150 h 242149"/>
                <a:gd name="connsiteX15" fmla="*/ 225026 w 318891"/>
                <a:gd name="connsiteY15" fmla="*/ 226167 h 242149"/>
                <a:gd name="connsiteX16" fmla="*/ 254708 w 318891"/>
                <a:gd name="connsiteY16" fmla="*/ 222869 h 242149"/>
                <a:gd name="connsiteX17" fmla="*/ 239993 w 318891"/>
                <a:gd name="connsiteY17" fmla="*/ 76488 h 242149"/>
                <a:gd name="connsiteX18" fmla="*/ 233144 w 318891"/>
                <a:gd name="connsiteY18" fmla="*/ 13573 h 242149"/>
                <a:gd name="connsiteX19" fmla="*/ 219444 w 318891"/>
                <a:gd name="connsiteY19" fmla="*/ 60506 h 242149"/>
                <a:gd name="connsiteX20" fmla="*/ 165027 w 318891"/>
                <a:gd name="connsiteY20" fmla="*/ 230987 h 242149"/>
                <a:gd name="connsiteX21" fmla="*/ 143844 w 318891"/>
                <a:gd name="connsiteY21" fmla="*/ 230987 h 242149"/>
                <a:gd name="connsiteX22" fmla="*/ 91076 w 318891"/>
                <a:gd name="connsiteY22" fmla="*/ 74839 h 242149"/>
                <a:gd name="connsiteX23" fmla="*/ 71795 w 318891"/>
                <a:gd name="connsiteY23" fmla="*/ 13192 h 242149"/>
                <a:gd name="connsiteX24" fmla="*/ 65960 w 318891"/>
                <a:gd name="connsiteY24" fmla="*/ 76362 h 242149"/>
                <a:gd name="connsiteX25" fmla="*/ 52895 w 318891"/>
                <a:gd name="connsiteY25" fmla="*/ 222742 h 242149"/>
                <a:gd name="connsiteX26" fmla="*/ 85114 w 318891"/>
                <a:gd name="connsiteY26" fmla="*/ 226040 h 242149"/>
                <a:gd name="connsiteX27" fmla="*/ 85114 w 318891"/>
                <a:gd name="connsiteY27" fmla="*/ 242023 h 242149"/>
                <a:gd name="connsiteX28" fmla="*/ 0 w 318891"/>
                <a:gd name="connsiteY28" fmla="*/ 242023 h 242149"/>
                <a:gd name="connsiteX29" fmla="*/ 0 w 318891"/>
                <a:gd name="connsiteY29" fmla="*/ 226040 h 242149"/>
                <a:gd name="connsiteX30" fmla="*/ 27653 w 318891"/>
                <a:gd name="connsiteY30" fmla="*/ 222742 h 242149"/>
                <a:gd name="connsiteX31" fmla="*/ 51500 w 318891"/>
                <a:gd name="connsiteY31" fmla="*/ 20169 h 24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149">
                  <a:moveTo>
                    <a:pt x="51500" y="20169"/>
                  </a:moveTo>
                  <a:lnTo>
                    <a:pt x="15983" y="16236"/>
                  </a:lnTo>
                  <a:lnTo>
                    <a:pt x="15983" y="0"/>
                  </a:lnTo>
                  <a:lnTo>
                    <a:pt x="102365" y="0"/>
                  </a:lnTo>
                  <a:lnTo>
                    <a:pt x="148283" y="146635"/>
                  </a:lnTo>
                  <a:lnTo>
                    <a:pt x="159065" y="187986"/>
                  </a:lnTo>
                  <a:lnTo>
                    <a:pt x="168833" y="146635"/>
                  </a:lnTo>
                  <a:lnTo>
                    <a:pt x="214497" y="0"/>
                  </a:lnTo>
                  <a:lnTo>
                    <a:pt x="300245" y="0"/>
                  </a:lnTo>
                  <a:lnTo>
                    <a:pt x="300245" y="16236"/>
                  </a:lnTo>
                  <a:lnTo>
                    <a:pt x="264348" y="20169"/>
                  </a:lnTo>
                  <a:lnTo>
                    <a:pt x="290478" y="222616"/>
                  </a:lnTo>
                  <a:lnTo>
                    <a:pt x="318892" y="226167"/>
                  </a:lnTo>
                  <a:lnTo>
                    <a:pt x="318892" y="242150"/>
                  </a:lnTo>
                  <a:lnTo>
                    <a:pt x="225026" y="242150"/>
                  </a:lnTo>
                  <a:lnTo>
                    <a:pt x="225026" y="226167"/>
                  </a:lnTo>
                  <a:lnTo>
                    <a:pt x="254708" y="222869"/>
                  </a:lnTo>
                  <a:lnTo>
                    <a:pt x="239993" y="76488"/>
                  </a:lnTo>
                  <a:lnTo>
                    <a:pt x="233144" y="13573"/>
                  </a:lnTo>
                  <a:lnTo>
                    <a:pt x="219444" y="60506"/>
                  </a:lnTo>
                  <a:lnTo>
                    <a:pt x="165027" y="230987"/>
                  </a:lnTo>
                  <a:lnTo>
                    <a:pt x="143844" y="230987"/>
                  </a:lnTo>
                  <a:lnTo>
                    <a:pt x="91076" y="74839"/>
                  </a:lnTo>
                  <a:lnTo>
                    <a:pt x="71795" y="13192"/>
                  </a:lnTo>
                  <a:lnTo>
                    <a:pt x="65960" y="76362"/>
                  </a:lnTo>
                  <a:lnTo>
                    <a:pt x="52895" y="222742"/>
                  </a:lnTo>
                  <a:lnTo>
                    <a:pt x="85114" y="226040"/>
                  </a:lnTo>
                  <a:lnTo>
                    <a:pt x="85114" y="242023"/>
                  </a:lnTo>
                  <a:lnTo>
                    <a:pt x="0" y="242023"/>
                  </a:lnTo>
                  <a:lnTo>
                    <a:pt x="0" y="226040"/>
                  </a:lnTo>
                  <a:lnTo>
                    <a:pt x="27653" y="222742"/>
                  </a:lnTo>
                  <a:lnTo>
                    <a:pt x="51500" y="2016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89">
              <a:extLst>
                <a:ext uri="{FF2B5EF4-FFF2-40B4-BE49-F238E27FC236}">
                  <a16:creationId xmlns:a16="http://schemas.microsoft.com/office/drawing/2014/main" id="{84DC08D4-C752-38F3-3502-5E323D5D334E}"/>
                </a:ext>
              </a:extLst>
            </p:cNvPr>
            <p:cNvSpPr/>
            <p:nvPr/>
          </p:nvSpPr>
          <p:spPr>
            <a:xfrm>
              <a:off x="20177697" y="2212247"/>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2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898 w 149932"/>
                <a:gd name="connsiteY20" fmla="*/ 18139 h 189381"/>
                <a:gd name="connsiteX21" fmla="*/ 48709 w 149932"/>
                <a:gd name="connsiteY21" fmla="*/ 31838 h 189381"/>
                <a:gd name="connsiteX22" fmla="*/ 35771 w 149932"/>
                <a:gd name="connsiteY22" fmla="*/ 77757 h 189381"/>
                <a:gd name="connsiteX23" fmla="*/ 114035 w 149932"/>
                <a:gd name="connsiteY23" fmla="*/ 7775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2" y="0"/>
                    <a:pt x="121011" y="5581"/>
                    <a:pt x="132174" y="16744"/>
                  </a:cubicBezTo>
                  <a:cubicBezTo>
                    <a:pt x="143336" y="27906"/>
                    <a:pt x="149298" y="44016"/>
                    <a:pt x="149932" y="64819"/>
                  </a:cubicBezTo>
                  <a:cubicBezTo>
                    <a:pt x="149932" y="78137"/>
                    <a:pt x="149171" y="88158"/>
                    <a:pt x="147649" y="95135"/>
                  </a:cubicBezTo>
                  <a:lnTo>
                    <a:pt x="35517" y="95135"/>
                  </a:lnTo>
                  <a:cubicBezTo>
                    <a:pt x="35897" y="116699"/>
                    <a:pt x="40971" y="133950"/>
                    <a:pt x="50485" y="147142"/>
                  </a:cubicBezTo>
                  <a:cubicBezTo>
                    <a:pt x="59998" y="160334"/>
                    <a:pt x="73571" y="166803"/>
                    <a:pt x="91202"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5" y="22198"/>
                    <a:pt x="91202" y="18139"/>
                    <a:pt x="78898" y="18139"/>
                  </a:cubicBezTo>
                  <a:cubicBezTo>
                    <a:pt x="66341" y="18139"/>
                    <a:pt x="56193" y="22706"/>
                    <a:pt x="48709" y="31838"/>
                  </a:cubicBezTo>
                  <a:cubicBezTo>
                    <a:pt x="41225" y="40971"/>
                    <a:pt x="36912" y="56320"/>
                    <a:pt x="35771" y="77757"/>
                  </a:cubicBezTo>
                  <a:lnTo>
                    <a:pt x="114035" y="7775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90">
              <a:extLst>
                <a:ext uri="{FF2B5EF4-FFF2-40B4-BE49-F238E27FC236}">
                  <a16:creationId xmlns:a16="http://schemas.microsoft.com/office/drawing/2014/main" id="{068D8F09-80B6-7C12-A04F-A014519638E6}"/>
                </a:ext>
              </a:extLst>
            </p:cNvPr>
            <p:cNvSpPr/>
            <p:nvPr/>
          </p:nvSpPr>
          <p:spPr>
            <a:xfrm>
              <a:off x="20354648"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4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4" y="270310"/>
                  </a:cubicBezTo>
                  <a:cubicBezTo>
                    <a:pt x="58349" y="270437"/>
                    <a:pt x="46426"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843"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91">
              <a:extLst>
                <a:ext uri="{FF2B5EF4-FFF2-40B4-BE49-F238E27FC236}">
                  <a16:creationId xmlns:a16="http://schemas.microsoft.com/office/drawing/2014/main" id="{7F82A2C0-3BFD-51FB-D7E0-ACB23B7543AD}"/>
                </a:ext>
              </a:extLst>
            </p:cNvPr>
            <p:cNvSpPr/>
            <p:nvPr/>
          </p:nvSpPr>
          <p:spPr>
            <a:xfrm>
              <a:off x="20557095"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6" y="42874"/>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92">
              <a:extLst>
                <a:ext uri="{FF2B5EF4-FFF2-40B4-BE49-F238E27FC236}">
                  <a16:creationId xmlns:a16="http://schemas.microsoft.com/office/drawing/2014/main" id="{64BBD770-7DAA-3CEA-4E95-FC7CEF0A4040}"/>
                </a:ext>
              </a:extLst>
            </p:cNvPr>
            <p:cNvSpPr/>
            <p:nvPr/>
          </p:nvSpPr>
          <p:spPr>
            <a:xfrm>
              <a:off x="2066351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0 w 183166"/>
                <a:gd name="connsiteY20" fmla="*/ 18520 h 188240"/>
                <a:gd name="connsiteX21" fmla="*/ 106170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370" y="185576"/>
                    <a:pt x="166930" y="186464"/>
                  </a:cubicBezTo>
                  <a:cubicBezTo>
                    <a:pt x="162490" y="187352"/>
                    <a:pt x="157290" y="187733"/>
                    <a:pt x="151455" y="187733"/>
                  </a:cubicBezTo>
                  <a:cubicBezTo>
                    <a:pt x="145239" y="187479"/>
                    <a:pt x="140799"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93">
              <a:extLst>
                <a:ext uri="{FF2B5EF4-FFF2-40B4-BE49-F238E27FC236}">
                  <a16:creationId xmlns:a16="http://schemas.microsoft.com/office/drawing/2014/main" id="{37EACF7E-2685-0AE0-2D41-381BE0539D4D}"/>
                </a:ext>
              </a:extLst>
            </p:cNvPr>
            <p:cNvSpPr/>
            <p:nvPr/>
          </p:nvSpPr>
          <p:spPr>
            <a:xfrm>
              <a:off x="20869898" y="2131065"/>
              <a:ext cx="88031" cy="267011"/>
            </a:xfrm>
            <a:custGeom>
              <a:avLst/>
              <a:gdLst>
                <a:gd name="connsiteX0" fmla="*/ 26384 w 88031"/>
                <a:gd name="connsiteY0" fmla="*/ 23720 h 267011"/>
                <a:gd name="connsiteX1" fmla="*/ 0 w 88031"/>
                <a:gd name="connsiteY1" fmla="*/ 20169 h 267011"/>
                <a:gd name="connsiteX2" fmla="*/ 0 w 88031"/>
                <a:gd name="connsiteY2" fmla="*/ 6215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720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384" y="23720"/>
                  </a:moveTo>
                  <a:lnTo>
                    <a:pt x="0" y="20169"/>
                  </a:lnTo>
                  <a:lnTo>
                    <a:pt x="0" y="6215"/>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94">
              <a:extLst>
                <a:ext uri="{FF2B5EF4-FFF2-40B4-BE49-F238E27FC236}">
                  <a16:creationId xmlns:a16="http://schemas.microsoft.com/office/drawing/2014/main" id="{C66CC42B-2AA9-D502-5E57-A0D5DAE88E39}"/>
                </a:ext>
              </a:extLst>
            </p:cNvPr>
            <p:cNvSpPr/>
            <p:nvPr/>
          </p:nvSpPr>
          <p:spPr>
            <a:xfrm>
              <a:off x="21054333" y="2153010"/>
              <a:ext cx="190269" cy="248367"/>
            </a:xfrm>
            <a:custGeom>
              <a:avLst/>
              <a:gdLst>
                <a:gd name="connsiteX0" fmla="*/ 51373 w 190269"/>
                <a:gd name="connsiteY0" fmla="*/ 232890 h 248367"/>
                <a:gd name="connsiteX1" fmla="*/ 13065 w 190269"/>
                <a:gd name="connsiteY1" fmla="*/ 189382 h 248367"/>
                <a:gd name="connsiteX2" fmla="*/ 0 w 190269"/>
                <a:gd name="connsiteY2" fmla="*/ 123548 h 248367"/>
                <a:gd name="connsiteX3" fmla="*/ 15348 w 190269"/>
                <a:gd name="connsiteY3" fmla="*/ 58984 h 248367"/>
                <a:gd name="connsiteX4" fmla="*/ 57334 w 190269"/>
                <a:gd name="connsiteY4" fmla="*/ 15475 h 248367"/>
                <a:gd name="connsiteX5" fmla="*/ 117333 w 190269"/>
                <a:gd name="connsiteY5" fmla="*/ 0 h 248367"/>
                <a:gd name="connsiteX6" fmla="*/ 177585 w 190269"/>
                <a:gd name="connsiteY6" fmla="*/ 7864 h 248367"/>
                <a:gd name="connsiteX7" fmla="*/ 188367 w 190269"/>
                <a:gd name="connsiteY7" fmla="*/ 9767 h 248367"/>
                <a:gd name="connsiteX8" fmla="*/ 185069 w 190269"/>
                <a:gd name="connsiteY8" fmla="*/ 68370 h 248367"/>
                <a:gd name="connsiteX9" fmla="*/ 163251 w 190269"/>
                <a:gd name="connsiteY9" fmla="*/ 68370 h 248367"/>
                <a:gd name="connsiteX10" fmla="*/ 155133 w 190269"/>
                <a:gd name="connsiteY10" fmla="*/ 27018 h 248367"/>
                <a:gd name="connsiteX11" fmla="*/ 139277 w 190269"/>
                <a:gd name="connsiteY11" fmla="*/ 20295 h 248367"/>
                <a:gd name="connsiteX12" fmla="*/ 111752 w 190269"/>
                <a:gd name="connsiteY12" fmla="*/ 17505 h 248367"/>
                <a:gd name="connsiteX13" fmla="*/ 74586 w 190269"/>
                <a:gd name="connsiteY13" fmla="*/ 29428 h 248367"/>
                <a:gd name="connsiteX14" fmla="*/ 48963 w 190269"/>
                <a:gd name="connsiteY14" fmla="*/ 64438 h 248367"/>
                <a:gd name="connsiteX15" fmla="*/ 39703 w 190269"/>
                <a:gd name="connsiteY15" fmla="*/ 119870 h 248367"/>
                <a:gd name="connsiteX16" fmla="*/ 47821 w 190269"/>
                <a:gd name="connsiteY16" fmla="*/ 175555 h 248367"/>
                <a:gd name="connsiteX17" fmla="*/ 72556 w 190269"/>
                <a:gd name="connsiteY17" fmla="*/ 215512 h 248367"/>
                <a:gd name="connsiteX18" fmla="*/ 113654 w 190269"/>
                <a:gd name="connsiteY18" fmla="*/ 230353 h 248367"/>
                <a:gd name="connsiteX19" fmla="*/ 140165 w 190269"/>
                <a:gd name="connsiteY19" fmla="*/ 227436 h 248367"/>
                <a:gd name="connsiteX20" fmla="*/ 156021 w 190269"/>
                <a:gd name="connsiteY20" fmla="*/ 218937 h 248367"/>
                <a:gd name="connsiteX21" fmla="*/ 169720 w 190269"/>
                <a:gd name="connsiteY21" fmla="*/ 186972 h 248367"/>
                <a:gd name="connsiteX22" fmla="*/ 190270 w 190269"/>
                <a:gd name="connsiteY22" fmla="*/ 189635 h 248367"/>
                <a:gd name="connsiteX23" fmla="*/ 182405 w 190269"/>
                <a:gd name="connsiteY23" fmla="*/ 235934 h 248367"/>
                <a:gd name="connsiteX24" fmla="*/ 162236 w 190269"/>
                <a:gd name="connsiteY24" fmla="*/ 240501 h 248367"/>
                <a:gd name="connsiteX25" fmla="*/ 139531 w 190269"/>
                <a:gd name="connsiteY25" fmla="*/ 246209 h 248367"/>
                <a:gd name="connsiteX26" fmla="*/ 112259 w 190269"/>
                <a:gd name="connsiteY26" fmla="*/ 248365 h 248367"/>
                <a:gd name="connsiteX27" fmla="*/ 51373 w 190269"/>
                <a:gd name="connsiteY27" fmla="*/ 232890 h 24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269" h="248367">
                  <a:moveTo>
                    <a:pt x="51373" y="232890"/>
                  </a:moveTo>
                  <a:cubicBezTo>
                    <a:pt x="34502" y="222615"/>
                    <a:pt x="21818" y="208028"/>
                    <a:pt x="13065" y="189382"/>
                  </a:cubicBezTo>
                  <a:cubicBezTo>
                    <a:pt x="4440" y="170735"/>
                    <a:pt x="0" y="148791"/>
                    <a:pt x="0" y="123548"/>
                  </a:cubicBezTo>
                  <a:cubicBezTo>
                    <a:pt x="0" y="99194"/>
                    <a:pt x="5074" y="77757"/>
                    <a:pt x="15348" y="58984"/>
                  </a:cubicBezTo>
                  <a:cubicBezTo>
                    <a:pt x="25496" y="40337"/>
                    <a:pt x="39576" y="25750"/>
                    <a:pt x="57334"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4"/>
                    <a:pt x="146761" y="22198"/>
                    <a:pt x="139277" y="20295"/>
                  </a:cubicBezTo>
                  <a:cubicBezTo>
                    <a:pt x="131793" y="18393"/>
                    <a:pt x="122534" y="17505"/>
                    <a:pt x="111752" y="17505"/>
                  </a:cubicBezTo>
                  <a:cubicBezTo>
                    <a:pt x="97798" y="17505"/>
                    <a:pt x="85494" y="21437"/>
                    <a:pt x="74586" y="29428"/>
                  </a:cubicBezTo>
                  <a:cubicBezTo>
                    <a:pt x="63677" y="37420"/>
                    <a:pt x="55178" y="49090"/>
                    <a:pt x="48963" y="64438"/>
                  </a:cubicBezTo>
                  <a:cubicBezTo>
                    <a:pt x="42747" y="79913"/>
                    <a:pt x="39703" y="98306"/>
                    <a:pt x="39703" y="119870"/>
                  </a:cubicBezTo>
                  <a:cubicBezTo>
                    <a:pt x="39703" y="140292"/>
                    <a:pt x="42367" y="158812"/>
                    <a:pt x="47821" y="175555"/>
                  </a:cubicBezTo>
                  <a:cubicBezTo>
                    <a:pt x="53275" y="192299"/>
                    <a:pt x="61520" y="205618"/>
                    <a:pt x="72556" y="215512"/>
                  </a:cubicBezTo>
                  <a:cubicBezTo>
                    <a:pt x="83592" y="225406"/>
                    <a:pt x="97291" y="230353"/>
                    <a:pt x="113654" y="230353"/>
                  </a:cubicBezTo>
                  <a:cubicBezTo>
                    <a:pt x="125197" y="230353"/>
                    <a:pt x="134077" y="229338"/>
                    <a:pt x="140165" y="227436"/>
                  </a:cubicBezTo>
                  <a:cubicBezTo>
                    <a:pt x="146254" y="225533"/>
                    <a:pt x="151581" y="222615"/>
                    <a:pt x="156021" y="218937"/>
                  </a:cubicBezTo>
                  <a:lnTo>
                    <a:pt x="169720" y="186972"/>
                  </a:lnTo>
                  <a:lnTo>
                    <a:pt x="190270" y="189635"/>
                  </a:lnTo>
                  <a:lnTo>
                    <a:pt x="182405" y="235934"/>
                  </a:lnTo>
                  <a:cubicBezTo>
                    <a:pt x="177839" y="236188"/>
                    <a:pt x="171116" y="237710"/>
                    <a:pt x="162236" y="240501"/>
                  </a:cubicBezTo>
                  <a:cubicBezTo>
                    <a:pt x="154372" y="242911"/>
                    <a:pt x="146888" y="244814"/>
                    <a:pt x="139531" y="246209"/>
                  </a:cubicBezTo>
                  <a:cubicBezTo>
                    <a:pt x="132174" y="247604"/>
                    <a:pt x="123168" y="248365"/>
                    <a:pt x="112259" y="248365"/>
                  </a:cubicBezTo>
                  <a:cubicBezTo>
                    <a:pt x="88539" y="248492"/>
                    <a:pt x="68243" y="243292"/>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95">
              <a:extLst>
                <a:ext uri="{FF2B5EF4-FFF2-40B4-BE49-F238E27FC236}">
                  <a16:creationId xmlns:a16="http://schemas.microsoft.com/office/drawing/2014/main" id="{8C779845-7BA6-A2AE-7620-84CFE77A3E88}"/>
                </a:ext>
              </a:extLst>
            </p:cNvPr>
            <p:cNvSpPr/>
            <p:nvPr/>
          </p:nvSpPr>
          <p:spPr>
            <a:xfrm>
              <a:off x="21271237" y="2212120"/>
              <a:ext cx="168454" cy="189254"/>
            </a:xfrm>
            <a:custGeom>
              <a:avLst/>
              <a:gdLst>
                <a:gd name="connsiteX0" fmla="*/ 11926 w 168454"/>
                <a:gd name="connsiteY0" fmla="*/ 44016 h 189254"/>
                <a:gd name="connsiteX1" fmla="*/ 43765 w 168454"/>
                <a:gd name="connsiteY1" fmla="*/ 11289 h 189254"/>
                <a:gd name="connsiteX2" fmla="*/ 86005 w 168454"/>
                <a:gd name="connsiteY2" fmla="*/ 0 h 189254"/>
                <a:gd name="connsiteX3" fmla="*/ 147779 w 168454"/>
                <a:gd name="connsiteY3" fmla="*/ 26004 h 189254"/>
                <a:gd name="connsiteX4" fmla="*/ 168455 w 168454"/>
                <a:gd name="connsiteY4" fmla="*/ 94501 h 189254"/>
                <a:gd name="connsiteX5" fmla="*/ 156405 w 168454"/>
                <a:gd name="connsiteY5" fmla="*/ 145620 h 189254"/>
                <a:gd name="connsiteX6" fmla="*/ 124693 w 168454"/>
                <a:gd name="connsiteY6" fmla="*/ 178219 h 189254"/>
                <a:gd name="connsiteX7" fmla="*/ 82453 w 168454"/>
                <a:gd name="connsiteY7" fmla="*/ 189255 h 189254"/>
                <a:gd name="connsiteX8" fmla="*/ 20679 w 168454"/>
                <a:gd name="connsiteY8" fmla="*/ 163125 h 189254"/>
                <a:gd name="connsiteX9" fmla="*/ 3 w 168454"/>
                <a:gd name="connsiteY9" fmla="*/ 94627 h 189254"/>
                <a:gd name="connsiteX10" fmla="*/ 11926 w 168454"/>
                <a:gd name="connsiteY10" fmla="*/ 44016 h 189254"/>
                <a:gd name="connsiteX11" fmla="*/ 118858 w 168454"/>
                <a:gd name="connsiteY11" fmla="*/ 152216 h 189254"/>
                <a:gd name="connsiteX12" fmla="*/ 130908 w 168454"/>
                <a:gd name="connsiteY12" fmla="*/ 97164 h 189254"/>
                <a:gd name="connsiteX13" fmla="*/ 119873 w 168454"/>
                <a:gd name="connsiteY13" fmla="*/ 39830 h 189254"/>
                <a:gd name="connsiteX14" fmla="*/ 84356 w 168454"/>
                <a:gd name="connsiteY14" fmla="*/ 18646 h 189254"/>
                <a:gd name="connsiteX15" fmla="*/ 49600 w 168454"/>
                <a:gd name="connsiteY15" fmla="*/ 37166 h 189254"/>
                <a:gd name="connsiteX16" fmla="*/ 37423 w 168454"/>
                <a:gd name="connsiteY16" fmla="*/ 92217 h 189254"/>
                <a:gd name="connsiteX17" fmla="*/ 48839 w 168454"/>
                <a:gd name="connsiteY17" fmla="*/ 149552 h 189254"/>
                <a:gd name="connsiteX18" fmla="*/ 84356 w 168454"/>
                <a:gd name="connsiteY18" fmla="*/ 170735 h 189254"/>
                <a:gd name="connsiteX19" fmla="*/ 118858 w 168454"/>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254">
                  <a:moveTo>
                    <a:pt x="11926" y="44016"/>
                  </a:moveTo>
                  <a:cubicBezTo>
                    <a:pt x="19918" y="29682"/>
                    <a:pt x="30573" y="18773"/>
                    <a:pt x="43765" y="11289"/>
                  </a:cubicBezTo>
                  <a:cubicBezTo>
                    <a:pt x="56957" y="3805"/>
                    <a:pt x="70910" y="0"/>
                    <a:pt x="86005" y="0"/>
                  </a:cubicBezTo>
                  <a:cubicBezTo>
                    <a:pt x="113404" y="0"/>
                    <a:pt x="133953" y="8626"/>
                    <a:pt x="147779" y="26004"/>
                  </a:cubicBezTo>
                  <a:cubicBezTo>
                    <a:pt x="161605" y="43382"/>
                    <a:pt x="168455" y="66214"/>
                    <a:pt x="168455" y="94501"/>
                  </a:cubicBezTo>
                  <a:cubicBezTo>
                    <a:pt x="168455" y="114289"/>
                    <a:pt x="164396" y="131286"/>
                    <a:pt x="156405" y="145620"/>
                  </a:cubicBezTo>
                  <a:cubicBezTo>
                    <a:pt x="148413" y="159953"/>
                    <a:pt x="137758" y="170862"/>
                    <a:pt x="124693" y="178219"/>
                  </a:cubicBezTo>
                  <a:cubicBezTo>
                    <a:pt x="111501" y="185576"/>
                    <a:pt x="97421" y="189255"/>
                    <a:pt x="82453" y="189255"/>
                  </a:cubicBezTo>
                  <a:cubicBezTo>
                    <a:pt x="55054" y="189255"/>
                    <a:pt x="34505" y="180629"/>
                    <a:pt x="20679" y="163125"/>
                  </a:cubicBezTo>
                  <a:cubicBezTo>
                    <a:pt x="6853" y="145747"/>
                    <a:pt x="3" y="122914"/>
                    <a:pt x="3" y="94627"/>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355" y="49470"/>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96">
              <a:extLst>
                <a:ext uri="{FF2B5EF4-FFF2-40B4-BE49-F238E27FC236}">
                  <a16:creationId xmlns:a16="http://schemas.microsoft.com/office/drawing/2014/main" id="{C0E2EC44-67CF-08AF-9D55-3D3DDE44005B}"/>
                </a:ext>
              </a:extLst>
            </p:cNvPr>
            <p:cNvSpPr/>
            <p:nvPr/>
          </p:nvSpPr>
          <p:spPr>
            <a:xfrm>
              <a:off x="21465442" y="2212754"/>
              <a:ext cx="305065" cy="185195"/>
            </a:xfrm>
            <a:custGeom>
              <a:avLst/>
              <a:gdLst>
                <a:gd name="connsiteX0" fmla="*/ 3552 w 305065"/>
                <a:gd name="connsiteY0" fmla="*/ 169086 h 185195"/>
                <a:gd name="connsiteX1" fmla="*/ 23466 w 305065"/>
                <a:gd name="connsiteY1" fmla="*/ 166169 h 185195"/>
                <a:gd name="connsiteX2" fmla="*/ 23466 w 305065"/>
                <a:gd name="connsiteY2" fmla="*/ 29302 h 185195"/>
                <a:gd name="connsiteX3" fmla="*/ 0 w 305065"/>
                <a:gd name="connsiteY3" fmla="*/ 23467 h 185195"/>
                <a:gd name="connsiteX4" fmla="*/ 0 w 305065"/>
                <a:gd name="connsiteY4" fmla="*/ 5835 h 185195"/>
                <a:gd name="connsiteX5" fmla="*/ 46553 w 305065"/>
                <a:gd name="connsiteY5" fmla="*/ 0 h 185195"/>
                <a:gd name="connsiteX6" fmla="*/ 52387 w 305065"/>
                <a:gd name="connsiteY6" fmla="*/ 4186 h 185195"/>
                <a:gd name="connsiteX7" fmla="*/ 54290 w 305065"/>
                <a:gd name="connsiteY7" fmla="*/ 17251 h 185195"/>
                <a:gd name="connsiteX8" fmla="*/ 53910 w 305065"/>
                <a:gd name="connsiteY8" fmla="*/ 27653 h 185195"/>
                <a:gd name="connsiteX9" fmla="*/ 84987 w 305065"/>
                <a:gd name="connsiteY9" fmla="*/ 8626 h 185195"/>
                <a:gd name="connsiteX10" fmla="*/ 120377 w 305065"/>
                <a:gd name="connsiteY10" fmla="*/ 0 h 185195"/>
                <a:gd name="connsiteX11" fmla="*/ 148791 w 305065"/>
                <a:gd name="connsiteY11" fmla="*/ 5835 h 185195"/>
                <a:gd name="connsiteX12" fmla="*/ 165027 w 305065"/>
                <a:gd name="connsiteY12" fmla="*/ 24101 h 185195"/>
                <a:gd name="connsiteX13" fmla="*/ 194202 w 305065"/>
                <a:gd name="connsiteY13" fmla="*/ 7611 h 185195"/>
                <a:gd name="connsiteX14" fmla="*/ 229211 w 305065"/>
                <a:gd name="connsiteY14" fmla="*/ 0 h 185195"/>
                <a:gd name="connsiteX15" fmla="*/ 260796 w 305065"/>
                <a:gd name="connsiteY15" fmla="*/ 7611 h 185195"/>
                <a:gd name="connsiteX16" fmla="*/ 276906 w 305065"/>
                <a:gd name="connsiteY16" fmla="*/ 31458 h 185195"/>
                <a:gd name="connsiteX17" fmla="*/ 281599 w 305065"/>
                <a:gd name="connsiteY17" fmla="*/ 74586 h 185195"/>
                <a:gd name="connsiteX18" fmla="*/ 281599 w 305065"/>
                <a:gd name="connsiteY18" fmla="*/ 166169 h 185195"/>
                <a:gd name="connsiteX19" fmla="*/ 305065 w 305065"/>
                <a:gd name="connsiteY19" fmla="*/ 169086 h 185195"/>
                <a:gd name="connsiteX20" fmla="*/ 305065 w 305065"/>
                <a:gd name="connsiteY20" fmla="*/ 185069 h 185195"/>
                <a:gd name="connsiteX21" fmla="*/ 227436 w 305065"/>
                <a:gd name="connsiteY21" fmla="*/ 185069 h 185195"/>
                <a:gd name="connsiteX22" fmla="*/ 227436 w 305065"/>
                <a:gd name="connsiteY22" fmla="*/ 169086 h 185195"/>
                <a:gd name="connsiteX23" fmla="*/ 247604 w 305065"/>
                <a:gd name="connsiteY23" fmla="*/ 166169 h 185195"/>
                <a:gd name="connsiteX24" fmla="*/ 247604 w 305065"/>
                <a:gd name="connsiteY24" fmla="*/ 75600 h 185195"/>
                <a:gd name="connsiteX25" fmla="*/ 244813 w 305065"/>
                <a:gd name="connsiteY25" fmla="*/ 45411 h 185195"/>
                <a:gd name="connsiteX26" fmla="*/ 234412 w 305065"/>
                <a:gd name="connsiteY26" fmla="*/ 28667 h 185195"/>
                <a:gd name="connsiteX27" fmla="*/ 212468 w 305065"/>
                <a:gd name="connsiteY27" fmla="*/ 23086 h 185195"/>
                <a:gd name="connsiteX28" fmla="*/ 189635 w 305065"/>
                <a:gd name="connsiteY28" fmla="*/ 27779 h 185195"/>
                <a:gd name="connsiteX29" fmla="*/ 169086 w 305065"/>
                <a:gd name="connsiteY29" fmla="*/ 39069 h 185195"/>
                <a:gd name="connsiteX30" fmla="*/ 172004 w 305065"/>
                <a:gd name="connsiteY30" fmla="*/ 75220 h 185195"/>
                <a:gd name="connsiteX31" fmla="*/ 172004 w 305065"/>
                <a:gd name="connsiteY31" fmla="*/ 166169 h 185195"/>
                <a:gd name="connsiteX32" fmla="*/ 195090 w 305065"/>
                <a:gd name="connsiteY32" fmla="*/ 169086 h 185195"/>
                <a:gd name="connsiteX33" fmla="*/ 195090 w 305065"/>
                <a:gd name="connsiteY33" fmla="*/ 185069 h 185195"/>
                <a:gd name="connsiteX34" fmla="*/ 116191 w 305065"/>
                <a:gd name="connsiteY34" fmla="*/ 185069 h 185195"/>
                <a:gd name="connsiteX35" fmla="*/ 116191 w 305065"/>
                <a:gd name="connsiteY35" fmla="*/ 169086 h 185195"/>
                <a:gd name="connsiteX36" fmla="*/ 137755 w 305065"/>
                <a:gd name="connsiteY36" fmla="*/ 166169 h 185195"/>
                <a:gd name="connsiteX37" fmla="*/ 137755 w 305065"/>
                <a:gd name="connsiteY37" fmla="*/ 74966 h 185195"/>
                <a:gd name="connsiteX38" fmla="*/ 135345 w 305065"/>
                <a:gd name="connsiteY38" fmla="*/ 44650 h 185195"/>
                <a:gd name="connsiteX39" fmla="*/ 126085 w 305065"/>
                <a:gd name="connsiteY39" fmla="*/ 28540 h 185195"/>
                <a:gd name="connsiteX40" fmla="*/ 105282 w 305065"/>
                <a:gd name="connsiteY40" fmla="*/ 23213 h 185195"/>
                <a:gd name="connsiteX41" fmla="*/ 80294 w 305065"/>
                <a:gd name="connsiteY41" fmla="*/ 29048 h 185195"/>
                <a:gd name="connsiteX42" fmla="*/ 57334 w 305065"/>
                <a:gd name="connsiteY42" fmla="*/ 42747 h 185195"/>
                <a:gd name="connsiteX43" fmla="*/ 57334 w 305065"/>
                <a:gd name="connsiteY43" fmla="*/ 166296 h 185195"/>
                <a:gd name="connsiteX44" fmla="*/ 79152 w 305065"/>
                <a:gd name="connsiteY44" fmla="*/ 169213 h 185195"/>
                <a:gd name="connsiteX45" fmla="*/ 79152 w 305065"/>
                <a:gd name="connsiteY45" fmla="*/ 185196 h 185195"/>
                <a:gd name="connsiteX46" fmla="*/ 3171 w 305065"/>
                <a:gd name="connsiteY46" fmla="*/ 185196 h 185195"/>
                <a:gd name="connsiteX47" fmla="*/ 3171 w 305065"/>
                <a:gd name="connsiteY47" fmla="*/ 169086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5065" h="185195">
                  <a:moveTo>
                    <a:pt x="3552" y="169086"/>
                  </a:moveTo>
                  <a:lnTo>
                    <a:pt x="23466" y="166169"/>
                  </a:lnTo>
                  <a:lnTo>
                    <a:pt x="23466" y="29302"/>
                  </a:lnTo>
                  <a:lnTo>
                    <a:pt x="0" y="23467"/>
                  </a:lnTo>
                  <a:lnTo>
                    <a:pt x="0" y="5835"/>
                  </a:lnTo>
                  <a:lnTo>
                    <a:pt x="46553" y="0"/>
                  </a:lnTo>
                  <a:lnTo>
                    <a:pt x="52387" y="4186"/>
                  </a:lnTo>
                  <a:lnTo>
                    <a:pt x="54290" y="17251"/>
                  </a:lnTo>
                  <a:lnTo>
                    <a:pt x="53910" y="27653"/>
                  </a:lnTo>
                  <a:cubicBezTo>
                    <a:pt x="61520" y="20676"/>
                    <a:pt x="71922" y="14334"/>
                    <a:pt x="84987" y="8626"/>
                  </a:cubicBezTo>
                  <a:cubicBezTo>
                    <a:pt x="98179" y="2917"/>
                    <a:pt x="109976" y="0"/>
                    <a:pt x="120377" y="0"/>
                  </a:cubicBezTo>
                  <a:cubicBezTo>
                    <a:pt x="132174" y="0"/>
                    <a:pt x="141560" y="1903"/>
                    <a:pt x="148791" y="5835"/>
                  </a:cubicBezTo>
                  <a:cubicBezTo>
                    <a:pt x="155894" y="9767"/>
                    <a:pt x="161348" y="15856"/>
                    <a:pt x="165027" y="24101"/>
                  </a:cubicBezTo>
                  <a:cubicBezTo>
                    <a:pt x="172004" y="18266"/>
                    <a:pt x="181644" y="12812"/>
                    <a:pt x="194202" y="7611"/>
                  </a:cubicBezTo>
                  <a:cubicBezTo>
                    <a:pt x="206633" y="2537"/>
                    <a:pt x="218429" y="0"/>
                    <a:pt x="229211" y="0"/>
                  </a:cubicBezTo>
                  <a:cubicBezTo>
                    <a:pt x="242657" y="0"/>
                    <a:pt x="253185" y="2537"/>
                    <a:pt x="260796" y="7611"/>
                  </a:cubicBezTo>
                  <a:cubicBezTo>
                    <a:pt x="268407" y="12685"/>
                    <a:pt x="273734" y="20676"/>
                    <a:pt x="276906" y="31458"/>
                  </a:cubicBezTo>
                  <a:cubicBezTo>
                    <a:pt x="280077" y="42240"/>
                    <a:pt x="281599" y="56574"/>
                    <a:pt x="281599" y="74586"/>
                  </a:cubicBezTo>
                  <a:lnTo>
                    <a:pt x="281599" y="166169"/>
                  </a:lnTo>
                  <a:lnTo>
                    <a:pt x="305065" y="169086"/>
                  </a:lnTo>
                  <a:lnTo>
                    <a:pt x="305065" y="185069"/>
                  </a:lnTo>
                  <a:lnTo>
                    <a:pt x="227436" y="185069"/>
                  </a:lnTo>
                  <a:lnTo>
                    <a:pt x="227436" y="169086"/>
                  </a:lnTo>
                  <a:lnTo>
                    <a:pt x="247604" y="166169"/>
                  </a:lnTo>
                  <a:lnTo>
                    <a:pt x="247604" y="75600"/>
                  </a:lnTo>
                  <a:cubicBezTo>
                    <a:pt x="247604" y="63043"/>
                    <a:pt x="246716" y="52895"/>
                    <a:pt x="244813" y="45411"/>
                  </a:cubicBezTo>
                  <a:cubicBezTo>
                    <a:pt x="242911" y="37927"/>
                    <a:pt x="239486" y="32346"/>
                    <a:pt x="234412" y="28667"/>
                  </a:cubicBezTo>
                  <a:cubicBezTo>
                    <a:pt x="229338" y="24989"/>
                    <a:pt x="221981" y="23086"/>
                    <a:pt x="212468" y="23086"/>
                  </a:cubicBezTo>
                  <a:cubicBezTo>
                    <a:pt x="205364" y="23086"/>
                    <a:pt x="197627" y="24608"/>
                    <a:pt x="189635" y="27779"/>
                  </a:cubicBezTo>
                  <a:cubicBezTo>
                    <a:pt x="181644" y="30951"/>
                    <a:pt x="174794" y="34629"/>
                    <a:pt x="169086" y="39069"/>
                  </a:cubicBezTo>
                  <a:cubicBezTo>
                    <a:pt x="170989" y="47567"/>
                    <a:pt x="172004" y="59618"/>
                    <a:pt x="172004" y="75220"/>
                  </a:cubicBezTo>
                  <a:lnTo>
                    <a:pt x="172004" y="166169"/>
                  </a:lnTo>
                  <a:lnTo>
                    <a:pt x="195090" y="169086"/>
                  </a:lnTo>
                  <a:lnTo>
                    <a:pt x="195090" y="185069"/>
                  </a:lnTo>
                  <a:lnTo>
                    <a:pt x="116191" y="185069"/>
                  </a:lnTo>
                  <a:lnTo>
                    <a:pt x="116191" y="169086"/>
                  </a:lnTo>
                  <a:lnTo>
                    <a:pt x="137755" y="166169"/>
                  </a:lnTo>
                  <a:lnTo>
                    <a:pt x="137755" y="74966"/>
                  </a:lnTo>
                  <a:cubicBezTo>
                    <a:pt x="137755" y="61901"/>
                    <a:pt x="136994" y="51880"/>
                    <a:pt x="135345" y="44650"/>
                  </a:cubicBezTo>
                  <a:cubicBezTo>
                    <a:pt x="133696" y="37420"/>
                    <a:pt x="130652" y="32092"/>
                    <a:pt x="126085" y="28540"/>
                  </a:cubicBezTo>
                  <a:cubicBezTo>
                    <a:pt x="121519" y="24989"/>
                    <a:pt x="114542" y="23213"/>
                    <a:pt x="105282" y="23213"/>
                  </a:cubicBezTo>
                  <a:cubicBezTo>
                    <a:pt x="97418" y="23213"/>
                    <a:pt x="89173" y="25116"/>
                    <a:pt x="80294" y="29048"/>
                  </a:cubicBezTo>
                  <a:cubicBezTo>
                    <a:pt x="71541" y="32980"/>
                    <a:pt x="63804" y="37547"/>
                    <a:pt x="57334" y="42747"/>
                  </a:cubicBezTo>
                  <a:lnTo>
                    <a:pt x="57334" y="166296"/>
                  </a:lnTo>
                  <a:lnTo>
                    <a:pt x="79152" y="169213"/>
                  </a:lnTo>
                  <a:lnTo>
                    <a:pt x="79152" y="185196"/>
                  </a:lnTo>
                  <a:lnTo>
                    <a:pt x="3171" y="185196"/>
                  </a:lnTo>
                  <a:lnTo>
                    <a:pt x="3171" y="169086"/>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97">
              <a:extLst>
                <a:ext uri="{FF2B5EF4-FFF2-40B4-BE49-F238E27FC236}">
                  <a16:creationId xmlns:a16="http://schemas.microsoft.com/office/drawing/2014/main" id="{EA912884-8C73-33EB-8BE4-AE916081C14A}"/>
                </a:ext>
              </a:extLst>
            </p:cNvPr>
            <p:cNvSpPr/>
            <p:nvPr/>
          </p:nvSpPr>
          <p:spPr>
            <a:xfrm>
              <a:off x="2179054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1 w 183166"/>
                <a:gd name="connsiteY20" fmla="*/ 18520 h 188240"/>
                <a:gd name="connsiteX21" fmla="*/ 106171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222"/>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1" y="18520"/>
                  </a:lnTo>
                  <a:lnTo>
                    <a:pt x="106171"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239" y="187479"/>
                    <a:pt x="140673"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98">
              <a:extLst>
                <a:ext uri="{FF2B5EF4-FFF2-40B4-BE49-F238E27FC236}">
                  <a16:creationId xmlns:a16="http://schemas.microsoft.com/office/drawing/2014/main" id="{14212BB3-C4B7-9AC0-B9C5-4EF19E2B16E8}"/>
                </a:ext>
              </a:extLst>
            </p:cNvPr>
            <p:cNvSpPr/>
            <p:nvPr/>
          </p:nvSpPr>
          <p:spPr>
            <a:xfrm>
              <a:off x="21995660" y="2212754"/>
              <a:ext cx="196738" cy="185195"/>
            </a:xfrm>
            <a:custGeom>
              <a:avLst/>
              <a:gdLst>
                <a:gd name="connsiteX0" fmla="*/ 23467 w 196738"/>
                <a:gd name="connsiteY0" fmla="*/ 29302 h 185195"/>
                <a:gd name="connsiteX1" fmla="*/ 0 w 196738"/>
                <a:gd name="connsiteY1" fmla="*/ 23467 h 185195"/>
                <a:gd name="connsiteX2" fmla="*/ 0 w 196738"/>
                <a:gd name="connsiteY2" fmla="*/ 5835 h 185195"/>
                <a:gd name="connsiteX3" fmla="*/ 46553 w 196738"/>
                <a:gd name="connsiteY3" fmla="*/ 0 h 185195"/>
                <a:gd name="connsiteX4" fmla="*/ 47567 w 196738"/>
                <a:gd name="connsiteY4" fmla="*/ 0 h 185195"/>
                <a:gd name="connsiteX5" fmla="*/ 54417 w 196738"/>
                <a:gd name="connsiteY5" fmla="*/ 5835 h 185195"/>
                <a:gd name="connsiteX6" fmla="*/ 54417 w 196738"/>
                <a:gd name="connsiteY6" fmla="*/ 19534 h 185195"/>
                <a:gd name="connsiteX7" fmla="*/ 54037 w 196738"/>
                <a:gd name="connsiteY7" fmla="*/ 27399 h 185195"/>
                <a:gd name="connsiteX8" fmla="*/ 84987 w 196738"/>
                <a:gd name="connsiteY8" fmla="*/ 8499 h 185195"/>
                <a:gd name="connsiteX9" fmla="*/ 121773 w 196738"/>
                <a:gd name="connsiteY9" fmla="*/ 0 h 185195"/>
                <a:gd name="connsiteX10" fmla="*/ 153484 w 196738"/>
                <a:gd name="connsiteY10" fmla="*/ 7865 h 185195"/>
                <a:gd name="connsiteX11" fmla="*/ 169340 w 196738"/>
                <a:gd name="connsiteY11" fmla="*/ 31838 h 185195"/>
                <a:gd name="connsiteX12" fmla="*/ 173907 w 196738"/>
                <a:gd name="connsiteY12" fmla="*/ 75347 h 185195"/>
                <a:gd name="connsiteX13" fmla="*/ 173907 w 196738"/>
                <a:gd name="connsiteY13" fmla="*/ 166549 h 185195"/>
                <a:gd name="connsiteX14" fmla="*/ 196739 w 196738"/>
                <a:gd name="connsiteY14" fmla="*/ 168833 h 185195"/>
                <a:gd name="connsiteX15" fmla="*/ 196739 w 196738"/>
                <a:gd name="connsiteY15" fmla="*/ 185196 h 185195"/>
                <a:gd name="connsiteX16" fmla="*/ 119489 w 196738"/>
                <a:gd name="connsiteY16" fmla="*/ 185196 h 185195"/>
                <a:gd name="connsiteX17" fmla="*/ 119489 w 196738"/>
                <a:gd name="connsiteY17" fmla="*/ 169213 h 185195"/>
                <a:gd name="connsiteX18" fmla="*/ 139658 w 196738"/>
                <a:gd name="connsiteY18" fmla="*/ 166549 h 185195"/>
                <a:gd name="connsiteX19" fmla="*/ 139658 w 196738"/>
                <a:gd name="connsiteY19" fmla="*/ 74966 h 185195"/>
                <a:gd name="connsiteX20" fmla="*/ 136994 w 196738"/>
                <a:gd name="connsiteY20" fmla="*/ 44777 h 185195"/>
                <a:gd name="connsiteX21" fmla="*/ 127227 w 196738"/>
                <a:gd name="connsiteY21" fmla="*/ 28414 h 185195"/>
                <a:gd name="connsiteX22" fmla="*/ 106424 w 196738"/>
                <a:gd name="connsiteY22" fmla="*/ 23086 h 185195"/>
                <a:gd name="connsiteX23" fmla="*/ 81309 w 196738"/>
                <a:gd name="connsiteY23" fmla="*/ 28921 h 185195"/>
                <a:gd name="connsiteX24" fmla="*/ 57461 w 196738"/>
                <a:gd name="connsiteY24" fmla="*/ 42620 h 185195"/>
                <a:gd name="connsiteX25" fmla="*/ 57461 w 196738"/>
                <a:gd name="connsiteY25" fmla="*/ 166169 h 185195"/>
                <a:gd name="connsiteX26" fmla="*/ 79660 w 196738"/>
                <a:gd name="connsiteY26" fmla="*/ 169086 h 185195"/>
                <a:gd name="connsiteX27" fmla="*/ 79660 w 196738"/>
                <a:gd name="connsiteY27" fmla="*/ 185069 h 185195"/>
                <a:gd name="connsiteX28" fmla="*/ 2791 w 196738"/>
                <a:gd name="connsiteY28" fmla="*/ 185069 h 185195"/>
                <a:gd name="connsiteX29" fmla="*/ 2791 w 196738"/>
                <a:gd name="connsiteY29" fmla="*/ 169086 h 185195"/>
                <a:gd name="connsiteX30" fmla="*/ 23340 w 196738"/>
                <a:gd name="connsiteY30" fmla="*/ 166169 h 185195"/>
                <a:gd name="connsiteX31" fmla="*/ 23340 w 196738"/>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38"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484" y="7865"/>
                  </a:cubicBezTo>
                  <a:cubicBezTo>
                    <a:pt x="160968" y="13065"/>
                    <a:pt x="166296" y="21056"/>
                    <a:pt x="169340" y="31838"/>
                  </a:cubicBezTo>
                  <a:cubicBezTo>
                    <a:pt x="172384" y="42620"/>
                    <a:pt x="173907" y="57081"/>
                    <a:pt x="173907" y="75347"/>
                  </a:cubicBezTo>
                  <a:lnTo>
                    <a:pt x="173907" y="166549"/>
                  </a:lnTo>
                  <a:lnTo>
                    <a:pt x="196739" y="168833"/>
                  </a:lnTo>
                  <a:lnTo>
                    <a:pt x="196739" y="185196"/>
                  </a:lnTo>
                  <a:lnTo>
                    <a:pt x="119489" y="185196"/>
                  </a:lnTo>
                  <a:lnTo>
                    <a:pt x="119489" y="169213"/>
                  </a:lnTo>
                  <a:lnTo>
                    <a:pt x="139658" y="166549"/>
                  </a:lnTo>
                  <a:lnTo>
                    <a:pt x="139658" y="74966"/>
                  </a:lnTo>
                  <a:cubicBezTo>
                    <a:pt x="139658" y="62155"/>
                    <a:pt x="138770" y="52134"/>
                    <a:pt x="136994" y="44777"/>
                  </a:cubicBezTo>
                  <a:cubicBezTo>
                    <a:pt x="135218" y="37547"/>
                    <a:pt x="132047" y="32092"/>
                    <a:pt x="127227" y="28414"/>
                  </a:cubicBezTo>
                  <a:cubicBezTo>
                    <a:pt x="122407" y="24862"/>
                    <a:pt x="115557" y="23086"/>
                    <a:pt x="106424" y="23086"/>
                  </a:cubicBezTo>
                  <a:cubicBezTo>
                    <a:pt x="98560" y="23086"/>
                    <a:pt x="90188" y="24989"/>
                    <a:pt x="81309" y="28921"/>
                  </a:cubicBezTo>
                  <a:cubicBezTo>
                    <a:pt x="72429" y="32853"/>
                    <a:pt x="64438" y="37420"/>
                    <a:pt x="57461" y="42620"/>
                  </a:cubicBezTo>
                  <a:lnTo>
                    <a:pt x="57461" y="166169"/>
                  </a:lnTo>
                  <a:lnTo>
                    <a:pt x="79660" y="169086"/>
                  </a:lnTo>
                  <a:lnTo>
                    <a:pt x="79660" y="185069"/>
                  </a:lnTo>
                  <a:lnTo>
                    <a:pt x="2791" y="185069"/>
                  </a:lnTo>
                  <a:lnTo>
                    <a:pt x="2791" y="169086"/>
                  </a:lnTo>
                  <a:lnTo>
                    <a:pt x="23340" y="166169"/>
                  </a:lnTo>
                  <a:lnTo>
                    <a:pt x="23340"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99">
              <a:extLst>
                <a:ext uri="{FF2B5EF4-FFF2-40B4-BE49-F238E27FC236}">
                  <a16:creationId xmlns:a16="http://schemas.microsoft.com/office/drawing/2014/main" id="{4237259B-450D-C910-412A-D303D710F1D9}"/>
                </a:ext>
              </a:extLst>
            </p:cNvPr>
            <p:cNvSpPr/>
            <p:nvPr/>
          </p:nvSpPr>
          <p:spPr>
            <a:xfrm>
              <a:off x="22214977"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3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3" y="0"/>
                  </a:cubicBezTo>
                  <a:cubicBezTo>
                    <a:pt x="49851" y="0"/>
                    <a:pt x="55305" y="1903"/>
                    <a:pt x="58730" y="5835"/>
                  </a:cubicBezTo>
                  <a:cubicBezTo>
                    <a:pt x="62155" y="9767"/>
                    <a:pt x="63930" y="14714"/>
                    <a:pt x="63930" y="20803"/>
                  </a:cubicBezTo>
                  <a:cubicBezTo>
                    <a:pt x="63930" y="28160"/>
                    <a:pt x="61774" y="33995"/>
                    <a:pt x="57588" y="38434"/>
                  </a:cubicBezTo>
                  <a:cubicBezTo>
                    <a:pt x="53402" y="42874"/>
                    <a:pt x="47440"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100">
              <a:extLst>
                <a:ext uri="{FF2B5EF4-FFF2-40B4-BE49-F238E27FC236}">
                  <a16:creationId xmlns:a16="http://schemas.microsoft.com/office/drawing/2014/main" id="{C4A66E1A-0E11-5DAE-0838-D0EC7AB5E079}"/>
                </a:ext>
              </a:extLst>
            </p:cNvPr>
            <p:cNvSpPr/>
            <p:nvPr/>
          </p:nvSpPr>
          <p:spPr>
            <a:xfrm>
              <a:off x="22319879" y="2170007"/>
              <a:ext cx="117332" cy="231367"/>
            </a:xfrm>
            <a:custGeom>
              <a:avLst/>
              <a:gdLst>
                <a:gd name="connsiteX0" fmla="*/ 32600 w 117332"/>
                <a:gd name="connsiteY0" fmla="*/ 222616 h 231367"/>
                <a:gd name="connsiteX1" fmla="*/ 23467 w 117332"/>
                <a:gd name="connsiteY1" fmla="*/ 193568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0 h 231367"/>
                <a:gd name="connsiteX22" fmla="*/ 92091 w 117332"/>
                <a:gd name="connsiteY22" fmla="*/ 225787 h 231367"/>
                <a:gd name="connsiteX23" fmla="*/ 60379 w 117332"/>
                <a:gd name="connsiteY23" fmla="*/ 231368 h 231367"/>
                <a:gd name="connsiteX24" fmla="*/ 32600 w 117332"/>
                <a:gd name="connsiteY24" fmla="*/ 222616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616"/>
                  </a:moveTo>
                  <a:cubicBezTo>
                    <a:pt x="26511" y="216907"/>
                    <a:pt x="23467" y="207267"/>
                    <a:pt x="23467" y="193568"/>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333" y="214370"/>
                  </a:lnTo>
                  <a:cubicBezTo>
                    <a:pt x="112132" y="218303"/>
                    <a:pt x="103634" y="222108"/>
                    <a:pt x="92091" y="225787"/>
                  </a:cubicBezTo>
                  <a:cubicBezTo>
                    <a:pt x="80548" y="229465"/>
                    <a:pt x="69892" y="231368"/>
                    <a:pt x="60379" y="231368"/>
                  </a:cubicBezTo>
                  <a:cubicBezTo>
                    <a:pt x="47948"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101">
              <a:extLst>
                <a:ext uri="{FF2B5EF4-FFF2-40B4-BE49-F238E27FC236}">
                  <a16:creationId xmlns:a16="http://schemas.microsoft.com/office/drawing/2014/main" id="{9C2C3851-4809-BD1C-D651-AB8F670757E4}"/>
                </a:ext>
              </a:extLst>
            </p:cNvPr>
            <p:cNvSpPr/>
            <p:nvPr/>
          </p:nvSpPr>
          <p:spPr>
            <a:xfrm>
              <a:off x="22457000" y="2212881"/>
              <a:ext cx="160079" cy="188493"/>
            </a:xfrm>
            <a:custGeom>
              <a:avLst/>
              <a:gdLst>
                <a:gd name="connsiteX0" fmla="*/ 30824 w 160079"/>
                <a:gd name="connsiteY0" fmla="*/ 90949 h 188493"/>
                <a:gd name="connsiteX1" fmla="*/ 108454 w 160079"/>
                <a:gd name="connsiteY1" fmla="*/ 75474 h 188493"/>
                <a:gd name="connsiteX2" fmla="*/ 108454 w 160079"/>
                <a:gd name="connsiteY2" fmla="*/ 66341 h 188493"/>
                <a:gd name="connsiteX3" fmla="*/ 105156 w 160079"/>
                <a:gd name="connsiteY3" fmla="*/ 42240 h 188493"/>
                <a:gd name="connsiteX4" fmla="*/ 93866 w 160079"/>
                <a:gd name="connsiteY4" fmla="*/ 29302 h 188493"/>
                <a:gd name="connsiteX5" fmla="*/ 71161 w 160079"/>
                <a:gd name="connsiteY5" fmla="*/ 25242 h 188493"/>
                <a:gd name="connsiteX6" fmla="*/ 41352 w 160079"/>
                <a:gd name="connsiteY6" fmla="*/ 29936 h 188493"/>
                <a:gd name="connsiteX7" fmla="*/ 15095 w 160079"/>
                <a:gd name="connsiteY7" fmla="*/ 41479 h 188493"/>
                <a:gd name="connsiteX8" fmla="*/ 6976 w 160079"/>
                <a:gd name="connsiteY8" fmla="*/ 24481 h 188493"/>
                <a:gd name="connsiteX9" fmla="*/ 22579 w 160079"/>
                <a:gd name="connsiteY9" fmla="*/ 14968 h 188493"/>
                <a:gd name="connsiteX10" fmla="*/ 48963 w 160079"/>
                <a:gd name="connsiteY10" fmla="*/ 4566 h 188493"/>
                <a:gd name="connsiteX11" fmla="*/ 78898 w 160079"/>
                <a:gd name="connsiteY11" fmla="*/ 0 h 188493"/>
                <a:gd name="connsiteX12" fmla="*/ 115557 w 160079"/>
                <a:gd name="connsiteY12" fmla="*/ 6342 h 188493"/>
                <a:gd name="connsiteX13" fmla="*/ 134965 w 160079"/>
                <a:gd name="connsiteY13" fmla="*/ 26765 h 188493"/>
                <a:gd name="connsiteX14" fmla="*/ 140799 w 160079"/>
                <a:gd name="connsiteY14" fmla="*/ 64311 h 188493"/>
                <a:gd name="connsiteX15" fmla="*/ 140799 w 160079"/>
                <a:gd name="connsiteY15" fmla="*/ 168959 h 188493"/>
                <a:gd name="connsiteX16" fmla="*/ 160080 w 160079"/>
                <a:gd name="connsiteY16" fmla="*/ 168959 h 188493"/>
                <a:gd name="connsiteX17" fmla="*/ 160080 w 160079"/>
                <a:gd name="connsiteY17" fmla="*/ 183293 h 188493"/>
                <a:gd name="connsiteX18" fmla="*/ 143590 w 160079"/>
                <a:gd name="connsiteY18" fmla="*/ 186591 h 188493"/>
                <a:gd name="connsiteX19" fmla="*/ 126212 w 160079"/>
                <a:gd name="connsiteY19" fmla="*/ 188240 h 188493"/>
                <a:gd name="connsiteX20" fmla="*/ 113781 w 160079"/>
                <a:gd name="connsiteY20" fmla="*/ 185449 h 188493"/>
                <a:gd name="connsiteX21" fmla="*/ 110483 w 160079"/>
                <a:gd name="connsiteY21" fmla="*/ 173272 h 188493"/>
                <a:gd name="connsiteX22" fmla="*/ 110483 w 160079"/>
                <a:gd name="connsiteY22" fmla="*/ 162490 h 188493"/>
                <a:gd name="connsiteX23" fmla="*/ 86509 w 160079"/>
                <a:gd name="connsiteY23" fmla="*/ 180376 h 188493"/>
                <a:gd name="connsiteX24" fmla="*/ 54417 w 160079"/>
                <a:gd name="connsiteY24" fmla="*/ 188494 h 188493"/>
                <a:gd name="connsiteX25" fmla="*/ 15475 w 160079"/>
                <a:gd name="connsiteY25" fmla="*/ 174921 h 188493"/>
                <a:gd name="connsiteX26" fmla="*/ 0 w 160079"/>
                <a:gd name="connsiteY26" fmla="*/ 135979 h 188493"/>
                <a:gd name="connsiteX27" fmla="*/ 30824 w 160079"/>
                <a:gd name="connsiteY27" fmla="*/ 90949 h 188493"/>
                <a:gd name="connsiteX28" fmla="*/ 88158 w 160079"/>
                <a:gd name="connsiteY28" fmla="*/ 161222 h 188493"/>
                <a:gd name="connsiteX29" fmla="*/ 108327 w 160079"/>
                <a:gd name="connsiteY29" fmla="*/ 148791 h 188493"/>
                <a:gd name="connsiteX30" fmla="*/ 108327 w 160079"/>
                <a:gd name="connsiteY30" fmla="*/ 92725 h 188493"/>
                <a:gd name="connsiteX31" fmla="*/ 54671 w 160079"/>
                <a:gd name="connsiteY31" fmla="*/ 103634 h 188493"/>
                <a:gd name="connsiteX32" fmla="*/ 36532 w 160079"/>
                <a:gd name="connsiteY32" fmla="*/ 132174 h 188493"/>
                <a:gd name="connsiteX33" fmla="*/ 45157 w 160079"/>
                <a:gd name="connsiteY33" fmla="*/ 158051 h 188493"/>
                <a:gd name="connsiteX34" fmla="*/ 68497 w 160079"/>
                <a:gd name="connsiteY34" fmla="*/ 166422 h 188493"/>
                <a:gd name="connsiteX35" fmla="*/ 88158 w 160079"/>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79" h="188493">
                  <a:moveTo>
                    <a:pt x="30824" y="90949"/>
                  </a:moveTo>
                  <a:cubicBezTo>
                    <a:pt x="51246" y="81309"/>
                    <a:pt x="77123" y="76108"/>
                    <a:pt x="108454" y="75474"/>
                  </a:cubicBezTo>
                  <a:lnTo>
                    <a:pt x="108454" y="66341"/>
                  </a:lnTo>
                  <a:cubicBezTo>
                    <a:pt x="108454" y="56066"/>
                    <a:pt x="107312" y="48075"/>
                    <a:pt x="105156" y="42240"/>
                  </a:cubicBezTo>
                  <a:cubicBezTo>
                    <a:pt x="102999" y="36405"/>
                    <a:pt x="99194" y="32092"/>
                    <a:pt x="93866" y="29302"/>
                  </a:cubicBezTo>
                  <a:cubicBezTo>
                    <a:pt x="88539" y="26638"/>
                    <a:pt x="80928" y="25242"/>
                    <a:pt x="71161" y="25242"/>
                  </a:cubicBezTo>
                  <a:cubicBezTo>
                    <a:pt x="60125" y="25242"/>
                    <a:pt x="50104" y="26765"/>
                    <a:pt x="41352" y="29936"/>
                  </a:cubicBezTo>
                  <a:cubicBezTo>
                    <a:pt x="32599" y="33107"/>
                    <a:pt x="23847" y="36912"/>
                    <a:pt x="15095" y="41479"/>
                  </a:cubicBezTo>
                  <a:lnTo>
                    <a:pt x="6976" y="24481"/>
                  </a:lnTo>
                  <a:cubicBezTo>
                    <a:pt x="9767" y="22071"/>
                    <a:pt x="14968" y="18900"/>
                    <a:pt x="22579" y="14968"/>
                  </a:cubicBezTo>
                  <a:cubicBezTo>
                    <a:pt x="30189"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799" y="48582"/>
                    <a:pt x="140799" y="64311"/>
                  </a:cubicBezTo>
                  <a:lnTo>
                    <a:pt x="140799" y="168959"/>
                  </a:lnTo>
                  <a:lnTo>
                    <a:pt x="160080" y="168959"/>
                  </a:lnTo>
                  <a:lnTo>
                    <a:pt x="160080" y="183293"/>
                  </a:lnTo>
                  <a:cubicBezTo>
                    <a:pt x="155767" y="184435"/>
                    <a:pt x="150186" y="185449"/>
                    <a:pt x="143590" y="186591"/>
                  </a:cubicBezTo>
                  <a:cubicBezTo>
                    <a:pt x="136994" y="187733"/>
                    <a:pt x="131159" y="188240"/>
                    <a:pt x="126212" y="188240"/>
                  </a:cubicBezTo>
                  <a:cubicBezTo>
                    <a:pt x="120123" y="188240"/>
                    <a:pt x="115938" y="187352"/>
                    <a:pt x="113781" y="185449"/>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684"/>
                    <a:pt x="10401" y="100589"/>
                    <a:pt x="30824" y="90949"/>
                  </a:cubicBezTo>
                  <a:close/>
                  <a:moveTo>
                    <a:pt x="88158" y="161222"/>
                  </a:moveTo>
                  <a:cubicBezTo>
                    <a:pt x="95515" y="157797"/>
                    <a:pt x="102238" y="153611"/>
                    <a:pt x="108327" y="148791"/>
                  </a:cubicBezTo>
                  <a:lnTo>
                    <a:pt x="108327" y="92725"/>
                  </a:lnTo>
                  <a:cubicBezTo>
                    <a:pt x="84607" y="92725"/>
                    <a:pt x="66721" y="96403"/>
                    <a:pt x="54671" y="103634"/>
                  </a:cubicBezTo>
                  <a:cubicBezTo>
                    <a:pt x="42620" y="110864"/>
                    <a:pt x="36532" y="120377"/>
                    <a:pt x="36532" y="132174"/>
                  </a:cubicBezTo>
                  <a:cubicBezTo>
                    <a:pt x="36532" y="143971"/>
                    <a:pt x="39449" y="152596"/>
                    <a:pt x="45157" y="158051"/>
                  </a:cubicBezTo>
                  <a:cubicBezTo>
                    <a:pt x="50865" y="163505"/>
                    <a:pt x="58730" y="166422"/>
                    <a:pt x="68497" y="166422"/>
                  </a:cubicBezTo>
                  <a:cubicBezTo>
                    <a:pt x="74205" y="166422"/>
                    <a:pt x="80801" y="164647"/>
                    <a:pt x="88158"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102">
              <a:extLst>
                <a:ext uri="{FF2B5EF4-FFF2-40B4-BE49-F238E27FC236}">
                  <a16:creationId xmlns:a16="http://schemas.microsoft.com/office/drawing/2014/main" id="{753D642E-439A-BAB2-D46D-7BCDAD2BE8AB}"/>
                </a:ext>
              </a:extLst>
            </p:cNvPr>
            <p:cNvSpPr/>
            <p:nvPr/>
          </p:nvSpPr>
          <p:spPr>
            <a:xfrm>
              <a:off x="22640674" y="2211993"/>
              <a:ext cx="127226" cy="185829"/>
            </a:xfrm>
            <a:custGeom>
              <a:avLst/>
              <a:gdLst>
                <a:gd name="connsiteX0" fmla="*/ 0 w 127226"/>
                <a:gd name="connsiteY0" fmla="*/ 169847 h 185829"/>
                <a:gd name="connsiteX1" fmla="*/ 24481 w 127226"/>
                <a:gd name="connsiteY1" fmla="*/ 167945 h 185829"/>
                <a:gd name="connsiteX2" fmla="*/ 24481 w 127226"/>
                <a:gd name="connsiteY2" fmla="*/ 30063 h 185829"/>
                <a:gd name="connsiteX3" fmla="*/ 1015 w 127226"/>
                <a:gd name="connsiteY3" fmla="*/ 24228 h 185829"/>
                <a:gd name="connsiteX4" fmla="*/ 1015 w 127226"/>
                <a:gd name="connsiteY4" fmla="*/ 6596 h 185829"/>
                <a:gd name="connsiteX5" fmla="*/ 46045 w 127226"/>
                <a:gd name="connsiteY5" fmla="*/ 761 h 185829"/>
                <a:gd name="connsiteX6" fmla="*/ 46679 w 127226"/>
                <a:gd name="connsiteY6" fmla="*/ 761 h 185829"/>
                <a:gd name="connsiteX7" fmla="*/ 53910 w 127226"/>
                <a:gd name="connsiteY7" fmla="*/ 6596 h 185829"/>
                <a:gd name="connsiteX8" fmla="*/ 53910 w 127226"/>
                <a:gd name="connsiteY8" fmla="*/ 12431 h 185829"/>
                <a:gd name="connsiteX9" fmla="*/ 52895 w 127226"/>
                <a:gd name="connsiteY9" fmla="*/ 37800 h 185829"/>
                <a:gd name="connsiteX10" fmla="*/ 53910 w 127226"/>
                <a:gd name="connsiteY10" fmla="*/ 37800 h 185829"/>
                <a:gd name="connsiteX11" fmla="*/ 65580 w 127226"/>
                <a:gd name="connsiteY11" fmla="*/ 23467 h 185829"/>
                <a:gd name="connsiteX12" fmla="*/ 87397 w 127226"/>
                <a:gd name="connsiteY12" fmla="*/ 7357 h 185829"/>
                <a:gd name="connsiteX13" fmla="*/ 116445 w 127226"/>
                <a:gd name="connsiteY13" fmla="*/ 0 h 185829"/>
                <a:gd name="connsiteX14" fmla="*/ 127227 w 127226"/>
                <a:gd name="connsiteY14" fmla="*/ 1649 h 185829"/>
                <a:gd name="connsiteX15" fmla="*/ 127227 w 127226"/>
                <a:gd name="connsiteY15" fmla="*/ 38181 h 185829"/>
                <a:gd name="connsiteX16" fmla="*/ 119870 w 127226"/>
                <a:gd name="connsiteY16" fmla="*/ 35136 h 185829"/>
                <a:gd name="connsiteX17" fmla="*/ 108580 w 127226"/>
                <a:gd name="connsiteY17" fmla="*/ 33614 h 185829"/>
                <a:gd name="connsiteX18" fmla="*/ 58349 w 127226"/>
                <a:gd name="connsiteY18" fmla="*/ 50231 h 185829"/>
                <a:gd name="connsiteX19" fmla="*/ 58349 w 127226"/>
                <a:gd name="connsiteY19" fmla="*/ 167564 h 185829"/>
                <a:gd name="connsiteX20" fmla="*/ 99701 w 127226"/>
                <a:gd name="connsiteY20" fmla="*/ 170228 h 185829"/>
                <a:gd name="connsiteX21" fmla="*/ 99701 w 127226"/>
                <a:gd name="connsiteY21" fmla="*/ 185830 h 185829"/>
                <a:gd name="connsiteX22" fmla="*/ 0 w 127226"/>
                <a:gd name="connsiteY22" fmla="*/ 185830 h 185829"/>
                <a:gd name="connsiteX23" fmla="*/ 0 w 127226"/>
                <a:gd name="connsiteY23" fmla="*/ 169847 h 18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29">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09"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09" name="Graphic 15">
            <a:extLst>
              <a:ext uri="{FF2B5EF4-FFF2-40B4-BE49-F238E27FC236}">
                <a16:creationId xmlns:a16="http://schemas.microsoft.com/office/drawing/2014/main" id="{27185A75-6A04-B1B2-55F7-70BAA23850CD}"/>
              </a:ext>
            </a:extLst>
          </p:cNvPr>
          <p:cNvGrpSpPr>
            <a:grpSpLocks/>
          </p:cNvGrpSpPr>
          <p:nvPr userDrawn="1"/>
        </p:nvGrpSpPr>
        <p:grpSpPr bwMode="auto">
          <a:xfrm>
            <a:off x="4800600" y="8320088"/>
            <a:ext cx="2306638" cy="3397250"/>
            <a:chOff x="4624160" y="4815543"/>
            <a:chExt cx="2307145" cy="3397472"/>
          </a:xfrm>
        </p:grpSpPr>
        <p:sp>
          <p:nvSpPr>
            <p:cNvPr id="110" name="Freeform: Shape 112">
              <a:extLst>
                <a:ext uri="{FF2B5EF4-FFF2-40B4-BE49-F238E27FC236}">
                  <a16:creationId xmlns:a16="http://schemas.microsoft.com/office/drawing/2014/main" id="{BE2CAC3E-758C-DC27-069A-7E129E0DBBB9}"/>
                </a:ext>
              </a:extLst>
            </p:cNvPr>
            <p:cNvSpPr>
              <a:spLocks/>
            </p:cNvSpPr>
            <p:nvPr/>
          </p:nvSpPr>
          <p:spPr bwMode="auto">
            <a:xfrm>
              <a:off x="4624160" y="4815638"/>
              <a:ext cx="1153287" cy="3397377"/>
            </a:xfrm>
            <a:custGeom>
              <a:avLst/>
              <a:gdLst>
                <a:gd name="T0" fmla="*/ 571786 w 1153287"/>
                <a:gd name="T1" fmla="*/ 2893124 h 3397377"/>
                <a:gd name="T2" fmla="*/ 1153287 w 1153287"/>
                <a:gd name="T3" fmla="*/ 3397377 h 3397377"/>
                <a:gd name="T4" fmla="*/ 1153287 w 1153287"/>
                <a:gd name="T5" fmla="*/ 0 h 3397377"/>
                <a:gd name="T6" fmla="*/ 571786 w 1153287"/>
                <a:gd name="T7" fmla="*/ 504158 h 3397377"/>
                <a:gd name="T8" fmla="*/ 571786 w 1153287"/>
                <a:gd name="T9" fmla="*/ 2893124 h 3397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287" h="3397377">
                  <a:moveTo>
                    <a:pt x="571786" y="2893124"/>
                  </a:moveTo>
                  <a:lnTo>
                    <a:pt x="1153287" y="3397377"/>
                  </a:lnTo>
                  <a:lnTo>
                    <a:pt x="1153287" y="0"/>
                  </a:lnTo>
                  <a:lnTo>
                    <a:pt x="571786" y="504158"/>
                  </a:lnTo>
                  <a:cubicBezTo>
                    <a:pt x="-190595" y="1160812"/>
                    <a:pt x="-190595" y="2236375"/>
                    <a:pt x="571786" y="2893124"/>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111" name="Freeform: Shape 113">
              <a:extLst>
                <a:ext uri="{FF2B5EF4-FFF2-40B4-BE49-F238E27FC236}">
                  <a16:creationId xmlns:a16="http://schemas.microsoft.com/office/drawing/2014/main" id="{9401081C-E543-756A-3359-7317EAB3F413}"/>
                </a:ext>
              </a:extLst>
            </p:cNvPr>
            <p:cNvSpPr>
              <a:spLocks/>
            </p:cNvSpPr>
            <p:nvPr/>
          </p:nvSpPr>
          <p:spPr bwMode="auto">
            <a:xfrm>
              <a:off x="5777448" y="4815543"/>
              <a:ext cx="1153858" cy="3397376"/>
            </a:xfrm>
            <a:custGeom>
              <a:avLst/>
              <a:gdLst>
                <a:gd name="T0" fmla="*/ 0 w 1153858"/>
                <a:gd name="T1" fmla="*/ 0 h 3397376"/>
                <a:gd name="T2" fmla="*/ 0 w 1153858"/>
                <a:gd name="T3" fmla="*/ 3397377 h 3397376"/>
                <a:gd name="T4" fmla="*/ 583501 w 1153858"/>
                <a:gd name="T5" fmla="*/ 2893124 h 3397376"/>
                <a:gd name="T6" fmla="*/ 583501 w 1153858"/>
                <a:gd name="T7" fmla="*/ 504158 h 3397376"/>
                <a:gd name="T8" fmla="*/ 0 w 1153858"/>
                <a:gd name="T9" fmla="*/ 0 h 3397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858" h="3397376">
                  <a:moveTo>
                    <a:pt x="0" y="0"/>
                  </a:moveTo>
                  <a:lnTo>
                    <a:pt x="0" y="3397377"/>
                  </a:lnTo>
                  <a:lnTo>
                    <a:pt x="583501" y="2893124"/>
                  </a:lnTo>
                  <a:cubicBezTo>
                    <a:pt x="1343977" y="2236375"/>
                    <a:pt x="1343977" y="1160907"/>
                    <a:pt x="583501" y="504158"/>
                  </a:cubicBez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12" name="Date Placeholder 9">
            <a:extLst>
              <a:ext uri="{FF2B5EF4-FFF2-40B4-BE49-F238E27FC236}">
                <a16:creationId xmlns:a16="http://schemas.microsoft.com/office/drawing/2014/main" id="{690068F1-2419-97AF-4885-9C68AA8EDC8E}"/>
              </a:ext>
            </a:extLst>
          </p:cNvPr>
          <p:cNvSpPr>
            <a:spLocks noGrp="1"/>
          </p:cNvSpPr>
          <p:nvPr>
            <p:ph type="dt" sz="half" idx="10"/>
          </p:nvPr>
        </p:nvSpPr>
        <p:spPr>
          <a:xfrm>
            <a:off x="1260475" y="12153900"/>
            <a:ext cx="4694238" cy="731838"/>
          </a:xfrm>
        </p:spPr>
        <p:txBody>
          <a:bodyPr/>
          <a:lstStyle>
            <a:lvl1pPr algn="l">
              <a:defRPr sz="2200">
                <a:solidFill>
                  <a:schemeClr val="bg1"/>
                </a:solidFill>
              </a:defRPr>
            </a:lvl1pPr>
          </a:lstStyle>
          <a:p>
            <a:pPr>
              <a:defRPr/>
            </a:pPr>
            <a:fld id="{4464D0B6-6263-48B3-B10A-7825CE53FD14}" type="datetimeFigureOut">
              <a:rPr lang="ro-RO"/>
              <a:pPr>
                <a:defRPr/>
              </a:pPr>
              <a:t>17.02.2026</a:t>
            </a:fld>
            <a:endParaRPr lang="ro-RO"/>
          </a:p>
        </p:txBody>
      </p:sp>
    </p:spTree>
    <p:extLst>
      <p:ext uri="{BB962C8B-B14F-4D97-AF65-F5344CB8AC3E}">
        <p14:creationId xmlns:p14="http://schemas.microsoft.com/office/powerpoint/2010/main" val="4174433845"/>
      </p:ext>
    </p:extLst>
  </p:cSld>
  <p:clrMapOvr>
    <a:masterClrMapping/>
  </p:clrMapOvr>
  <p:hf sldNum="0" hdr="0" ftr="0"/>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NMRMC Mulțumim">
    <p:bg>
      <p:bgPr>
        <a:solidFill>
          <a:schemeClr val="accent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CB7BF2E-D49D-BD3C-46A3-7B1684BA7445}"/>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3" name="TextBox 2">
            <a:extLst>
              <a:ext uri="{FF2B5EF4-FFF2-40B4-BE49-F238E27FC236}">
                <a16:creationId xmlns:a16="http://schemas.microsoft.com/office/drawing/2014/main" id="{371D6D23-6543-DEBC-5531-96E37416C427}"/>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0D1B8F66-B056-154D-72C4-A4BA9D1EF1D5}"/>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181FCD03-CDAA-2815-BAE8-D13DAA39633F}"/>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B53A9392-6310-5BFC-CA68-20F3DA2B6B42}"/>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2868B92E-0CDB-FE26-12AE-57F672DD9023}"/>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2641EE2A-DF88-4DFF-B84C-63AD83ACD301}"/>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3B40E162-4775-C2C1-2CF3-884DC0E3B7B6}"/>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ED5F3365-162C-1105-CA25-630B8A424DD4}"/>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D0EA1ED5-277B-7634-C6B9-D002B6A7E574}"/>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565440E9-C846-E340-9C50-2D19ABF52639}"/>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D549193D-298D-9ECA-A75F-3F7863BF4B9F}"/>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63D1FC3F-7B01-DE27-3F10-1B0C45729F8F}"/>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07313540-2268-F01B-F4DA-3047B9C55F0E}"/>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C0CFBDD3-6571-3540-87E8-38D9E69700E5}"/>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C549A05D-B5CC-DACD-9790-D4A82E490ED4}"/>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B02B892B-DF92-5D0C-02C0-F47C30C7EFC6}"/>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0939EFCD-B657-F7FB-6B2C-A72545B87EE9}"/>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7DB9B4E9-71C8-8643-FF65-EED674D82C23}"/>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60D30CA0-0139-6DB7-F14E-F8E4D5EEBF8B}"/>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AFE1C49E-F7A3-27F2-7897-B358B252C7F3}"/>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6006611C-5F34-A9A0-CBB0-FC4ABCA8A0FF}"/>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955E71EE-EBFA-3E80-9E1D-D7D434008EE5}"/>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64532DA2-D164-9458-6A8C-6C5F5EB9B7A6}"/>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1643FE93-1C08-7A33-F3BA-227C50E96677}"/>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B1500484-DC70-548C-C81A-826FBD987BCB}"/>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27F93CE7-0817-ECE6-FF91-C5399606A65B}"/>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A8634194-E7AD-2725-6922-C293DFCBABD5}"/>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AD875E4E-FC91-3748-90DC-4694D8D76967}"/>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32547735-155F-C6B4-132C-A4ECAD373171}"/>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3487D327-7890-F37F-B220-22BF8A0FEE32}"/>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053CB536-E95A-7632-1B6B-4CCA3E2BA2EF}"/>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4195659E-3728-AFF7-C30B-68D2D0F793D4}"/>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6AD467FF-7A84-DF1C-6CCB-125C96FDAB8E}"/>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2249B67F-4070-E5D5-C613-E2FE48100589}"/>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D3911EB4-D5C1-32C0-CC03-20304B054708}"/>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E9AB4842-2E6C-5693-00D5-FC05CDD1F4A9}"/>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1DBD9F3E-2AF1-888A-18EC-DABFB09D107F}"/>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D3A5D1FD-C89E-0B49-A96F-975C5F8E1186}"/>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927CCD08-1A34-3C60-17AA-1B5E162CA5DF}"/>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77FCCE6C-C491-CC6F-1759-6C7AD7B5E691}"/>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2A4FF4B9-5E0C-2733-561F-998466BFF68F}"/>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594677C2-F69D-AFD3-9B64-AA4A1EA682E8}"/>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DFA12BFD-7C3D-7063-F020-80A8ED63FCFE}"/>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CF65DBA7-4663-ADF3-F1C5-385C30924138}"/>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6D5B2D50-142E-5024-ED1C-198255A77AAC}"/>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D88754C7-7A4C-CD5F-3236-B63210DC8D2B}"/>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B3F3D69E-ACD0-E276-B022-4B872F18FA6F}"/>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7">
            <a:extLst>
              <a:ext uri="{FF2B5EF4-FFF2-40B4-BE49-F238E27FC236}">
                <a16:creationId xmlns:a16="http://schemas.microsoft.com/office/drawing/2014/main" id="{41650C01-EA82-34AD-448D-94B63BEEAD54}"/>
              </a:ext>
            </a:extLst>
          </p:cNvPr>
          <p:cNvGrpSpPr/>
          <p:nvPr userDrawn="1"/>
        </p:nvGrpSpPr>
        <p:grpSpPr>
          <a:xfrm>
            <a:off x="19238400" y="1393200"/>
            <a:ext cx="4042467" cy="1008429"/>
            <a:chOff x="19238400" y="1393200"/>
            <a:chExt cx="4042467" cy="1008429"/>
          </a:xfrm>
          <a:solidFill>
            <a:srgbClr val="FFFFFF"/>
          </a:solidFill>
        </p:grpSpPr>
        <p:sp>
          <p:nvSpPr>
            <p:cNvPr id="51" name="Freeform: Shape 1047">
              <a:extLst>
                <a:ext uri="{FF2B5EF4-FFF2-40B4-BE49-F238E27FC236}">
                  <a16:creationId xmlns:a16="http://schemas.microsoft.com/office/drawing/2014/main" id="{0A1B3EEB-CE1B-2933-88F9-181EBF3F7D70}"/>
                </a:ext>
              </a:extLst>
            </p:cNvPr>
            <p:cNvSpPr/>
            <p:nvPr/>
          </p:nvSpPr>
          <p:spPr>
            <a:xfrm>
              <a:off x="19247152" y="1415398"/>
              <a:ext cx="190396" cy="248365"/>
            </a:xfrm>
            <a:custGeom>
              <a:avLst/>
              <a:gdLst>
                <a:gd name="connsiteX0" fmla="*/ 51373 w 190396"/>
                <a:gd name="connsiteY0" fmla="*/ 232890 h 248365"/>
                <a:gd name="connsiteX1" fmla="*/ 13065 w 190396"/>
                <a:gd name="connsiteY1" fmla="*/ 189382 h 248365"/>
                <a:gd name="connsiteX2" fmla="*/ 0 w 190396"/>
                <a:gd name="connsiteY2" fmla="*/ 123548 h 248365"/>
                <a:gd name="connsiteX3" fmla="*/ 15348 w 190396"/>
                <a:gd name="connsiteY3" fmla="*/ 58984 h 248365"/>
                <a:gd name="connsiteX4" fmla="*/ 57335 w 190396"/>
                <a:gd name="connsiteY4" fmla="*/ 15475 h 248365"/>
                <a:gd name="connsiteX5" fmla="*/ 117333 w 190396"/>
                <a:gd name="connsiteY5" fmla="*/ 0 h 248365"/>
                <a:gd name="connsiteX6" fmla="*/ 177585 w 190396"/>
                <a:gd name="connsiteY6" fmla="*/ 7864 h 248365"/>
                <a:gd name="connsiteX7" fmla="*/ 188367 w 190396"/>
                <a:gd name="connsiteY7" fmla="*/ 9767 h 248365"/>
                <a:gd name="connsiteX8" fmla="*/ 185069 w 190396"/>
                <a:gd name="connsiteY8" fmla="*/ 68370 h 248365"/>
                <a:gd name="connsiteX9" fmla="*/ 163251 w 190396"/>
                <a:gd name="connsiteY9" fmla="*/ 68370 h 248365"/>
                <a:gd name="connsiteX10" fmla="*/ 155133 w 190396"/>
                <a:gd name="connsiteY10" fmla="*/ 27018 h 248365"/>
                <a:gd name="connsiteX11" fmla="*/ 139277 w 190396"/>
                <a:gd name="connsiteY11" fmla="*/ 20295 h 248365"/>
                <a:gd name="connsiteX12" fmla="*/ 111752 w 190396"/>
                <a:gd name="connsiteY12" fmla="*/ 17505 h 248365"/>
                <a:gd name="connsiteX13" fmla="*/ 74586 w 190396"/>
                <a:gd name="connsiteY13" fmla="*/ 29428 h 248365"/>
                <a:gd name="connsiteX14" fmla="*/ 49090 w 190396"/>
                <a:gd name="connsiteY14" fmla="*/ 64438 h 248365"/>
                <a:gd name="connsiteX15" fmla="*/ 39830 w 190396"/>
                <a:gd name="connsiteY15" fmla="*/ 119870 h 248365"/>
                <a:gd name="connsiteX16" fmla="*/ 47948 w 190396"/>
                <a:gd name="connsiteY16" fmla="*/ 175556 h 248365"/>
                <a:gd name="connsiteX17" fmla="*/ 72683 w 190396"/>
                <a:gd name="connsiteY17" fmla="*/ 215512 h 248365"/>
                <a:gd name="connsiteX18" fmla="*/ 113781 w 190396"/>
                <a:gd name="connsiteY18" fmla="*/ 230353 h 248365"/>
                <a:gd name="connsiteX19" fmla="*/ 140292 w 190396"/>
                <a:gd name="connsiteY19" fmla="*/ 227436 h 248365"/>
                <a:gd name="connsiteX20" fmla="*/ 156148 w 190396"/>
                <a:gd name="connsiteY20" fmla="*/ 218937 h 248365"/>
                <a:gd name="connsiteX21" fmla="*/ 169847 w 190396"/>
                <a:gd name="connsiteY21" fmla="*/ 186972 h 248365"/>
                <a:gd name="connsiteX22" fmla="*/ 190396 w 190396"/>
                <a:gd name="connsiteY22" fmla="*/ 189635 h 248365"/>
                <a:gd name="connsiteX23" fmla="*/ 182532 w 190396"/>
                <a:gd name="connsiteY23" fmla="*/ 235934 h 248365"/>
                <a:gd name="connsiteX24" fmla="*/ 162363 w 190396"/>
                <a:gd name="connsiteY24" fmla="*/ 240501 h 248365"/>
                <a:gd name="connsiteX25" fmla="*/ 139658 w 190396"/>
                <a:gd name="connsiteY25" fmla="*/ 246209 h 248365"/>
                <a:gd name="connsiteX26" fmla="*/ 112386 w 190396"/>
                <a:gd name="connsiteY26" fmla="*/ 248365 h 248365"/>
                <a:gd name="connsiteX27" fmla="*/ 51373 w 190396"/>
                <a:gd name="connsiteY27" fmla="*/ 232890 h 24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396" h="248365">
                  <a:moveTo>
                    <a:pt x="51373" y="232890"/>
                  </a:moveTo>
                  <a:cubicBezTo>
                    <a:pt x="34502" y="222616"/>
                    <a:pt x="21818" y="208028"/>
                    <a:pt x="13065" y="189382"/>
                  </a:cubicBezTo>
                  <a:cubicBezTo>
                    <a:pt x="4440" y="170735"/>
                    <a:pt x="0" y="148791"/>
                    <a:pt x="0" y="123548"/>
                  </a:cubicBezTo>
                  <a:cubicBezTo>
                    <a:pt x="0" y="99194"/>
                    <a:pt x="5074" y="77757"/>
                    <a:pt x="15348" y="58984"/>
                  </a:cubicBezTo>
                  <a:cubicBezTo>
                    <a:pt x="25496" y="40337"/>
                    <a:pt x="39576" y="25750"/>
                    <a:pt x="57335"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5"/>
                    <a:pt x="146761" y="22198"/>
                    <a:pt x="139277" y="20295"/>
                  </a:cubicBezTo>
                  <a:cubicBezTo>
                    <a:pt x="131793" y="18393"/>
                    <a:pt x="122534" y="17505"/>
                    <a:pt x="111752" y="17505"/>
                  </a:cubicBezTo>
                  <a:cubicBezTo>
                    <a:pt x="97799" y="17505"/>
                    <a:pt x="85494" y="21437"/>
                    <a:pt x="74586" y="29428"/>
                  </a:cubicBezTo>
                  <a:cubicBezTo>
                    <a:pt x="63804" y="37420"/>
                    <a:pt x="55305" y="49090"/>
                    <a:pt x="49090" y="64438"/>
                  </a:cubicBezTo>
                  <a:cubicBezTo>
                    <a:pt x="42874" y="79913"/>
                    <a:pt x="39830" y="98433"/>
                    <a:pt x="39830" y="119870"/>
                  </a:cubicBezTo>
                  <a:cubicBezTo>
                    <a:pt x="39830" y="140292"/>
                    <a:pt x="42494" y="158812"/>
                    <a:pt x="47948" y="175556"/>
                  </a:cubicBezTo>
                  <a:cubicBezTo>
                    <a:pt x="53402" y="192299"/>
                    <a:pt x="61647" y="205618"/>
                    <a:pt x="72683" y="215512"/>
                  </a:cubicBezTo>
                  <a:cubicBezTo>
                    <a:pt x="83719" y="225406"/>
                    <a:pt x="97418" y="230353"/>
                    <a:pt x="113781" y="230353"/>
                  </a:cubicBezTo>
                  <a:cubicBezTo>
                    <a:pt x="125324" y="230353"/>
                    <a:pt x="134203" y="229338"/>
                    <a:pt x="140292" y="227436"/>
                  </a:cubicBezTo>
                  <a:cubicBezTo>
                    <a:pt x="146381" y="225533"/>
                    <a:pt x="151708" y="222616"/>
                    <a:pt x="156148" y="218937"/>
                  </a:cubicBezTo>
                  <a:lnTo>
                    <a:pt x="169847" y="186972"/>
                  </a:lnTo>
                  <a:lnTo>
                    <a:pt x="190396" y="189635"/>
                  </a:lnTo>
                  <a:lnTo>
                    <a:pt x="182532" y="235934"/>
                  </a:lnTo>
                  <a:cubicBezTo>
                    <a:pt x="177966" y="236188"/>
                    <a:pt x="171243" y="237710"/>
                    <a:pt x="162363" y="240501"/>
                  </a:cubicBezTo>
                  <a:cubicBezTo>
                    <a:pt x="154499" y="242911"/>
                    <a:pt x="147015" y="244814"/>
                    <a:pt x="139658" y="246209"/>
                  </a:cubicBezTo>
                  <a:cubicBezTo>
                    <a:pt x="132301" y="247604"/>
                    <a:pt x="123295" y="248365"/>
                    <a:pt x="112386" y="248365"/>
                  </a:cubicBezTo>
                  <a:cubicBezTo>
                    <a:pt x="88539" y="248365"/>
                    <a:pt x="68243" y="243165"/>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8">
              <a:extLst>
                <a:ext uri="{FF2B5EF4-FFF2-40B4-BE49-F238E27FC236}">
                  <a16:creationId xmlns:a16="http://schemas.microsoft.com/office/drawing/2014/main" id="{933EAE5C-F734-9ABF-4ED2-FA512462257F}"/>
                </a:ext>
              </a:extLst>
            </p:cNvPr>
            <p:cNvSpPr/>
            <p:nvPr/>
          </p:nvSpPr>
          <p:spPr>
            <a:xfrm>
              <a:off x="19463298"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5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1" y="5581"/>
                    <a:pt x="132174" y="16744"/>
                  </a:cubicBezTo>
                  <a:cubicBezTo>
                    <a:pt x="143336" y="27906"/>
                    <a:pt x="149298" y="44016"/>
                    <a:pt x="149932" y="64819"/>
                  </a:cubicBezTo>
                  <a:cubicBezTo>
                    <a:pt x="149932"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5"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9">
              <a:extLst>
                <a:ext uri="{FF2B5EF4-FFF2-40B4-BE49-F238E27FC236}">
                  <a16:creationId xmlns:a16="http://schemas.microsoft.com/office/drawing/2014/main" id="{FC50BA2F-EECF-D79A-1D01-0B62E9C78FA0}"/>
                </a:ext>
              </a:extLst>
            </p:cNvPr>
            <p:cNvSpPr/>
            <p:nvPr/>
          </p:nvSpPr>
          <p:spPr>
            <a:xfrm>
              <a:off x="19637331"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715 w 196865"/>
                <a:gd name="connsiteY24" fmla="*/ 42747 h 185195"/>
                <a:gd name="connsiteX25" fmla="*/ 57715 w 196865"/>
                <a:gd name="connsiteY25" fmla="*/ 166296 h 185195"/>
                <a:gd name="connsiteX26" fmla="*/ 79913 w 196865"/>
                <a:gd name="connsiteY26" fmla="*/ 169213 h 185195"/>
                <a:gd name="connsiteX27" fmla="*/ 79913 w 196865"/>
                <a:gd name="connsiteY27" fmla="*/ 185196 h 185195"/>
                <a:gd name="connsiteX28" fmla="*/ 3044 w 196865"/>
                <a:gd name="connsiteY28" fmla="*/ 185196 h 185195"/>
                <a:gd name="connsiteX29" fmla="*/ 3044 w 196865"/>
                <a:gd name="connsiteY29" fmla="*/ 169213 h 185195"/>
                <a:gd name="connsiteX30" fmla="*/ 23593 w 196865"/>
                <a:gd name="connsiteY30" fmla="*/ 166296 h 185195"/>
                <a:gd name="connsiteX31" fmla="*/ 23593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2"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715" y="42747"/>
                  </a:cubicBezTo>
                  <a:lnTo>
                    <a:pt x="57715" y="166296"/>
                  </a:lnTo>
                  <a:lnTo>
                    <a:pt x="79913" y="169213"/>
                  </a:lnTo>
                  <a:lnTo>
                    <a:pt x="79913" y="185196"/>
                  </a:lnTo>
                  <a:lnTo>
                    <a:pt x="3044" y="185196"/>
                  </a:lnTo>
                  <a:lnTo>
                    <a:pt x="3044" y="169213"/>
                  </a:lnTo>
                  <a:lnTo>
                    <a:pt x="23593" y="166296"/>
                  </a:lnTo>
                  <a:lnTo>
                    <a:pt x="23593"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50">
              <a:extLst>
                <a:ext uri="{FF2B5EF4-FFF2-40B4-BE49-F238E27FC236}">
                  <a16:creationId xmlns:a16="http://schemas.microsoft.com/office/drawing/2014/main" id="{636155C4-BF5B-4653-1067-D798B9C201EE}"/>
                </a:ext>
              </a:extLst>
            </p:cNvPr>
            <p:cNvSpPr/>
            <p:nvPr/>
          </p:nvSpPr>
          <p:spPr>
            <a:xfrm>
              <a:off x="19853097" y="1432395"/>
              <a:ext cx="117332" cy="231367"/>
            </a:xfrm>
            <a:custGeom>
              <a:avLst/>
              <a:gdLst>
                <a:gd name="connsiteX0" fmla="*/ 32600 w 117332"/>
                <a:gd name="connsiteY0" fmla="*/ 222489 h 231367"/>
                <a:gd name="connsiteX1" fmla="*/ 23467 w 117332"/>
                <a:gd name="connsiteY1" fmla="*/ 193441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1 h 231367"/>
                <a:gd name="connsiteX22" fmla="*/ 92091 w 117332"/>
                <a:gd name="connsiteY22" fmla="*/ 225787 h 231367"/>
                <a:gd name="connsiteX23" fmla="*/ 60379 w 117332"/>
                <a:gd name="connsiteY23" fmla="*/ 231368 h 231367"/>
                <a:gd name="connsiteX24" fmla="*/ 32600 w 117332"/>
                <a:gd name="connsiteY24" fmla="*/ 222489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489"/>
                  </a:moveTo>
                  <a:cubicBezTo>
                    <a:pt x="26511" y="216781"/>
                    <a:pt x="23467" y="207140"/>
                    <a:pt x="23467" y="193441"/>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4"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1" y="201305"/>
                    <a:pt x="112513" y="199656"/>
                  </a:cubicBezTo>
                  <a:lnTo>
                    <a:pt x="117333" y="214371"/>
                  </a:lnTo>
                  <a:cubicBezTo>
                    <a:pt x="112132" y="218303"/>
                    <a:pt x="103634" y="222108"/>
                    <a:pt x="92091" y="225787"/>
                  </a:cubicBezTo>
                  <a:cubicBezTo>
                    <a:pt x="80547" y="229465"/>
                    <a:pt x="69892" y="231368"/>
                    <a:pt x="60379" y="231368"/>
                  </a:cubicBezTo>
                  <a:cubicBezTo>
                    <a:pt x="47948" y="230987"/>
                    <a:pt x="38688" y="228197"/>
                    <a:pt x="32600" y="22248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51">
              <a:extLst>
                <a:ext uri="{FF2B5EF4-FFF2-40B4-BE49-F238E27FC236}">
                  <a16:creationId xmlns:a16="http://schemas.microsoft.com/office/drawing/2014/main" id="{63590C25-88E3-7909-8724-C733BFCCEF53}"/>
                </a:ext>
              </a:extLst>
            </p:cNvPr>
            <p:cNvSpPr/>
            <p:nvPr/>
          </p:nvSpPr>
          <p:spPr>
            <a:xfrm>
              <a:off x="19990852" y="1474254"/>
              <a:ext cx="127226" cy="185830"/>
            </a:xfrm>
            <a:custGeom>
              <a:avLst/>
              <a:gdLst>
                <a:gd name="connsiteX0" fmla="*/ 127 w 127226"/>
                <a:gd name="connsiteY0" fmla="*/ 169974 h 185830"/>
                <a:gd name="connsiteX1" fmla="*/ 24608 w 127226"/>
                <a:gd name="connsiteY1" fmla="*/ 168072 h 185830"/>
                <a:gd name="connsiteX2" fmla="*/ 24608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974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127" y="169974"/>
                  </a:moveTo>
                  <a:lnTo>
                    <a:pt x="24608" y="168072"/>
                  </a:lnTo>
                  <a:lnTo>
                    <a:pt x="24608"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10"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97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2">
              <a:extLst>
                <a:ext uri="{FF2B5EF4-FFF2-40B4-BE49-F238E27FC236}">
                  <a16:creationId xmlns:a16="http://schemas.microsoft.com/office/drawing/2014/main" id="{269D06CB-CA9A-471A-C53D-B8DA9E88258A}"/>
                </a:ext>
              </a:extLst>
            </p:cNvPr>
            <p:cNvSpPr/>
            <p:nvPr/>
          </p:nvSpPr>
          <p:spPr>
            <a:xfrm>
              <a:off x="20136599" y="1475396"/>
              <a:ext cx="183166" cy="188366"/>
            </a:xfrm>
            <a:custGeom>
              <a:avLst/>
              <a:gdLst>
                <a:gd name="connsiteX0" fmla="*/ 137755 w 183166"/>
                <a:gd name="connsiteY0" fmla="*/ 184054 h 188366"/>
                <a:gd name="connsiteX1" fmla="*/ 133316 w 183166"/>
                <a:gd name="connsiteY1" fmla="*/ 172384 h 188366"/>
                <a:gd name="connsiteX2" fmla="*/ 133316 w 183166"/>
                <a:gd name="connsiteY2" fmla="*/ 161349 h 188366"/>
                <a:gd name="connsiteX3" fmla="*/ 106424 w 183166"/>
                <a:gd name="connsiteY3" fmla="*/ 180249 h 188366"/>
                <a:gd name="connsiteX4" fmla="*/ 73951 w 183166"/>
                <a:gd name="connsiteY4" fmla="*/ 188367 h 188366"/>
                <a:gd name="connsiteX5" fmla="*/ 30951 w 183166"/>
                <a:gd name="connsiteY5" fmla="*/ 172131 h 188366"/>
                <a:gd name="connsiteX6" fmla="*/ 18266 w 183166"/>
                <a:gd name="connsiteY6" fmla="*/ 118348 h 188366"/>
                <a:gd name="connsiteX7" fmla="*/ 18266 w 183166"/>
                <a:gd name="connsiteY7" fmla="*/ 23720 h 188366"/>
                <a:gd name="connsiteX8" fmla="*/ 0 w 183166"/>
                <a:gd name="connsiteY8" fmla="*/ 18520 h 188366"/>
                <a:gd name="connsiteX9" fmla="*/ 0 w 183166"/>
                <a:gd name="connsiteY9" fmla="*/ 4186 h 188366"/>
                <a:gd name="connsiteX10" fmla="*/ 45665 w 183166"/>
                <a:gd name="connsiteY10" fmla="*/ 0 h 188366"/>
                <a:gd name="connsiteX11" fmla="*/ 46045 w 183166"/>
                <a:gd name="connsiteY11" fmla="*/ 0 h 188366"/>
                <a:gd name="connsiteX12" fmla="*/ 52261 w 183166"/>
                <a:gd name="connsiteY12" fmla="*/ 3932 h 188366"/>
                <a:gd name="connsiteX13" fmla="*/ 52261 w 183166"/>
                <a:gd name="connsiteY13" fmla="*/ 115684 h 188366"/>
                <a:gd name="connsiteX14" fmla="*/ 55051 w 183166"/>
                <a:gd name="connsiteY14" fmla="*/ 145239 h 188366"/>
                <a:gd name="connsiteX15" fmla="*/ 64819 w 183166"/>
                <a:gd name="connsiteY15" fmla="*/ 160841 h 188366"/>
                <a:gd name="connsiteX16" fmla="*/ 85241 w 183166"/>
                <a:gd name="connsiteY16" fmla="*/ 165915 h 188366"/>
                <a:gd name="connsiteX17" fmla="*/ 109722 w 183166"/>
                <a:gd name="connsiteY17" fmla="*/ 160334 h 188366"/>
                <a:gd name="connsiteX18" fmla="*/ 129637 w 183166"/>
                <a:gd name="connsiteY18" fmla="*/ 147269 h 188366"/>
                <a:gd name="connsiteX19" fmla="*/ 129637 w 183166"/>
                <a:gd name="connsiteY19" fmla="*/ 23720 h 188366"/>
                <a:gd name="connsiteX20" fmla="*/ 106170 w 183166"/>
                <a:gd name="connsiteY20" fmla="*/ 18520 h 188366"/>
                <a:gd name="connsiteX21" fmla="*/ 106170 w 183166"/>
                <a:gd name="connsiteY21" fmla="*/ 4186 h 188366"/>
                <a:gd name="connsiteX22" fmla="*/ 155767 w 183166"/>
                <a:gd name="connsiteY22" fmla="*/ 0 h 188366"/>
                <a:gd name="connsiteX23" fmla="*/ 156148 w 183166"/>
                <a:gd name="connsiteY23" fmla="*/ 0 h 188366"/>
                <a:gd name="connsiteX24" fmla="*/ 163632 w 183166"/>
                <a:gd name="connsiteY24" fmla="*/ 3932 h 188366"/>
                <a:gd name="connsiteX25" fmla="*/ 163632 w 183166"/>
                <a:gd name="connsiteY25" fmla="*/ 168198 h 188366"/>
                <a:gd name="connsiteX26" fmla="*/ 183166 w 183166"/>
                <a:gd name="connsiteY26" fmla="*/ 168198 h 188366"/>
                <a:gd name="connsiteX27" fmla="*/ 182786 w 183166"/>
                <a:gd name="connsiteY27" fmla="*/ 182913 h 188366"/>
                <a:gd name="connsiteX28" fmla="*/ 166930 w 183166"/>
                <a:gd name="connsiteY28" fmla="*/ 186464 h 188366"/>
                <a:gd name="connsiteX29" fmla="*/ 151455 w 183166"/>
                <a:gd name="connsiteY29" fmla="*/ 187733 h 188366"/>
                <a:gd name="connsiteX30" fmla="*/ 137755 w 183166"/>
                <a:gd name="connsiteY30" fmla="*/ 184054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6">
                  <a:moveTo>
                    <a:pt x="137755" y="184054"/>
                  </a:moveTo>
                  <a:cubicBezTo>
                    <a:pt x="134838" y="181644"/>
                    <a:pt x="133316" y="177712"/>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131"/>
                  </a:cubicBezTo>
                  <a:cubicBezTo>
                    <a:pt x="22452" y="161349"/>
                    <a:pt x="18266" y="143337"/>
                    <a:pt x="18266" y="118348"/>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112" y="187733"/>
                    <a:pt x="140673" y="186464"/>
                    <a:pt x="137755" y="184054"/>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3">
              <a:extLst>
                <a:ext uri="{FF2B5EF4-FFF2-40B4-BE49-F238E27FC236}">
                  <a16:creationId xmlns:a16="http://schemas.microsoft.com/office/drawing/2014/main" id="{1AAF3E79-E45F-3D65-76ED-06B491BCA5C8}"/>
                </a:ext>
              </a:extLst>
            </p:cNvPr>
            <p:cNvSpPr/>
            <p:nvPr/>
          </p:nvSpPr>
          <p:spPr>
            <a:xfrm>
              <a:off x="20342851"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4">
              <a:extLst>
                <a:ext uri="{FF2B5EF4-FFF2-40B4-BE49-F238E27FC236}">
                  <a16:creationId xmlns:a16="http://schemas.microsoft.com/office/drawing/2014/main" id="{061DEE2C-4934-971A-AB46-71EF8357B6C4}"/>
                </a:ext>
              </a:extLst>
            </p:cNvPr>
            <p:cNvSpPr/>
            <p:nvPr/>
          </p:nvSpPr>
          <p:spPr>
            <a:xfrm>
              <a:off x="20532740" y="1417935"/>
              <a:ext cx="236061" cy="242276"/>
            </a:xfrm>
            <a:custGeom>
              <a:avLst/>
              <a:gdLst>
                <a:gd name="connsiteX0" fmla="*/ 26257 w 236061"/>
                <a:gd name="connsiteY0" fmla="*/ 20295 h 242276"/>
                <a:gd name="connsiteX1" fmla="*/ 127 w 236061"/>
                <a:gd name="connsiteY1" fmla="*/ 16363 h 242276"/>
                <a:gd name="connsiteX2" fmla="*/ 127 w 236061"/>
                <a:gd name="connsiteY2" fmla="*/ 0 h 242276"/>
                <a:gd name="connsiteX3" fmla="*/ 60759 w 236061"/>
                <a:gd name="connsiteY3" fmla="*/ 0 h 242276"/>
                <a:gd name="connsiteX4" fmla="*/ 169340 w 236061"/>
                <a:gd name="connsiteY4" fmla="*/ 159065 h 242276"/>
                <a:gd name="connsiteX5" fmla="*/ 187606 w 236061"/>
                <a:gd name="connsiteY5" fmla="*/ 193568 h 242276"/>
                <a:gd name="connsiteX6" fmla="*/ 187606 w 236061"/>
                <a:gd name="connsiteY6" fmla="*/ 20295 h 242276"/>
                <a:gd name="connsiteX7" fmla="*/ 159192 w 236061"/>
                <a:gd name="connsiteY7" fmla="*/ 16363 h 242276"/>
                <a:gd name="connsiteX8" fmla="*/ 159192 w 236061"/>
                <a:gd name="connsiteY8" fmla="*/ 0 h 242276"/>
                <a:gd name="connsiteX9" fmla="*/ 236061 w 236061"/>
                <a:gd name="connsiteY9" fmla="*/ 0 h 242276"/>
                <a:gd name="connsiteX10" fmla="*/ 236061 w 236061"/>
                <a:gd name="connsiteY10" fmla="*/ 16236 h 242276"/>
                <a:gd name="connsiteX11" fmla="*/ 209931 w 236061"/>
                <a:gd name="connsiteY11" fmla="*/ 20169 h 242276"/>
                <a:gd name="connsiteX12" fmla="*/ 209931 w 236061"/>
                <a:gd name="connsiteY12" fmla="*/ 242150 h 242276"/>
                <a:gd name="connsiteX13" fmla="*/ 184181 w 236061"/>
                <a:gd name="connsiteY13" fmla="*/ 242150 h 242276"/>
                <a:gd name="connsiteX14" fmla="*/ 73317 w 236061"/>
                <a:gd name="connsiteY14" fmla="*/ 79533 h 242276"/>
                <a:gd name="connsiteX15" fmla="*/ 48202 w 236061"/>
                <a:gd name="connsiteY15" fmla="*/ 36532 h 242276"/>
                <a:gd name="connsiteX16" fmla="*/ 48202 w 236061"/>
                <a:gd name="connsiteY16" fmla="*/ 222996 h 242276"/>
                <a:gd name="connsiteX17" fmla="*/ 79152 w 236061"/>
                <a:gd name="connsiteY17" fmla="*/ 226294 h 242276"/>
                <a:gd name="connsiteX18" fmla="*/ 79152 w 236061"/>
                <a:gd name="connsiteY18" fmla="*/ 242277 h 242276"/>
                <a:gd name="connsiteX19" fmla="*/ 0 w 236061"/>
                <a:gd name="connsiteY19" fmla="*/ 242277 h 242276"/>
                <a:gd name="connsiteX20" fmla="*/ 0 w 236061"/>
                <a:gd name="connsiteY20" fmla="*/ 226294 h 242276"/>
                <a:gd name="connsiteX21" fmla="*/ 26130 w 236061"/>
                <a:gd name="connsiteY21" fmla="*/ 222742 h 242276"/>
                <a:gd name="connsiteX22" fmla="*/ 26130 w 236061"/>
                <a:gd name="connsiteY22"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61" h="242276">
                  <a:moveTo>
                    <a:pt x="26257" y="20295"/>
                  </a:moveTo>
                  <a:lnTo>
                    <a:pt x="127" y="16363"/>
                  </a:lnTo>
                  <a:lnTo>
                    <a:pt x="127" y="0"/>
                  </a:lnTo>
                  <a:lnTo>
                    <a:pt x="60759" y="0"/>
                  </a:lnTo>
                  <a:lnTo>
                    <a:pt x="169340" y="159065"/>
                  </a:lnTo>
                  <a:lnTo>
                    <a:pt x="187606" y="193568"/>
                  </a:lnTo>
                  <a:lnTo>
                    <a:pt x="187606" y="20295"/>
                  </a:lnTo>
                  <a:lnTo>
                    <a:pt x="159192" y="16363"/>
                  </a:lnTo>
                  <a:lnTo>
                    <a:pt x="159192" y="0"/>
                  </a:lnTo>
                  <a:lnTo>
                    <a:pt x="236061" y="0"/>
                  </a:lnTo>
                  <a:lnTo>
                    <a:pt x="236061" y="16236"/>
                  </a:lnTo>
                  <a:lnTo>
                    <a:pt x="209931" y="20169"/>
                  </a:lnTo>
                  <a:lnTo>
                    <a:pt x="209931" y="242150"/>
                  </a:lnTo>
                  <a:lnTo>
                    <a:pt x="184181" y="242150"/>
                  </a:lnTo>
                  <a:lnTo>
                    <a:pt x="73317" y="79533"/>
                  </a:lnTo>
                  <a:lnTo>
                    <a:pt x="48202" y="36532"/>
                  </a:lnTo>
                  <a:lnTo>
                    <a:pt x="48202" y="222996"/>
                  </a:lnTo>
                  <a:lnTo>
                    <a:pt x="79152" y="226294"/>
                  </a:lnTo>
                  <a:lnTo>
                    <a:pt x="79152" y="242277"/>
                  </a:lnTo>
                  <a:lnTo>
                    <a:pt x="0" y="242277"/>
                  </a:lnTo>
                  <a:lnTo>
                    <a:pt x="0" y="226294"/>
                  </a:lnTo>
                  <a:lnTo>
                    <a:pt x="26130" y="222742"/>
                  </a:lnTo>
                  <a:lnTo>
                    <a:pt x="2613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5">
              <a:extLst>
                <a:ext uri="{FF2B5EF4-FFF2-40B4-BE49-F238E27FC236}">
                  <a16:creationId xmlns:a16="http://schemas.microsoft.com/office/drawing/2014/main" id="{FA1F8416-2A20-4169-798A-D187FD86DC1C}"/>
                </a:ext>
              </a:extLst>
            </p:cNvPr>
            <p:cNvSpPr/>
            <p:nvPr/>
          </p:nvSpPr>
          <p:spPr>
            <a:xfrm>
              <a:off x="20791634" y="1475269"/>
              <a:ext cx="160080" cy="188493"/>
            </a:xfrm>
            <a:custGeom>
              <a:avLst/>
              <a:gdLst>
                <a:gd name="connsiteX0" fmla="*/ 30697 w 160080"/>
                <a:gd name="connsiteY0" fmla="*/ 90822 h 188493"/>
                <a:gd name="connsiteX1" fmla="*/ 108327 w 160080"/>
                <a:gd name="connsiteY1" fmla="*/ 75347 h 188493"/>
                <a:gd name="connsiteX2" fmla="*/ 108327 w 160080"/>
                <a:gd name="connsiteY2" fmla="*/ 66214 h 188493"/>
                <a:gd name="connsiteX3" fmla="*/ 105029 w 160080"/>
                <a:gd name="connsiteY3" fmla="*/ 42113 h 188493"/>
                <a:gd name="connsiteX4" fmla="*/ 93739 w 160080"/>
                <a:gd name="connsiteY4" fmla="*/ 29175 h 188493"/>
                <a:gd name="connsiteX5" fmla="*/ 71034 w 160080"/>
                <a:gd name="connsiteY5" fmla="*/ 25116 h 188493"/>
                <a:gd name="connsiteX6" fmla="*/ 41225 w 160080"/>
                <a:gd name="connsiteY6" fmla="*/ 29809 h 188493"/>
                <a:gd name="connsiteX7" fmla="*/ 14968 w 160080"/>
                <a:gd name="connsiteY7" fmla="*/ 41352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800 w 160080"/>
                <a:gd name="connsiteY14" fmla="*/ 64311 h 188493"/>
                <a:gd name="connsiteX15" fmla="*/ 140800 w 160080"/>
                <a:gd name="connsiteY15" fmla="*/ 168960 h 188493"/>
                <a:gd name="connsiteX16" fmla="*/ 160080 w 160080"/>
                <a:gd name="connsiteY16" fmla="*/ 168960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697 w 160080"/>
                <a:gd name="connsiteY27" fmla="*/ 90822 h 188493"/>
                <a:gd name="connsiteX28" fmla="*/ 88031 w 160080"/>
                <a:gd name="connsiteY28" fmla="*/ 161095 h 188493"/>
                <a:gd name="connsiteX29" fmla="*/ 108200 w 160080"/>
                <a:gd name="connsiteY29" fmla="*/ 148664 h 188493"/>
                <a:gd name="connsiteX30" fmla="*/ 108200 w 160080"/>
                <a:gd name="connsiteY30" fmla="*/ 92598 h 188493"/>
                <a:gd name="connsiteX31" fmla="*/ 54544 w 160080"/>
                <a:gd name="connsiteY31" fmla="*/ 103507 h 188493"/>
                <a:gd name="connsiteX32" fmla="*/ 36405 w 160080"/>
                <a:gd name="connsiteY32" fmla="*/ 132047 h 188493"/>
                <a:gd name="connsiteX33" fmla="*/ 45031 w 160080"/>
                <a:gd name="connsiteY33" fmla="*/ 157924 h 188493"/>
                <a:gd name="connsiteX34" fmla="*/ 68370 w 160080"/>
                <a:gd name="connsiteY34" fmla="*/ 166296 h 188493"/>
                <a:gd name="connsiteX35" fmla="*/ 88031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697" y="90822"/>
                  </a:moveTo>
                  <a:cubicBezTo>
                    <a:pt x="51119" y="81182"/>
                    <a:pt x="76996" y="75981"/>
                    <a:pt x="108327" y="75347"/>
                  </a:cubicBezTo>
                  <a:lnTo>
                    <a:pt x="108327" y="66214"/>
                  </a:lnTo>
                  <a:cubicBezTo>
                    <a:pt x="108327" y="55939"/>
                    <a:pt x="107185" y="47948"/>
                    <a:pt x="105029" y="42113"/>
                  </a:cubicBezTo>
                  <a:cubicBezTo>
                    <a:pt x="102872" y="36278"/>
                    <a:pt x="99067" y="31965"/>
                    <a:pt x="93739" y="29175"/>
                  </a:cubicBezTo>
                  <a:cubicBezTo>
                    <a:pt x="88412" y="26511"/>
                    <a:pt x="80801" y="25116"/>
                    <a:pt x="71034" y="25116"/>
                  </a:cubicBezTo>
                  <a:cubicBezTo>
                    <a:pt x="59998" y="25116"/>
                    <a:pt x="49978" y="26638"/>
                    <a:pt x="41225" y="29809"/>
                  </a:cubicBezTo>
                  <a:cubicBezTo>
                    <a:pt x="32473" y="32980"/>
                    <a:pt x="23720" y="36785"/>
                    <a:pt x="14968" y="41352"/>
                  </a:cubicBezTo>
                  <a:lnTo>
                    <a:pt x="6977" y="24481"/>
                  </a:lnTo>
                  <a:cubicBezTo>
                    <a:pt x="9767" y="22071"/>
                    <a:pt x="14968" y="18900"/>
                    <a:pt x="22579" y="14968"/>
                  </a:cubicBezTo>
                  <a:cubicBezTo>
                    <a:pt x="30190"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800" y="48582"/>
                    <a:pt x="140800" y="64311"/>
                  </a:cubicBezTo>
                  <a:lnTo>
                    <a:pt x="140800" y="168960"/>
                  </a:lnTo>
                  <a:lnTo>
                    <a:pt x="160080" y="168960"/>
                  </a:lnTo>
                  <a:lnTo>
                    <a:pt x="160080" y="183293"/>
                  </a:lnTo>
                  <a:cubicBezTo>
                    <a:pt x="155767" y="184435"/>
                    <a:pt x="150186" y="185450"/>
                    <a:pt x="143590" y="186591"/>
                  </a:cubicBezTo>
                  <a:cubicBezTo>
                    <a:pt x="136994" y="187733"/>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60"/>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557"/>
                    <a:pt x="10275" y="100462"/>
                    <a:pt x="30697" y="90822"/>
                  </a:cubicBezTo>
                  <a:close/>
                  <a:moveTo>
                    <a:pt x="88031" y="161095"/>
                  </a:moveTo>
                  <a:cubicBezTo>
                    <a:pt x="95389" y="157670"/>
                    <a:pt x="102111" y="153484"/>
                    <a:pt x="108200" y="148664"/>
                  </a:cubicBezTo>
                  <a:lnTo>
                    <a:pt x="108200" y="92598"/>
                  </a:lnTo>
                  <a:cubicBezTo>
                    <a:pt x="84480" y="92598"/>
                    <a:pt x="66594" y="96276"/>
                    <a:pt x="54544" y="103507"/>
                  </a:cubicBezTo>
                  <a:cubicBezTo>
                    <a:pt x="42494" y="110737"/>
                    <a:pt x="36405" y="120250"/>
                    <a:pt x="36405" y="132047"/>
                  </a:cubicBezTo>
                  <a:cubicBezTo>
                    <a:pt x="36405" y="143844"/>
                    <a:pt x="39322" y="152469"/>
                    <a:pt x="45031" y="157924"/>
                  </a:cubicBezTo>
                  <a:cubicBezTo>
                    <a:pt x="50739" y="163378"/>
                    <a:pt x="58603" y="166296"/>
                    <a:pt x="68370" y="166296"/>
                  </a:cubicBezTo>
                  <a:cubicBezTo>
                    <a:pt x="74205" y="166296"/>
                    <a:pt x="80674" y="164520"/>
                    <a:pt x="88031"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6">
              <a:extLst>
                <a:ext uri="{FF2B5EF4-FFF2-40B4-BE49-F238E27FC236}">
                  <a16:creationId xmlns:a16="http://schemas.microsoft.com/office/drawing/2014/main" id="{009BA404-9687-A80F-BA62-C139F8E236E9}"/>
                </a:ext>
              </a:extLst>
            </p:cNvPr>
            <p:cNvSpPr/>
            <p:nvPr/>
          </p:nvSpPr>
          <p:spPr>
            <a:xfrm>
              <a:off x="20969980" y="1432395"/>
              <a:ext cx="117459" cy="316481"/>
            </a:xfrm>
            <a:custGeom>
              <a:avLst/>
              <a:gdLst>
                <a:gd name="connsiteX0" fmla="*/ 32600 w 117459"/>
                <a:gd name="connsiteY0" fmla="*/ 222489 h 316481"/>
                <a:gd name="connsiteX1" fmla="*/ 23467 w 117459"/>
                <a:gd name="connsiteY1" fmla="*/ 193441 h 316481"/>
                <a:gd name="connsiteX2" fmla="*/ 23467 w 117459"/>
                <a:gd name="connsiteY2" fmla="*/ 68370 h 316481"/>
                <a:gd name="connsiteX3" fmla="*/ 0 w 117459"/>
                <a:gd name="connsiteY3" fmla="*/ 68370 h 316481"/>
                <a:gd name="connsiteX4" fmla="*/ 0 w 117459"/>
                <a:gd name="connsiteY4" fmla="*/ 53656 h 316481"/>
                <a:gd name="connsiteX5" fmla="*/ 9133 w 117459"/>
                <a:gd name="connsiteY5" fmla="*/ 51373 h 316481"/>
                <a:gd name="connsiteX6" fmla="*/ 19281 w 117459"/>
                <a:gd name="connsiteY6" fmla="*/ 47821 h 316481"/>
                <a:gd name="connsiteX7" fmla="*/ 27399 w 117459"/>
                <a:gd name="connsiteY7" fmla="*/ 36151 h 316481"/>
                <a:gd name="connsiteX8" fmla="*/ 33614 w 117459"/>
                <a:gd name="connsiteY8" fmla="*/ 16236 h 316481"/>
                <a:gd name="connsiteX9" fmla="*/ 37800 w 117459"/>
                <a:gd name="connsiteY9" fmla="*/ 0 h 316481"/>
                <a:gd name="connsiteX10" fmla="*/ 57081 w 117459"/>
                <a:gd name="connsiteY10" fmla="*/ 0 h 316481"/>
                <a:gd name="connsiteX11" fmla="*/ 57715 w 117459"/>
                <a:gd name="connsiteY11" fmla="*/ 46933 h 316481"/>
                <a:gd name="connsiteX12" fmla="*/ 112132 w 117459"/>
                <a:gd name="connsiteY12" fmla="*/ 46933 h 316481"/>
                <a:gd name="connsiteX13" fmla="*/ 112132 w 117459"/>
                <a:gd name="connsiteY13" fmla="*/ 68497 h 316481"/>
                <a:gd name="connsiteX14" fmla="*/ 57715 w 117459"/>
                <a:gd name="connsiteY14" fmla="*/ 68497 h 316481"/>
                <a:gd name="connsiteX15" fmla="*/ 57715 w 117459"/>
                <a:gd name="connsiteY15" fmla="*/ 168579 h 316481"/>
                <a:gd name="connsiteX16" fmla="*/ 58857 w 117459"/>
                <a:gd name="connsiteY16" fmla="*/ 194709 h 316481"/>
                <a:gd name="connsiteX17" fmla="*/ 63804 w 117459"/>
                <a:gd name="connsiteY17" fmla="*/ 204476 h 316481"/>
                <a:gd name="connsiteX18" fmla="*/ 76615 w 117459"/>
                <a:gd name="connsiteY18" fmla="*/ 206760 h 316481"/>
                <a:gd name="connsiteX19" fmla="*/ 96023 w 117459"/>
                <a:gd name="connsiteY19" fmla="*/ 204476 h 316481"/>
                <a:gd name="connsiteX20" fmla="*/ 112513 w 117459"/>
                <a:gd name="connsiteY20" fmla="*/ 199656 h 316481"/>
                <a:gd name="connsiteX21" fmla="*/ 117460 w 117459"/>
                <a:gd name="connsiteY21" fmla="*/ 214371 h 316481"/>
                <a:gd name="connsiteX22" fmla="*/ 92217 w 117459"/>
                <a:gd name="connsiteY22" fmla="*/ 225787 h 316481"/>
                <a:gd name="connsiteX23" fmla="*/ 60379 w 117459"/>
                <a:gd name="connsiteY23" fmla="*/ 231368 h 316481"/>
                <a:gd name="connsiteX24" fmla="*/ 32600 w 117459"/>
                <a:gd name="connsiteY24" fmla="*/ 222489 h 316481"/>
                <a:gd name="connsiteX25" fmla="*/ 82831 w 117459"/>
                <a:gd name="connsiteY25" fmla="*/ 293269 h 316481"/>
                <a:gd name="connsiteX26" fmla="*/ 71795 w 117459"/>
                <a:gd name="connsiteY26" fmla="*/ 309252 h 316481"/>
                <a:gd name="connsiteX27" fmla="*/ 62282 w 117459"/>
                <a:gd name="connsiteY27" fmla="*/ 316482 h 316481"/>
                <a:gd name="connsiteX28" fmla="*/ 61901 w 117459"/>
                <a:gd name="connsiteY28" fmla="*/ 316482 h 316481"/>
                <a:gd name="connsiteX29" fmla="*/ 50866 w 117459"/>
                <a:gd name="connsiteY29" fmla="*/ 310647 h 316481"/>
                <a:gd name="connsiteX30" fmla="*/ 50485 w 117459"/>
                <a:gd name="connsiteY30" fmla="*/ 308744 h 316481"/>
                <a:gd name="connsiteX31" fmla="*/ 57969 w 117459"/>
                <a:gd name="connsiteY31" fmla="*/ 299992 h 316481"/>
                <a:gd name="connsiteX32" fmla="*/ 60886 w 117459"/>
                <a:gd name="connsiteY32" fmla="*/ 286292 h 316481"/>
                <a:gd name="connsiteX33" fmla="*/ 59110 w 117459"/>
                <a:gd name="connsiteY33" fmla="*/ 279443 h 316481"/>
                <a:gd name="connsiteX34" fmla="*/ 54037 w 117459"/>
                <a:gd name="connsiteY34" fmla="*/ 274496 h 316481"/>
                <a:gd name="connsiteX35" fmla="*/ 47567 w 117459"/>
                <a:gd name="connsiteY35" fmla="*/ 261431 h 316481"/>
                <a:gd name="connsiteX36" fmla="*/ 53149 w 117459"/>
                <a:gd name="connsiteY36" fmla="*/ 249380 h 316481"/>
                <a:gd name="connsiteX37" fmla="*/ 64819 w 117459"/>
                <a:gd name="connsiteY37" fmla="*/ 245828 h 316481"/>
                <a:gd name="connsiteX38" fmla="*/ 66087 w 117459"/>
                <a:gd name="connsiteY38" fmla="*/ 245828 h 316481"/>
                <a:gd name="connsiteX39" fmla="*/ 81689 w 117459"/>
                <a:gd name="connsiteY39" fmla="*/ 252678 h 316481"/>
                <a:gd name="connsiteX40" fmla="*/ 87524 w 117459"/>
                <a:gd name="connsiteY40" fmla="*/ 271959 h 316481"/>
                <a:gd name="connsiteX41" fmla="*/ 82831 w 117459"/>
                <a:gd name="connsiteY41" fmla="*/ 293269 h 31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459" h="316481">
                  <a:moveTo>
                    <a:pt x="32600" y="222489"/>
                  </a:moveTo>
                  <a:cubicBezTo>
                    <a:pt x="26511" y="216781"/>
                    <a:pt x="23467" y="207140"/>
                    <a:pt x="23467" y="193441"/>
                  </a:cubicBezTo>
                  <a:lnTo>
                    <a:pt x="23467" y="68370"/>
                  </a:lnTo>
                  <a:lnTo>
                    <a:pt x="0" y="68370"/>
                  </a:lnTo>
                  <a:lnTo>
                    <a:pt x="0" y="53656"/>
                  </a:lnTo>
                  <a:cubicBezTo>
                    <a:pt x="1015"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460" y="214371"/>
                  </a:lnTo>
                  <a:cubicBezTo>
                    <a:pt x="112259" y="218303"/>
                    <a:pt x="103760" y="222108"/>
                    <a:pt x="92217" y="225787"/>
                  </a:cubicBezTo>
                  <a:cubicBezTo>
                    <a:pt x="80548" y="229465"/>
                    <a:pt x="70019" y="231368"/>
                    <a:pt x="60379" y="231368"/>
                  </a:cubicBezTo>
                  <a:cubicBezTo>
                    <a:pt x="47948" y="230987"/>
                    <a:pt x="38688" y="228197"/>
                    <a:pt x="32600" y="222489"/>
                  </a:cubicBezTo>
                  <a:close/>
                  <a:moveTo>
                    <a:pt x="82831" y="293269"/>
                  </a:moveTo>
                  <a:cubicBezTo>
                    <a:pt x="79533" y="299738"/>
                    <a:pt x="75854" y="305066"/>
                    <a:pt x="71795" y="309252"/>
                  </a:cubicBezTo>
                  <a:cubicBezTo>
                    <a:pt x="67736" y="313438"/>
                    <a:pt x="64565" y="315721"/>
                    <a:pt x="62282" y="316482"/>
                  </a:cubicBezTo>
                  <a:lnTo>
                    <a:pt x="61901" y="316482"/>
                  </a:lnTo>
                  <a:lnTo>
                    <a:pt x="50866" y="310647"/>
                  </a:lnTo>
                  <a:lnTo>
                    <a:pt x="50485" y="308744"/>
                  </a:lnTo>
                  <a:cubicBezTo>
                    <a:pt x="53529" y="307222"/>
                    <a:pt x="56066" y="304305"/>
                    <a:pt x="57969" y="299992"/>
                  </a:cubicBezTo>
                  <a:cubicBezTo>
                    <a:pt x="59872" y="295679"/>
                    <a:pt x="60886" y="291113"/>
                    <a:pt x="60886" y="286292"/>
                  </a:cubicBezTo>
                  <a:cubicBezTo>
                    <a:pt x="60886" y="283502"/>
                    <a:pt x="60252" y="281219"/>
                    <a:pt x="59110" y="279443"/>
                  </a:cubicBezTo>
                  <a:cubicBezTo>
                    <a:pt x="57969" y="277667"/>
                    <a:pt x="56193" y="276018"/>
                    <a:pt x="54037" y="274496"/>
                  </a:cubicBezTo>
                  <a:cubicBezTo>
                    <a:pt x="49724" y="271451"/>
                    <a:pt x="47567" y="267139"/>
                    <a:pt x="47567" y="261431"/>
                  </a:cubicBezTo>
                  <a:cubicBezTo>
                    <a:pt x="47567" y="255722"/>
                    <a:pt x="49470" y="251790"/>
                    <a:pt x="53149" y="249380"/>
                  </a:cubicBezTo>
                  <a:cubicBezTo>
                    <a:pt x="56827" y="246970"/>
                    <a:pt x="60760" y="245828"/>
                    <a:pt x="64819" y="245828"/>
                  </a:cubicBezTo>
                  <a:lnTo>
                    <a:pt x="66087" y="245828"/>
                  </a:lnTo>
                  <a:cubicBezTo>
                    <a:pt x="72556" y="245828"/>
                    <a:pt x="77757" y="248112"/>
                    <a:pt x="81689" y="252678"/>
                  </a:cubicBezTo>
                  <a:cubicBezTo>
                    <a:pt x="85621" y="257245"/>
                    <a:pt x="87524" y="263714"/>
                    <a:pt x="87524" y="271959"/>
                  </a:cubicBezTo>
                  <a:cubicBezTo>
                    <a:pt x="87651" y="279570"/>
                    <a:pt x="86002" y="286673"/>
                    <a:pt x="82831" y="2932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7">
              <a:extLst>
                <a:ext uri="{FF2B5EF4-FFF2-40B4-BE49-F238E27FC236}">
                  <a16:creationId xmlns:a16="http://schemas.microsoft.com/office/drawing/2014/main" id="{D72D6B2B-9E14-E958-4EFB-31361D02703D}"/>
                </a:ext>
              </a:extLst>
            </p:cNvPr>
            <p:cNvSpPr/>
            <p:nvPr/>
          </p:nvSpPr>
          <p:spPr>
            <a:xfrm>
              <a:off x="21106213" y="140169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0" y="14714"/>
                    <a:pt x="63930" y="20803"/>
                  </a:cubicBezTo>
                  <a:cubicBezTo>
                    <a:pt x="63930"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8">
              <a:extLst>
                <a:ext uri="{FF2B5EF4-FFF2-40B4-BE49-F238E27FC236}">
                  <a16:creationId xmlns:a16="http://schemas.microsoft.com/office/drawing/2014/main" id="{F4CB3892-1E5F-2072-971D-C7C6EACCBB85}"/>
                </a:ext>
              </a:extLst>
            </p:cNvPr>
            <p:cNvSpPr/>
            <p:nvPr/>
          </p:nvSpPr>
          <p:spPr>
            <a:xfrm>
              <a:off x="21215681" y="1474381"/>
              <a:ext cx="168451" cy="189254"/>
            </a:xfrm>
            <a:custGeom>
              <a:avLst/>
              <a:gdLst>
                <a:gd name="connsiteX0" fmla="*/ 12050 w 168451"/>
                <a:gd name="connsiteY0" fmla="*/ 44016 h 189254"/>
                <a:gd name="connsiteX1" fmla="*/ 43762 w 168451"/>
                <a:gd name="connsiteY1" fmla="*/ 11289 h 189254"/>
                <a:gd name="connsiteX2" fmla="*/ 86002 w 168451"/>
                <a:gd name="connsiteY2" fmla="*/ 0 h 189254"/>
                <a:gd name="connsiteX3" fmla="*/ 147776 w 168451"/>
                <a:gd name="connsiteY3" fmla="*/ 26004 h 189254"/>
                <a:gd name="connsiteX4" fmla="*/ 168452 w 168451"/>
                <a:gd name="connsiteY4" fmla="*/ 94501 h 189254"/>
                <a:gd name="connsiteX5" fmla="*/ 156402 w 168451"/>
                <a:gd name="connsiteY5" fmla="*/ 145620 h 189254"/>
                <a:gd name="connsiteX6" fmla="*/ 124690 w 168451"/>
                <a:gd name="connsiteY6" fmla="*/ 178219 h 189254"/>
                <a:gd name="connsiteX7" fmla="*/ 82450 w 168451"/>
                <a:gd name="connsiteY7" fmla="*/ 189255 h 189254"/>
                <a:gd name="connsiteX8" fmla="*/ 20676 w 168451"/>
                <a:gd name="connsiteY8" fmla="*/ 163125 h 189254"/>
                <a:gd name="connsiteX9" fmla="*/ 0 w 168451"/>
                <a:gd name="connsiteY9" fmla="*/ 94627 h 189254"/>
                <a:gd name="connsiteX10" fmla="*/ 12050 w 168451"/>
                <a:gd name="connsiteY10" fmla="*/ 44016 h 189254"/>
                <a:gd name="connsiteX11" fmla="*/ 118982 w 168451"/>
                <a:gd name="connsiteY11" fmla="*/ 152216 h 189254"/>
                <a:gd name="connsiteX12" fmla="*/ 131032 w 168451"/>
                <a:gd name="connsiteY12" fmla="*/ 97164 h 189254"/>
                <a:gd name="connsiteX13" fmla="*/ 119997 w 168451"/>
                <a:gd name="connsiteY13" fmla="*/ 39830 h 189254"/>
                <a:gd name="connsiteX14" fmla="*/ 84480 w 168451"/>
                <a:gd name="connsiteY14" fmla="*/ 18646 h 189254"/>
                <a:gd name="connsiteX15" fmla="*/ 49724 w 168451"/>
                <a:gd name="connsiteY15" fmla="*/ 37166 h 189254"/>
                <a:gd name="connsiteX16" fmla="*/ 37546 w 168451"/>
                <a:gd name="connsiteY16" fmla="*/ 92217 h 189254"/>
                <a:gd name="connsiteX17" fmla="*/ 48963 w 168451"/>
                <a:gd name="connsiteY17" fmla="*/ 149552 h 189254"/>
                <a:gd name="connsiteX18" fmla="*/ 84480 w 168451"/>
                <a:gd name="connsiteY18" fmla="*/ 170735 h 189254"/>
                <a:gd name="connsiteX19" fmla="*/ 118982 w 168451"/>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1" h="189254">
                  <a:moveTo>
                    <a:pt x="12050" y="44016"/>
                  </a:moveTo>
                  <a:cubicBezTo>
                    <a:pt x="20042" y="29682"/>
                    <a:pt x="30697" y="18773"/>
                    <a:pt x="43762" y="11289"/>
                  </a:cubicBezTo>
                  <a:cubicBezTo>
                    <a:pt x="56827" y="3805"/>
                    <a:pt x="71034" y="0"/>
                    <a:pt x="86002" y="0"/>
                  </a:cubicBezTo>
                  <a:cubicBezTo>
                    <a:pt x="113401" y="0"/>
                    <a:pt x="133950" y="8626"/>
                    <a:pt x="147776" y="26004"/>
                  </a:cubicBezTo>
                  <a:cubicBezTo>
                    <a:pt x="161602" y="43381"/>
                    <a:pt x="168452" y="66214"/>
                    <a:pt x="168452" y="94501"/>
                  </a:cubicBezTo>
                  <a:cubicBezTo>
                    <a:pt x="168452" y="114289"/>
                    <a:pt x="164393" y="131286"/>
                    <a:pt x="156402" y="145620"/>
                  </a:cubicBezTo>
                  <a:cubicBezTo>
                    <a:pt x="148410" y="159953"/>
                    <a:pt x="137755" y="170862"/>
                    <a:pt x="124690" y="178219"/>
                  </a:cubicBezTo>
                  <a:cubicBezTo>
                    <a:pt x="111498" y="185576"/>
                    <a:pt x="97418" y="189255"/>
                    <a:pt x="82450" y="189255"/>
                  </a:cubicBezTo>
                  <a:cubicBezTo>
                    <a:pt x="55051" y="189255"/>
                    <a:pt x="34502" y="180629"/>
                    <a:pt x="20676" y="163125"/>
                  </a:cubicBezTo>
                  <a:cubicBezTo>
                    <a:pt x="6850" y="145747"/>
                    <a:pt x="0" y="122914"/>
                    <a:pt x="0" y="94627"/>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39" y="25750"/>
                    <a:pt x="100716" y="18646"/>
                    <a:pt x="84480" y="18646"/>
                  </a:cubicBezTo>
                  <a:cubicBezTo>
                    <a:pt x="69512" y="18646"/>
                    <a:pt x="57969" y="24862"/>
                    <a:pt x="49724" y="37166"/>
                  </a:cubicBezTo>
                  <a:cubicBezTo>
                    <a:pt x="41606" y="49597"/>
                    <a:pt x="37546" y="67863"/>
                    <a:pt x="37546" y="92217"/>
                  </a:cubicBezTo>
                  <a:cubicBezTo>
                    <a:pt x="37546" y="116318"/>
                    <a:pt x="41352" y="135472"/>
                    <a:pt x="48963" y="149552"/>
                  </a:cubicBezTo>
                  <a:cubicBezTo>
                    <a:pt x="56573" y="163632"/>
                    <a:pt x="68370" y="170735"/>
                    <a:pt x="84480" y="170735"/>
                  </a:cubicBezTo>
                  <a:cubicBezTo>
                    <a:pt x="99448" y="170735"/>
                    <a:pt x="110991"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9">
              <a:extLst>
                <a:ext uri="{FF2B5EF4-FFF2-40B4-BE49-F238E27FC236}">
                  <a16:creationId xmlns:a16="http://schemas.microsoft.com/office/drawing/2014/main" id="{4CAB6A8C-BF4E-9D4D-48D7-D76AF1AA7F30}"/>
                </a:ext>
              </a:extLst>
            </p:cNvPr>
            <p:cNvSpPr/>
            <p:nvPr/>
          </p:nvSpPr>
          <p:spPr>
            <a:xfrm>
              <a:off x="21410010"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3"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60">
              <a:extLst>
                <a:ext uri="{FF2B5EF4-FFF2-40B4-BE49-F238E27FC236}">
                  <a16:creationId xmlns:a16="http://schemas.microsoft.com/office/drawing/2014/main" id="{F5767DF6-525C-0E54-5F79-E935E9D9AA8A}"/>
                </a:ext>
              </a:extLst>
            </p:cNvPr>
            <p:cNvSpPr/>
            <p:nvPr/>
          </p:nvSpPr>
          <p:spPr>
            <a:xfrm>
              <a:off x="21629961" y="1475142"/>
              <a:ext cx="160207" cy="188493"/>
            </a:xfrm>
            <a:custGeom>
              <a:avLst/>
              <a:gdLst>
                <a:gd name="connsiteX0" fmla="*/ 30951 w 160207"/>
                <a:gd name="connsiteY0" fmla="*/ 90949 h 188493"/>
                <a:gd name="connsiteX1" fmla="*/ 108581 w 160207"/>
                <a:gd name="connsiteY1" fmla="*/ 75474 h 188493"/>
                <a:gd name="connsiteX2" fmla="*/ 108581 w 160207"/>
                <a:gd name="connsiteY2" fmla="*/ 66341 h 188493"/>
                <a:gd name="connsiteX3" fmla="*/ 105283 w 160207"/>
                <a:gd name="connsiteY3" fmla="*/ 42240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311 h 188493"/>
                <a:gd name="connsiteX15" fmla="*/ 140926 w 160207"/>
                <a:gd name="connsiteY15" fmla="*/ 168959 h 188493"/>
                <a:gd name="connsiteX16" fmla="*/ 160207 w 160207"/>
                <a:gd name="connsiteY16" fmla="*/ 168959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949 h 188493"/>
                <a:gd name="connsiteX28" fmla="*/ 88285 w 160207"/>
                <a:gd name="connsiteY28" fmla="*/ 161222 h 188493"/>
                <a:gd name="connsiteX29" fmla="*/ 108454 w 160207"/>
                <a:gd name="connsiteY29" fmla="*/ 148791 h 188493"/>
                <a:gd name="connsiteX30" fmla="*/ 108454 w 160207"/>
                <a:gd name="connsiteY30" fmla="*/ 92725 h 188493"/>
                <a:gd name="connsiteX31" fmla="*/ 54798 w 160207"/>
                <a:gd name="connsiteY31" fmla="*/ 103634 h 188493"/>
                <a:gd name="connsiteX32" fmla="*/ 36659 w 160207"/>
                <a:gd name="connsiteY32" fmla="*/ 132174 h 188493"/>
                <a:gd name="connsiteX33" fmla="*/ 45284 w 160207"/>
                <a:gd name="connsiteY33" fmla="*/ 158051 h 188493"/>
                <a:gd name="connsiteX34" fmla="*/ 68624 w 160207"/>
                <a:gd name="connsiteY34" fmla="*/ 166423 h 188493"/>
                <a:gd name="connsiteX35" fmla="*/ 88285 w 160207"/>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949"/>
                  </a:moveTo>
                  <a:cubicBezTo>
                    <a:pt x="51373" y="81309"/>
                    <a:pt x="77250" y="76108"/>
                    <a:pt x="108581" y="75474"/>
                  </a:cubicBezTo>
                  <a:lnTo>
                    <a:pt x="108581" y="66341"/>
                  </a:lnTo>
                  <a:cubicBezTo>
                    <a:pt x="108581" y="56066"/>
                    <a:pt x="107439" y="48075"/>
                    <a:pt x="105283" y="42240"/>
                  </a:cubicBezTo>
                  <a:cubicBezTo>
                    <a:pt x="103126" y="36405"/>
                    <a:pt x="99321" y="32092"/>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311"/>
                  </a:cubicBezTo>
                  <a:lnTo>
                    <a:pt x="140926" y="168959"/>
                  </a:lnTo>
                  <a:lnTo>
                    <a:pt x="160207" y="168959"/>
                  </a:lnTo>
                  <a:lnTo>
                    <a:pt x="160207" y="183293"/>
                  </a:lnTo>
                  <a:cubicBezTo>
                    <a:pt x="155894" y="184435"/>
                    <a:pt x="150313" y="185450"/>
                    <a:pt x="143717" y="186591"/>
                  </a:cubicBezTo>
                  <a:cubicBezTo>
                    <a:pt x="137121" y="187733"/>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381" y="115684"/>
                    <a:pt x="10528" y="100589"/>
                    <a:pt x="30951" y="90949"/>
                  </a:cubicBezTo>
                  <a:close/>
                  <a:moveTo>
                    <a:pt x="88285" y="161222"/>
                  </a:moveTo>
                  <a:cubicBezTo>
                    <a:pt x="95642" y="157797"/>
                    <a:pt x="102365" y="153611"/>
                    <a:pt x="108454" y="148791"/>
                  </a:cubicBezTo>
                  <a:lnTo>
                    <a:pt x="108454" y="92725"/>
                  </a:lnTo>
                  <a:cubicBezTo>
                    <a:pt x="84733" y="92725"/>
                    <a:pt x="66848" y="96403"/>
                    <a:pt x="54798" y="103634"/>
                  </a:cubicBezTo>
                  <a:cubicBezTo>
                    <a:pt x="42747" y="110864"/>
                    <a:pt x="36659" y="120377"/>
                    <a:pt x="36659" y="132174"/>
                  </a:cubicBezTo>
                  <a:cubicBezTo>
                    <a:pt x="36659" y="143971"/>
                    <a:pt x="39576" y="152596"/>
                    <a:pt x="45284" y="158051"/>
                  </a:cubicBezTo>
                  <a:cubicBezTo>
                    <a:pt x="50992" y="163632"/>
                    <a:pt x="58857" y="166423"/>
                    <a:pt x="68624" y="166423"/>
                  </a:cubicBezTo>
                  <a:cubicBezTo>
                    <a:pt x="74459" y="166423"/>
                    <a:pt x="80928" y="164647"/>
                    <a:pt x="88285"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61">
              <a:extLst>
                <a:ext uri="{FF2B5EF4-FFF2-40B4-BE49-F238E27FC236}">
                  <a16:creationId xmlns:a16="http://schemas.microsoft.com/office/drawing/2014/main" id="{3E5FBE3A-04BD-26A7-FE4C-D2E317CA590E}"/>
                </a:ext>
              </a:extLst>
            </p:cNvPr>
            <p:cNvSpPr/>
            <p:nvPr/>
          </p:nvSpPr>
          <p:spPr>
            <a:xfrm>
              <a:off x="21810464"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2">
              <a:extLst>
                <a:ext uri="{FF2B5EF4-FFF2-40B4-BE49-F238E27FC236}">
                  <a16:creationId xmlns:a16="http://schemas.microsoft.com/office/drawing/2014/main" id="{F427052A-611C-8AE3-AFD3-ED7944B50ABD}"/>
                </a:ext>
              </a:extLst>
            </p:cNvPr>
            <p:cNvSpPr/>
            <p:nvPr/>
          </p:nvSpPr>
          <p:spPr>
            <a:xfrm>
              <a:off x="21997943" y="1393200"/>
              <a:ext cx="177331" cy="270323"/>
            </a:xfrm>
            <a:custGeom>
              <a:avLst/>
              <a:gdLst>
                <a:gd name="connsiteX0" fmla="*/ 35517 w 177331"/>
                <a:gd name="connsiteY0" fmla="*/ 260796 h 270323"/>
                <a:gd name="connsiteX1" fmla="*/ 9640 w 177331"/>
                <a:gd name="connsiteY1" fmla="*/ 230861 h 270323"/>
                <a:gd name="connsiteX2" fmla="*/ 0 w 177331"/>
                <a:gd name="connsiteY2" fmla="*/ 181010 h 270323"/>
                <a:gd name="connsiteX3" fmla="*/ 11416 w 177331"/>
                <a:gd name="connsiteY3" fmla="*/ 130525 h 270323"/>
                <a:gd name="connsiteX4" fmla="*/ 44142 w 177331"/>
                <a:gd name="connsiteY4" fmla="*/ 94501 h 270323"/>
                <a:gd name="connsiteX5" fmla="*/ 94501 w 177331"/>
                <a:gd name="connsiteY5" fmla="*/ 81309 h 270323"/>
                <a:gd name="connsiteX6" fmla="*/ 124817 w 177331"/>
                <a:gd name="connsiteY6" fmla="*/ 84860 h 270323"/>
                <a:gd name="connsiteX7" fmla="*/ 124817 w 177331"/>
                <a:gd name="connsiteY7" fmla="*/ 23974 h 270323"/>
                <a:gd name="connsiteX8" fmla="*/ 91583 w 177331"/>
                <a:gd name="connsiteY8" fmla="*/ 20042 h 270323"/>
                <a:gd name="connsiteX9" fmla="*/ 91583 w 177331"/>
                <a:gd name="connsiteY9" fmla="*/ 6089 h 270323"/>
                <a:gd name="connsiteX10" fmla="*/ 150186 w 177331"/>
                <a:gd name="connsiteY10" fmla="*/ 0 h 270323"/>
                <a:gd name="connsiteX11" fmla="*/ 151201 w 177331"/>
                <a:gd name="connsiteY11" fmla="*/ 0 h 270323"/>
                <a:gd name="connsiteX12" fmla="*/ 158431 w 177331"/>
                <a:gd name="connsiteY12" fmla="*/ 5201 h 270323"/>
                <a:gd name="connsiteX13" fmla="*/ 158431 w 177331"/>
                <a:gd name="connsiteY13" fmla="*/ 250268 h 270323"/>
                <a:gd name="connsiteX14" fmla="*/ 177331 w 177331"/>
                <a:gd name="connsiteY14" fmla="*/ 250268 h 270323"/>
                <a:gd name="connsiteX15" fmla="*/ 177331 w 177331"/>
                <a:gd name="connsiteY15" fmla="*/ 265236 h 270323"/>
                <a:gd name="connsiteX16" fmla="*/ 159192 w 177331"/>
                <a:gd name="connsiteY16" fmla="*/ 268788 h 270323"/>
                <a:gd name="connsiteX17" fmla="*/ 143083 w 177331"/>
                <a:gd name="connsiteY17" fmla="*/ 270056 h 270323"/>
                <a:gd name="connsiteX18" fmla="*/ 131032 w 177331"/>
                <a:gd name="connsiteY18" fmla="*/ 267139 h 270323"/>
                <a:gd name="connsiteX19" fmla="*/ 127481 w 177331"/>
                <a:gd name="connsiteY19" fmla="*/ 254708 h 270323"/>
                <a:gd name="connsiteX20" fmla="*/ 127481 w 177331"/>
                <a:gd name="connsiteY20" fmla="*/ 244306 h 270323"/>
                <a:gd name="connsiteX21" fmla="*/ 103507 w 177331"/>
                <a:gd name="connsiteY21" fmla="*/ 262826 h 270323"/>
                <a:gd name="connsiteX22" fmla="*/ 71414 w 177331"/>
                <a:gd name="connsiteY22" fmla="*/ 270310 h 270323"/>
                <a:gd name="connsiteX23" fmla="*/ 35517 w 177331"/>
                <a:gd name="connsiteY23" fmla="*/ 260796 h 270323"/>
                <a:gd name="connsiteX24" fmla="*/ 108200 w 177331"/>
                <a:gd name="connsiteY24" fmla="*/ 241642 h 270323"/>
                <a:gd name="connsiteX25" fmla="*/ 124817 w 177331"/>
                <a:gd name="connsiteY25" fmla="*/ 228450 h 270323"/>
                <a:gd name="connsiteX26" fmla="*/ 124817 w 177331"/>
                <a:gd name="connsiteY26" fmla="*/ 109215 h 270323"/>
                <a:gd name="connsiteX27" fmla="*/ 112639 w 177331"/>
                <a:gd name="connsiteY27" fmla="*/ 102238 h 270323"/>
                <a:gd name="connsiteX28" fmla="*/ 92217 w 177331"/>
                <a:gd name="connsiteY28" fmla="*/ 99194 h 270323"/>
                <a:gd name="connsiteX29" fmla="*/ 51626 w 177331"/>
                <a:gd name="connsiteY29" fmla="*/ 118601 h 270323"/>
                <a:gd name="connsiteX30" fmla="*/ 36532 w 177331"/>
                <a:gd name="connsiteY30" fmla="*/ 178346 h 270323"/>
                <a:gd name="connsiteX31" fmla="*/ 49851 w 177331"/>
                <a:gd name="connsiteY31" fmla="*/ 230480 h 270323"/>
                <a:gd name="connsiteX32" fmla="*/ 84353 w 177331"/>
                <a:gd name="connsiteY32" fmla="*/ 247477 h 270323"/>
                <a:gd name="connsiteX33" fmla="*/ 108200 w 177331"/>
                <a:gd name="connsiteY33" fmla="*/ 241642 h 2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23">
                  <a:moveTo>
                    <a:pt x="35517" y="260796"/>
                  </a:moveTo>
                  <a:cubicBezTo>
                    <a:pt x="24608" y="254327"/>
                    <a:pt x="15983" y="244306"/>
                    <a:pt x="9640" y="230861"/>
                  </a:cubicBezTo>
                  <a:cubicBezTo>
                    <a:pt x="3171" y="217415"/>
                    <a:pt x="0" y="200798"/>
                    <a:pt x="0" y="181010"/>
                  </a:cubicBezTo>
                  <a:cubicBezTo>
                    <a:pt x="0" y="162490"/>
                    <a:pt x="3805" y="145747"/>
                    <a:pt x="11416" y="130525"/>
                  </a:cubicBezTo>
                  <a:cubicBezTo>
                    <a:pt x="19027" y="115303"/>
                    <a:pt x="29936" y="103253"/>
                    <a:pt x="44142" y="94501"/>
                  </a:cubicBezTo>
                  <a:cubicBezTo>
                    <a:pt x="58349" y="85748"/>
                    <a:pt x="75220" y="81309"/>
                    <a:pt x="94501" y="81309"/>
                  </a:cubicBezTo>
                  <a:cubicBezTo>
                    <a:pt x="105536" y="81309"/>
                    <a:pt x="115684" y="82450"/>
                    <a:pt x="124817" y="84860"/>
                  </a:cubicBezTo>
                  <a:lnTo>
                    <a:pt x="124817" y="23974"/>
                  </a:lnTo>
                  <a:lnTo>
                    <a:pt x="91583" y="20042"/>
                  </a:lnTo>
                  <a:lnTo>
                    <a:pt x="91583" y="6089"/>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7" y="270310"/>
                    <a:pt x="71414" y="270310"/>
                  </a:cubicBezTo>
                  <a:cubicBezTo>
                    <a:pt x="58349" y="270564"/>
                    <a:pt x="46426" y="267265"/>
                    <a:pt x="35517" y="260796"/>
                  </a:cubicBezTo>
                  <a:close/>
                  <a:moveTo>
                    <a:pt x="108200" y="241642"/>
                  </a:moveTo>
                  <a:cubicBezTo>
                    <a:pt x="115557" y="237837"/>
                    <a:pt x="121138" y="233397"/>
                    <a:pt x="124817" y="228450"/>
                  </a:cubicBezTo>
                  <a:lnTo>
                    <a:pt x="124817" y="109215"/>
                  </a:lnTo>
                  <a:cubicBezTo>
                    <a:pt x="123041" y="106551"/>
                    <a:pt x="118982" y="104268"/>
                    <a:pt x="112639" y="102238"/>
                  </a:cubicBezTo>
                  <a:cubicBezTo>
                    <a:pt x="106297" y="100209"/>
                    <a:pt x="99448" y="99194"/>
                    <a:pt x="92217" y="99194"/>
                  </a:cubicBezTo>
                  <a:cubicBezTo>
                    <a:pt x="75220" y="99194"/>
                    <a:pt x="61774" y="105663"/>
                    <a:pt x="51626" y="118601"/>
                  </a:cubicBezTo>
                  <a:cubicBezTo>
                    <a:pt x="41479" y="131540"/>
                    <a:pt x="36532" y="151455"/>
                    <a:pt x="36532" y="178346"/>
                  </a:cubicBezTo>
                  <a:cubicBezTo>
                    <a:pt x="36532" y="201813"/>
                    <a:pt x="40971" y="219191"/>
                    <a:pt x="49851" y="230480"/>
                  </a:cubicBezTo>
                  <a:cubicBezTo>
                    <a:pt x="58730" y="241769"/>
                    <a:pt x="70273" y="247477"/>
                    <a:pt x="84353" y="247477"/>
                  </a:cubicBezTo>
                  <a:cubicBezTo>
                    <a:pt x="92851" y="247351"/>
                    <a:pt x="100843" y="245448"/>
                    <a:pt x="108200" y="24164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3">
              <a:extLst>
                <a:ext uri="{FF2B5EF4-FFF2-40B4-BE49-F238E27FC236}">
                  <a16:creationId xmlns:a16="http://schemas.microsoft.com/office/drawing/2014/main" id="{2F9EE60B-C593-AB99-B594-8BA4D6C0B0F5}"/>
                </a:ext>
              </a:extLst>
            </p:cNvPr>
            <p:cNvSpPr/>
            <p:nvPr/>
          </p:nvSpPr>
          <p:spPr>
            <a:xfrm>
              <a:off x="22200643"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771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771"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4">
              <a:extLst>
                <a:ext uri="{FF2B5EF4-FFF2-40B4-BE49-F238E27FC236}">
                  <a16:creationId xmlns:a16="http://schemas.microsoft.com/office/drawing/2014/main" id="{2F02DE45-10BB-A676-CD75-FD9AA71811EC}"/>
                </a:ext>
              </a:extLst>
            </p:cNvPr>
            <p:cNvSpPr/>
            <p:nvPr/>
          </p:nvSpPr>
          <p:spPr>
            <a:xfrm>
              <a:off x="19238400" y="1786804"/>
              <a:ext cx="318891" cy="242276"/>
            </a:xfrm>
            <a:custGeom>
              <a:avLst/>
              <a:gdLst>
                <a:gd name="connsiteX0" fmla="*/ 51500 w 318891"/>
                <a:gd name="connsiteY0" fmla="*/ 20295 h 242276"/>
                <a:gd name="connsiteX1" fmla="*/ 15983 w 318891"/>
                <a:gd name="connsiteY1" fmla="*/ 16363 h 242276"/>
                <a:gd name="connsiteX2" fmla="*/ 15983 w 318891"/>
                <a:gd name="connsiteY2" fmla="*/ 0 h 242276"/>
                <a:gd name="connsiteX3" fmla="*/ 102365 w 318891"/>
                <a:gd name="connsiteY3" fmla="*/ 0 h 242276"/>
                <a:gd name="connsiteX4" fmla="*/ 148283 w 318891"/>
                <a:gd name="connsiteY4" fmla="*/ 146635 h 242276"/>
                <a:gd name="connsiteX5" fmla="*/ 159065 w 318891"/>
                <a:gd name="connsiteY5" fmla="*/ 187986 h 242276"/>
                <a:gd name="connsiteX6" fmla="*/ 168833 w 318891"/>
                <a:gd name="connsiteY6" fmla="*/ 146635 h 242276"/>
                <a:gd name="connsiteX7" fmla="*/ 214497 w 318891"/>
                <a:gd name="connsiteY7" fmla="*/ 0 h 242276"/>
                <a:gd name="connsiteX8" fmla="*/ 300245 w 318891"/>
                <a:gd name="connsiteY8" fmla="*/ 0 h 242276"/>
                <a:gd name="connsiteX9" fmla="*/ 300245 w 318891"/>
                <a:gd name="connsiteY9" fmla="*/ 16363 h 242276"/>
                <a:gd name="connsiteX10" fmla="*/ 264348 w 318891"/>
                <a:gd name="connsiteY10" fmla="*/ 20295 h 242276"/>
                <a:gd name="connsiteX11" fmla="*/ 290478 w 318891"/>
                <a:gd name="connsiteY11" fmla="*/ 222742 h 242276"/>
                <a:gd name="connsiteX12" fmla="*/ 318892 w 318891"/>
                <a:gd name="connsiteY12" fmla="*/ 226294 h 242276"/>
                <a:gd name="connsiteX13" fmla="*/ 318892 w 318891"/>
                <a:gd name="connsiteY13" fmla="*/ 242277 h 242276"/>
                <a:gd name="connsiteX14" fmla="*/ 225026 w 318891"/>
                <a:gd name="connsiteY14" fmla="*/ 242277 h 242276"/>
                <a:gd name="connsiteX15" fmla="*/ 225026 w 318891"/>
                <a:gd name="connsiteY15" fmla="*/ 226294 h 242276"/>
                <a:gd name="connsiteX16" fmla="*/ 254708 w 318891"/>
                <a:gd name="connsiteY16" fmla="*/ 222996 h 242276"/>
                <a:gd name="connsiteX17" fmla="*/ 239993 w 318891"/>
                <a:gd name="connsiteY17" fmla="*/ 76615 h 242276"/>
                <a:gd name="connsiteX18" fmla="*/ 233144 w 318891"/>
                <a:gd name="connsiteY18" fmla="*/ 13699 h 242276"/>
                <a:gd name="connsiteX19" fmla="*/ 219444 w 318891"/>
                <a:gd name="connsiteY19" fmla="*/ 60633 h 242276"/>
                <a:gd name="connsiteX20" fmla="*/ 164900 w 318891"/>
                <a:gd name="connsiteY20" fmla="*/ 231114 h 242276"/>
                <a:gd name="connsiteX21" fmla="*/ 143717 w 318891"/>
                <a:gd name="connsiteY21" fmla="*/ 231114 h 242276"/>
                <a:gd name="connsiteX22" fmla="*/ 90949 w 318891"/>
                <a:gd name="connsiteY22" fmla="*/ 74966 h 242276"/>
                <a:gd name="connsiteX23" fmla="*/ 71668 w 318891"/>
                <a:gd name="connsiteY23" fmla="*/ 13319 h 242276"/>
                <a:gd name="connsiteX24" fmla="*/ 65833 w 318891"/>
                <a:gd name="connsiteY24" fmla="*/ 76488 h 242276"/>
                <a:gd name="connsiteX25" fmla="*/ 52768 w 318891"/>
                <a:gd name="connsiteY25" fmla="*/ 222996 h 242276"/>
                <a:gd name="connsiteX26" fmla="*/ 84987 w 318891"/>
                <a:gd name="connsiteY26" fmla="*/ 226294 h 242276"/>
                <a:gd name="connsiteX27" fmla="*/ 84987 w 318891"/>
                <a:gd name="connsiteY27" fmla="*/ 242277 h 242276"/>
                <a:gd name="connsiteX28" fmla="*/ 0 w 318891"/>
                <a:gd name="connsiteY28" fmla="*/ 242277 h 242276"/>
                <a:gd name="connsiteX29" fmla="*/ 0 w 318891"/>
                <a:gd name="connsiteY29" fmla="*/ 226294 h 242276"/>
                <a:gd name="connsiteX30" fmla="*/ 27653 w 318891"/>
                <a:gd name="connsiteY30" fmla="*/ 222996 h 242276"/>
                <a:gd name="connsiteX31" fmla="*/ 51500 w 318891"/>
                <a:gd name="connsiteY31"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276">
                  <a:moveTo>
                    <a:pt x="51500" y="20295"/>
                  </a:moveTo>
                  <a:lnTo>
                    <a:pt x="15983" y="16363"/>
                  </a:lnTo>
                  <a:lnTo>
                    <a:pt x="15983" y="0"/>
                  </a:lnTo>
                  <a:lnTo>
                    <a:pt x="102365" y="0"/>
                  </a:lnTo>
                  <a:lnTo>
                    <a:pt x="148283" y="146635"/>
                  </a:lnTo>
                  <a:lnTo>
                    <a:pt x="159065" y="187986"/>
                  </a:lnTo>
                  <a:lnTo>
                    <a:pt x="168833" y="146635"/>
                  </a:lnTo>
                  <a:lnTo>
                    <a:pt x="214497" y="0"/>
                  </a:lnTo>
                  <a:lnTo>
                    <a:pt x="300245" y="0"/>
                  </a:lnTo>
                  <a:lnTo>
                    <a:pt x="300245" y="16363"/>
                  </a:lnTo>
                  <a:lnTo>
                    <a:pt x="264348" y="20295"/>
                  </a:lnTo>
                  <a:lnTo>
                    <a:pt x="290478" y="222742"/>
                  </a:lnTo>
                  <a:lnTo>
                    <a:pt x="318892" y="226294"/>
                  </a:lnTo>
                  <a:lnTo>
                    <a:pt x="318892" y="242277"/>
                  </a:lnTo>
                  <a:lnTo>
                    <a:pt x="225026" y="242277"/>
                  </a:lnTo>
                  <a:lnTo>
                    <a:pt x="225026" y="226294"/>
                  </a:lnTo>
                  <a:lnTo>
                    <a:pt x="254708" y="222996"/>
                  </a:lnTo>
                  <a:lnTo>
                    <a:pt x="239993" y="76615"/>
                  </a:lnTo>
                  <a:lnTo>
                    <a:pt x="233144" y="13699"/>
                  </a:lnTo>
                  <a:lnTo>
                    <a:pt x="219444" y="60633"/>
                  </a:lnTo>
                  <a:lnTo>
                    <a:pt x="164900" y="231114"/>
                  </a:lnTo>
                  <a:lnTo>
                    <a:pt x="143717" y="231114"/>
                  </a:lnTo>
                  <a:lnTo>
                    <a:pt x="90949" y="74966"/>
                  </a:lnTo>
                  <a:lnTo>
                    <a:pt x="71668" y="13319"/>
                  </a:lnTo>
                  <a:lnTo>
                    <a:pt x="65833" y="76488"/>
                  </a:lnTo>
                  <a:lnTo>
                    <a:pt x="52768" y="222996"/>
                  </a:lnTo>
                  <a:lnTo>
                    <a:pt x="84987" y="226294"/>
                  </a:lnTo>
                  <a:lnTo>
                    <a:pt x="84987" y="242277"/>
                  </a:lnTo>
                  <a:lnTo>
                    <a:pt x="0" y="242277"/>
                  </a:lnTo>
                  <a:lnTo>
                    <a:pt x="0" y="226294"/>
                  </a:lnTo>
                  <a:lnTo>
                    <a:pt x="27653" y="222996"/>
                  </a:lnTo>
                  <a:lnTo>
                    <a:pt x="5150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5">
              <a:extLst>
                <a:ext uri="{FF2B5EF4-FFF2-40B4-BE49-F238E27FC236}">
                  <a16:creationId xmlns:a16="http://schemas.microsoft.com/office/drawing/2014/main" id="{04821074-87D0-8FBA-8691-5A70D56623C3}"/>
                </a:ext>
              </a:extLst>
            </p:cNvPr>
            <p:cNvSpPr/>
            <p:nvPr/>
          </p:nvSpPr>
          <p:spPr>
            <a:xfrm>
              <a:off x="19573781" y="1843251"/>
              <a:ext cx="168452" cy="189381"/>
            </a:xfrm>
            <a:custGeom>
              <a:avLst/>
              <a:gdLst>
                <a:gd name="connsiteX0" fmla="*/ 12050 w 168452"/>
                <a:gd name="connsiteY0" fmla="*/ 44016 h 189381"/>
                <a:gd name="connsiteX1" fmla="*/ 43762 w 168452"/>
                <a:gd name="connsiteY1" fmla="*/ 11289 h 189381"/>
                <a:gd name="connsiteX2" fmla="*/ 86002 w 168452"/>
                <a:gd name="connsiteY2" fmla="*/ 0 h 189381"/>
                <a:gd name="connsiteX3" fmla="*/ 147776 w 168452"/>
                <a:gd name="connsiteY3" fmla="*/ 26130 h 189381"/>
                <a:gd name="connsiteX4" fmla="*/ 168452 w 168452"/>
                <a:gd name="connsiteY4" fmla="*/ 94627 h 189381"/>
                <a:gd name="connsiteX5" fmla="*/ 156402 w 168452"/>
                <a:gd name="connsiteY5" fmla="*/ 145747 h 189381"/>
                <a:gd name="connsiteX6" fmla="*/ 124690 w 168452"/>
                <a:gd name="connsiteY6" fmla="*/ 178346 h 189381"/>
                <a:gd name="connsiteX7" fmla="*/ 82450 w 168452"/>
                <a:gd name="connsiteY7" fmla="*/ 189382 h 189381"/>
                <a:gd name="connsiteX8" fmla="*/ 20676 w 168452"/>
                <a:gd name="connsiteY8" fmla="*/ 163251 h 189381"/>
                <a:gd name="connsiteX9" fmla="*/ 0 w 168452"/>
                <a:gd name="connsiteY9" fmla="*/ 94754 h 189381"/>
                <a:gd name="connsiteX10" fmla="*/ 12050 w 168452"/>
                <a:gd name="connsiteY10" fmla="*/ 44016 h 189381"/>
                <a:gd name="connsiteX11" fmla="*/ 118982 w 168452"/>
                <a:gd name="connsiteY11" fmla="*/ 152216 h 189381"/>
                <a:gd name="connsiteX12" fmla="*/ 131032 w 168452"/>
                <a:gd name="connsiteY12" fmla="*/ 97164 h 189381"/>
                <a:gd name="connsiteX13" fmla="*/ 119997 w 168452"/>
                <a:gd name="connsiteY13" fmla="*/ 39830 h 189381"/>
                <a:gd name="connsiteX14" fmla="*/ 84480 w 168452"/>
                <a:gd name="connsiteY14" fmla="*/ 18646 h 189381"/>
                <a:gd name="connsiteX15" fmla="*/ 49724 w 168452"/>
                <a:gd name="connsiteY15" fmla="*/ 37166 h 189381"/>
                <a:gd name="connsiteX16" fmla="*/ 37547 w 168452"/>
                <a:gd name="connsiteY16" fmla="*/ 92217 h 189381"/>
                <a:gd name="connsiteX17" fmla="*/ 48963 w 168452"/>
                <a:gd name="connsiteY17" fmla="*/ 149552 h 189381"/>
                <a:gd name="connsiteX18" fmla="*/ 84480 w 168452"/>
                <a:gd name="connsiteY18" fmla="*/ 170735 h 189381"/>
                <a:gd name="connsiteX19" fmla="*/ 118982 w 168452"/>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2" h="189381">
                  <a:moveTo>
                    <a:pt x="12050" y="44016"/>
                  </a:moveTo>
                  <a:cubicBezTo>
                    <a:pt x="20042" y="29682"/>
                    <a:pt x="30697" y="18773"/>
                    <a:pt x="43762" y="11289"/>
                  </a:cubicBezTo>
                  <a:cubicBezTo>
                    <a:pt x="56827" y="3805"/>
                    <a:pt x="71034" y="0"/>
                    <a:pt x="86002" y="0"/>
                  </a:cubicBezTo>
                  <a:cubicBezTo>
                    <a:pt x="113401" y="0"/>
                    <a:pt x="133950" y="8752"/>
                    <a:pt x="147776" y="26130"/>
                  </a:cubicBezTo>
                  <a:cubicBezTo>
                    <a:pt x="161602" y="43508"/>
                    <a:pt x="168452" y="66341"/>
                    <a:pt x="168452" y="94627"/>
                  </a:cubicBezTo>
                  <a:cubicBezTo>
                    <a:pt x="168452" y="114416"/>
                    <a:pt x="164393" y="131413"/>
                    <a:pt x="156402" y="145747"/>
                  </a:cubicBezTo>
                  <a:cubicBezTo>
                    <a:pt x="148410" y="160080"/>
                    <a:pt x="137755" y="170989"/>
                    <a:pt x="124690" y="178346"/>
                  </a:cubicBezTo>
                  <a:cubicBezTo>
                    <a:pt x="111498" y="185703"/>
                    <a:pt x="97418" y="189382"/>
                    <a:pt x="82450" y="189382"/>
                  </a:cubicBezTo>
                  <a:cubicBezTo>
                    <a:pt x="55051" y="189382"/>
                    <a:pt x="34502" y="180629"/>
                    <a:pt x="20676" y="163251"/>
                  </a:cubicBezTo>
                  <a:cubicBezTo>
                    <a:pt x="6850" y="145873"/>
                    <a:pt x="0" y="123041"/>
                    <a:pt x="0" y="94754"/>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40" y="25750"/>
                    <a:pt x="100716" y="18646"/>
                    <a:pt x="84480" y="18646"/>
                  </a:cubicBezTo>
                  <a:cubicBezTo>
                    <a:pt x="69512" y="18646"/>
                    <a:pt x="57969" y="24862"/>
                    <a:pt x="49724" y="37166"/>
                  </a:cubicBezTo>
                  <a:cubicBezTo>
                    <a:pt x="41606" y="49597"/>
                    <a:pt x="37547" y="67863"/>
                    <a:pt x="37547" y="92217"/>
                  </a:cubicBezTo>
                  <a:cubicBezTo>
                    <a:pt x="37547" y="116318"/>
                    <a:pt x="41352" y="135472"/>
                    <a:pt x="48963" y="149552"/>
                  </a:cubicBezTo>
                  <a:cubicBezTo>
                    <a:pt x="56573" y="163632"/>
                    <a:pt x="68370" y="170735"/>
                    <a:pt x="84480" y="170735"/>
                  </a:cubicBezTo>
                  <a:cubicBezTo>
                    <a:pt x="99448" y="170735"/>
                    <a:pt x="110864"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6">
              <a:extLst>
                <a:ext uri="{FF2B5EF4-FFF2-40B4-BE49-F238E27FC236}">
                  <a16:creationId xmlns:a16="http://schemas.microsoft.com/office/drawing/2014/main" id="{8D426D12-731F-60A6-ED1D-2FBEC3E7B1FA}"/>
                </a:ext>
              </a:extLst>
            </p:cNvPr>
            <p:cNvSpPr/>
            <p:nvPr/>
          </p:nvSpPr>
          <p:spPr>
            <a:xfrm>
              <a:off x="19767983" y="1843885"/>
              <a:ext cx="196865" cy="185068"/>
            </a:xfrm>
            <a:custGeom>
              <a:avLst/>
              <a:gdLst>
                <a:gd name="connsiteX0" fmla="*/ 23467 w 196865"/>
                <a:gd name="connsiteY0" fmla="*/ 29302 h 185068"/>
                <a:gd name="connsiteX1" fmla="*/ 0 w 196865"/>
                <a:gd name="connsiteY1" fmla="*/ 23467 h 185068"/>
                <a:gd name="connsiteX2" fmla="*/ 0 w 196865"/>
                <a:gd name="connsiteY2" fmla="*/ 5835 h 185068"/>
                <a:gd name="connsiteX3" fmla="*/ 46553 w 196865"/>
                <a:gd name="connsiteY3" fmla="*/ 0 h 185068"/>
                <a:gd name="connsiteX4" fmla="*/ 47567 w 196865"/>
                <a:gd name="connsiteY4" fmla="*/ 0 h 185068"/>
                <a:gd name="connsiteX5" fmla="*/ 54417 w 196865"/>
                <a:gd name="connsiteY5" fmla="*/ 5835 h 185068"/>
                <a:gd name="connsiteX6" fmla="*/ 54417 w 196865"/>
                <a:gd name="connsiteY6" fmla="*/ 19534 h 185068"/>
                <a:gd name="connsiteX7" fmla="*/ 54037 w 196865"/>
                <a:gd name="connsiteY7" fmla="*/ 27399 h 185068"/>
                <a:gd name="connsiteX8" fmla="*/ 84987 w 196865"/>
                <a:gd name="connsiteY8" fmla="*/ 8499 h 185068"/>
                <a:gd name="connsiteX9" fmla="*/ 121773 w 196865"/>
                <a:gd name="connsiteY9" fmla="*/ 0 h 185068"/>
                <a:gd name="connsiteX10" fmla="*/ 153611 w 196865"/>
                <a:gd name="connsiteY10" fmla="*/ 7865 h 185068"/>
                <a:gd name="connsiteX11" fmla="*/ 169467 w 196865"/>
                <a:gd name="connsiteY11" fmla="*/ 31838 h 185068"/>
                <a:gd name="connsiteX12" fmla="*/ 174033 w 196865"/>
                <a:gd name="connsiteY12" fmla="*/ 75347 h 185068"/>
                <a:gd name="connsiteX13" fmla="*/ 174033 w 196865"/>
                <a:gd name="connsiteY13" fmla="*/ 166549 h 185068"/>
                <a:gd name="connsiteX14" fmla="*/ 196866 w 196865"/>
                <a:gd name="connsiteY14" fmla="*/ 168833 h 185068"/>
                <a:gd name="connsiteX15" fmla="*/ 196866 w 196865"/>
                <a:gd name="connsiteY15" fmla="*/ 185069 h 185068"/>
                <a:gd name="connsiteX16" fmla="*/ 119616 w 196865"/>
                <a:gd name="connsiteY16" fmla="*/ 185069 h 185068"/>
                <a:gd name="connsiteX17" fmla="*/ 119616 w 196865"/>
                <a:gd name="connsiteY17" fmla="*/ 169086 h 185068"/>
                <a:gd name="connsiteX18" fmla="*/ 139785 w 196865"/>
                <a:gd name="connsiteY18" fmla="*/ 166423 h 185068"/>
                <a:gd name="connsiteX19" fmla="*/ 139785 w 196865"/>
                <a:gd name="connsiteY19" fmla="*/ 74839 h 185068"/>
                <a:gd name="connsiteX20" fmla="*/ 137121 w 196865"/>
                <a:gd name="connsiteY20" fmla="*/ 44650 h 185068"/>
                <a:gd name="connsiteX21" fmla="*/ 127354 w 196865"/>
                <a:gd name="connsiteY21" fmla="*/ 28414 h 185068"/>
                <a:gd name="connsiteX22" fmla="*/ 106551 w 196865"/>
                <a:gd name="connsiteY22" fmla="*/ 23086 h 185068"/>
                <a:gd name="connsiteX23" fmla="*/ 81435 w 196865"/>
                <a:gd name="connsiteY23" fmla="*/ 28921 h 185068"/>
                <a:gd name="connsiteX24" fmla="*/ 57588 w 196865"/>
                <a:gd name="connsiteY24" fmla="*/ 42620 h 185068"/>
                <a:gd name="connsiteX25" fmla="*/ 57588 w 196865"/>
                <a:gd name="connsiteY25" fmla="*/ 166169 h 185068"/>
                <a:gd name="connsiteX26" fmla="*/ 79786 w 196865"/>
                <a:gd name="connsiteY26" fmla="*/ 169086 h 185068"/>
                <a:gd name="connsiteX27" fmla="*/ 79786 w 196865"/>
                <a:gd name="connsiteY27" fmla="*/ 185069 h 185068"/>
                <a:gd name="connsiteX28" fmla="*/ 2917 w 196865"/>
                <a:gd name="connsiteY28" fmla="*/ 185069 h 185068"/>
                <a:gd name="connsiteX29" fmla="*/ 2917 w 196865"/>
                <a:gd name="connsiteY29" fmla="*/ 169086 h 185068"/>
                <a:gd name="connsiteX30" fmla="*/ 23467 w 196865"/>
                <a:gd name="connsiteY30" fmla="*/ 166169 h 185068"/>
                <a:gd name="connsiteX31" fmla="*/ 23467 w 196865"/>
                <a:gd name="connsiteY31" fmla="*/ 29302 h 18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068">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7"/>
                    <a:pt x="169467" y="31838"/>
                  </a:cubicBezTo>
                  <a:cubicBezTo>
                    <a:pt x="172511" y="42620"/>
                    <a:pt x="174033" y="57081"/>
                    <a:pt x="174033" y="75347"/>
                  </a:cubicBezTo>
                  <a:lnTo>
                    <a:pt x="174033" y="166549"/>
                  </a:lnTo>
                  <a:lnTo>
                    <a:pt x="196866" y="168833"/>
                  </a:lnTo>
                  <a:lnTo>
                    <a:pt x="196866" y="185069"/>
                  </a:lnTo>
                  <a:lnTo>
                    <a:pt x="119616" y="185069"/>
                  </a:lnTo>
                  <a:lnTo>
                    <a:pt x="119616" y="169086"/>
                  </a:lnTo>
                  <a:lnTo>
                    <a:pt x="139785" y="166423"/>
                  </a:lnTo>
                  <a:lnTo>
                    <a:pt x="139785" y="74839"/>
                  </a:lnTo>
                  <a:cubicBezTo>
                    <a:pt x="139785" y="62028"/>
                    <a:pt x="138897" y="52007"/>
                    <a:pt x="137121" y="44650"/>
                  </a:cubicBezTo>
                  <a:cubicBezTo>
                    <a:pt x="135345" y="37420"/>
                    <a:pt x="132174" y="31965"/>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7">
              <a:extLst>
                <a:ext uri="{FF2B5EF4-FFF2-40B4-BE49-F238E27FC236}">
                  <a16:creationId xmlns:a16="http://schemas.microsoft.com/office/drawing/2014/main" id="{07B4F01C-82A7-8C2F-E315-8DC60A95D246}"/>
                </a:ext>
              </a:extLst>
            </p:cNvPr>
            <p:cNvSpPr/>
            <p:nvPr/>
          </p:nvSpPr>
          <p:spPr>
            <a:xfrm>
              <a:off x="19987301"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1" y="14714"/>
                    <a:pt x="63931" y="20803"/>
                  </a:cubicBezTo>
                  <a:cubicBezTo>
                    <a:pt x="63931" y="28160"/>
                    <a:pt x="61774" y="33995"/>
                    <a:pt x="57588" y="38434"/>
                  </a:cubicBezTo>
                  <a:cubicBezTo>
                    <a:pt x="53402" y="42747"/>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8">
              <a:extLst>
                <a:ext uri="{FF2B5EF4-FFF2-40B4-BE49-F238E27FC236}">
                  <a16:creationId xmlns:a16="http://schemas.microsoft.com/office/drawing/2014/main" id="{3EB261D8-D1E0-B3EC-7BCD-BBA4C9EE0549}"/>
                </a:ext>
              </a:extLst>
            </p:cNvPr>
            <p:cNvSpPr/>
            <p:nvPr/>
          </p:nvSpPr>
          <p:spPr>
            <a:xfrm>
              <a:off x="20092329" y="1801138"/>
              <a:ext cx="117459" cy="231241"/>
            </a:xfrm>
            <a:custGeom>
              <a:avLst/>
              <a:gdLst>
                <a:gd name="connsiteX0" fmla="*/ 32600 w 117459"/>
                <a:gd name="connsiteY0" fmla="*/ 222616 h 231241"/>
                <a:gd name="connsiteX1" fmla="*/ 23467 w 117459"/>
                <a:gd name="connsiteY1" fmla="*/ 193568 h 231241"/>
                <a:gd name="connsiteX2" fmla="*/ 23467 w 117459"/>
                <a:gd name="connsiteY2" fmla="*/ 68370 h 231241"/>
                <a:gd name="connsiteX3" fmla="*/ 0 w 117459"/>
                <a:gd name="connsiteY3" fmla="*/ 68370 h 231241"/>
                <a:gd name="connsiteX4" fmla="*/ 0 w 117459"/>
                <a:gd name="connsiteY4" fmla="*/ 53783 h 231241"/>
                <a:gd name="connsiteX5" fmla="*/ 9133 w 117459"/>
                <a:gd name="connsiteY5" fmla="*/ 51500 h 231241"/>
                <a:gd name="connsiteX6" fmla="*/ 19281 w 117459"/>
                <a:gd name="connsiteY6" fmla="*/ 47948 h 231241"/>
                <a:gd name="connsiteX7" fmla="*/ 27399 w 117459"/>
                <a:gd name="connsiteY7" fmla="*/ 36278 h 231241"/>
                <a:gd name="connsiteX8" fmla="*/ 33614 w 117459"/>
                <a:gd name="connsiteY8" fmla="*/ 16363 h 231241"/>
                <a:gd name="connsiteX9" fmla="*/ 37800 w 117459"/>
                <a:gd name="connsiteY9" fmla="*/ 0 h 231241"/>
                <a:gd name="connsiteX10" fmla="*/ 57081 w 117459"/>
                <a:gd name="connsiteY10" fmla="*/ 0 h 231241"/>
                <a:gd name="connsiteX11" fmla="*/ 57715 w 117459"/>
                <a:gd name="connsiteY11" fmla="*/ 46933 h 231241"/>
                <a:gd name="connsiteX12" fmla="*/ 112132 w 117459"/>
                <a:gd name="connsiteY12" fmla="*/ 46933 h 231241"/>
                <a:gd name="connsiteX13" fmla="*/ 112132 w 117459"/>
                <a:gd name="connsiteY13" fmla="*/ 68497 h 231241"/>
                <a:gd name="connsiteX14" fmla="*/ 57715 w 117459"/>
                <a:gd name="connsiteY14" fmla="*/ 68497 h 231241"/>
                <a:gd name="connsiteX15" fmla="*/ 57715 w 117459"/>
                <a:gd name="connsiteY15" fmla="*/ 168579 h 231241"/>
                <a:gd name="connsiteX16" fmla="*/ 58857 w 117459"/>
                <a:gd name="connsiteY16" fmla="*/ 194709 h 231241"/>
                <a:gd name="connsiteX17" fmla="*/ 63804 w 117459"/>
                <a:gd name="connsiteY17" fmla="*/ 204476 h 231241"/>
                <a:gd name="connsiteX18" fmla="*/ 76615 w 117459"/>
                <a:gd name="connsiteY18" fmla="*/ 206760 h 231241"/>
                <a:gd name="connsiteX19" fmla="*/ 96023 w 117459"/>
                <a:gd name="connsiteY19" fmla="*/ 204476 h 231241"/>
                <a:gd name="connsiteX20" fmla="*/ 112513 w 117459"/>
                <a:gd name="connsiteY20" fmla="*/ 199529 h 231241"/>
                <a:gd name="connsiteX21" fmla="*/ 117460 w 117459"/>
                <a:gd name="connsiteY21" fmla="*/ 214244 h 231241"/>
                <a:gd name="connsiteX22" fmla="*/ 92217 w 117459"/>
                <a:gd name="connsiteY22" fmla="*/ 225660 h 231241"/>
                <a:gd name="connsiteX23" fmla="*/ 60379 w 117459"/>
                <a:gd name="connsiteY23" fmla="*/ 231241 h 231241"/>
                <a:gd name="connsiteX24" fmla="*/ 32600 w 117459"/>
                <a:gd name="connsiteY24" fmla="*/ 222616 h 23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459" h="231241">
                  <a:moveTo>
                    <a:pt x="32600" y="222616"/>
                  </a:moveTo>
                  <a:cubicBezTo>
                    <a:pt x="26511" y="216907"/>
                    <a:pt x="23467" y="207267"/>
                    <a:pt x="23467" y="193568"/>
                  </a:cubicBezTo>
                  <a:lnTo>
                    <a:pt x="23467" y="68370"/>
                  </a:lnTo>
                  <a:lnTo>
                    <a:pt x="0" y="68370"/>
                  </a:lnTo>
                  <a:lnTo>
                    <a:pt x="0" y="53783"/>
                  </a:lnTo>
                  <a:cubicBezTo>
                    <a:pt x="1015" y="53529"/>
                    <a:pt x="4186" y="52768"/>
                    <a:pt x="9133" y="51500"/>
                  </a:cubicBezTo>
                  <a:cubicBezTo>
                    <a:pt x="14080" y="50231"/>
                    <a:pt x="17505" y="48963"/>
                    <a:pt x="19281" y="47948"/>
                  </a:cubicBezTo>
                  <a:cubicBezTo>
                    <a:pt x="22706" y="46045"/>
                    <a:pt x="25496" y="42113"/>
                    <a:pt x="27399" y="36278"/>
                  </a:cubicBezTo>
                  <a:cubicBezTo>
                    <a:pt x="29175" y="32092"/>
                    <a:pt x="31204" y="25496"/>
                    <a:pt x="33614" y="16363"/>
                  </a:cubicBezTo>
                  <a:cubicBezTo>
                    <a:pt x="36024" y="7230"/>
                    <a:pt x="37420" y="1776"/>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0" y="201305"/>
                    <a:pt x="112513" y="199529"/>
                  </a:cubicBezTo>
                  <a:lnTo>
                    <a:pt x="117460" y="214244"/>
                  </a:lnTo>
                  <a:cubicBezTo>
                    <a:pt x="112259" y="218176"/>
                    <a:pt x="103760" y="221981"/>
                    <a:pt x="92217" y="225660"/>
                  </a:cubicBezTo>
                  <a:cubicBezTo>
                    <a:pt x="80547" y="229338"/>
                    <a:pt x="70019" y="231241"/>
                    <a:pt x="60379" y="231241"/>
                  </a:cubicBezTo>
                  <a:cubicBezTo>
                    <a:pt x="47821"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9">
              <a:extLst>
                <a:ext uri="{FF2B5EF4-FFF2-40B4-BE49-F238E27FC236}">
                  <a16:creationId xmlns:a16="http://schemas.microsoft.com/office/drawing/2014/main" id="{228CC5E7-1262-2919-221D-C0DACE9FA37E}"/>
                </a:ext>
              </a:extLst>
            </p:cNvPr>
            <p:cNvSpPr/>
            <p:nvPr/>
          </p:nvSpPr>
          <p:spPr>
            <a:xfrm>
              <a:off x="20229574" y="1843251"/>
              <a:ext cx="168454" cy="189381"/>
            </a:xfrm>
            <a:custGeom>
              <a:avLst/>
              <a:gdLst>
                <a:gd name="connsiteX0" fmla="*/ 11926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1926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1926" y="44016"/>
                  </a:moveTo>
                  <a:cubicBezTo>
                    <a:pt x="19918" y="29682"/>
                    <a:pt x="30573" y="18773"/>
                    <a:pt x="43765" y="11289"/>
                  </a:cubicBezTo>
                  <a:cubicBezTo>
                    <a:pt x="56957" y="3805"/>
                    <a:pt x="70910"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49"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70">
              <a:extLst>
                <a:ext uri="{FF2B5EF4-FFF2-40B4-BE49-F238E27FC236}">
                  <a16:creationId xmlns:a16="http://schemas.microsoft.com/office/drawing/2014/main" id="{DE674B1D-22D0-418E-EC6E-C9203513E334}"/>
                </a:ext>
              </a:extLst>
            </p:cNvPr>
            <p:cNvSpPr/>
            <p:nvPr/>
          </p:nvSpPr>
          <p:spPr>
            <a:xfrm>
              <a:off x="20428346"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1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537"/>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1"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71">
              <a:extLst>
                <a:ext uri="{FF2B5EF4-FFF2-40B4-BE49-F238E27FC236}">
                  <a16:creationId xmlns:a16="http://schemas.microsoft.com/office/drawing/2014/main" id="{C3BEC625-A7AC-9976-71F4-BC72DC2D1395}"/>
                </a:ext>
              </a:extLst>
            </p:cNvPr>
            <p:cNvSpPr/>
            <p:nvPr/>
          </p:nvSpPr>
          <p:spPr>
            <a:xfrm>
              <a:off x="20575995"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2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2" y="38434"/>
                  </a:cubicBezTo>
                  <a:cubicBezTo>
                    <a:pt x="53276"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2">
              <a:extLst>
                <a:ext uri="{FF2B5EF4-FFF2-40B4-BE49-F238E27FC236}">
                  <a16:creationId xmlns:a16="http://schemas.microsoft.com/office/drawing/2014/main" id="{E6FD4AA6-759E-4FA9-A95C-D292834C1D2C}"/>
                </a:ext>
              </a:extLst>
            </p:cNvPr>
            <p:cNvSpPr/>
            <p:nvPr/>
          </p:nvSpPr>
          <p:spPr>
            <a:xfrm>
              <a:off x="20680516" y="1848198"/>
              <a:ext cx="159065" cy="180756"/>
            </a:xfrm>
            <a:custGeom>
              <a:avLst/>
              <a:gdLst>
                <a:gd name="connsiteX0" fmla="*/ 37800 w 159065"/>
                <a:gd name="connsiteY0" fmla="*/ 20803 h 180756"/>
                <a:gd name="connsiteX1" fmla="*/ 31965 w 159065"/>
                <a:gd name="connsiteY1" fmla="*/ 51753 h 180756"/>
                <a:gd name="connsiteX2" fmla="*/ 12050 w 159065"/>
                <a:gd name="connsiteY2" fmla="*/ 51753 h 180756"/>
                <a:gd name="connsiteX3" fmla="*/ 12050 w 159065"/>
                <a:gd name="connsiteY3" fmla="*/ 0 h 180756"/>
                <a:gd name="connsiteX4" fmla="*/ 150567 w 159065"/>
                <a:gd name="connsiteY4" fmla="*/ 0 h 180756"/>
                <a:gd name="connsiteX5" fmla="*/ 157036 w 159065"/>
                <a:gd name="connsiteY5" fmla="*/ 13953 h 180756"/>
                <a:gd name="connsiteX6" fmla="*/ 61267 w 159065"/>
                <a:gd name="connsiteY6" fmla="*/ 142322 h 180756"/>
                <a:gd name="connsiteX7" fmla="*/ 38815 w 159065"/>
                <a:gd name="connsiteY7" fmla="*/ 162490 h 180756"/>
                <a:gd name="connsiteX8" fmla="*/ 126466 w 159065"/>
                <a:gd name="connsiteY8" fmla="*/ 159573 h 180756"/>
                <a:gd name="connsiteX9" fmla="*/ 140165 w 159065"/>
                <a:gd name="connsiteY9" fmla="*/ 123041 h 180756"/>
                <a:gd name="connsiteX10" fmla="*/ 159065 w 159065"/>
                <a:gd name="connsiteY10" fmla="*/ 125324 h 180756"/>
                <a:gd name="connsiteX11" fmla="*/ 153230 w 159065"/>
                <a:gd name="connsiteY11" fmla="*/ 180756 h 180756"/>
                <a:gd name="connsiteX12" fmla="*/ 6850 w 159065"/>
                <a:gd name="connsiteY12" fmla="*/ 180756 h 180756"/>
                <a:gd name="connsiteX13" fmla="*/ 0 w 159065"/>
                <a:gd name="connsiteY13" fmla="*/ 166423 h 180756"/>
                <a:gd name="connsiteX14" fmla="*/ 97418 w 159065"/>
                <a:gd name="connsiteY14" fmla="*/ 39322 h 180756"/>
                <a:gd name="connsiteX15" fmla="*/ 118982 w 159065"/>
                <a:gd name="connsiteY15" fmla="*/ 18520 h 180756"/>
                <a:gd name="connsiteX16" fmla="*/ 37800 w 159065"/>
                <a:gd name="connsiteY16" fmla="*/ 20803 h 18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9065" h="180756">
                  <a:moveTo>
                    <a:pt x="37800" y="20803"/>
                  </a:moveTo>
                  <a:lnTo>
                    <a:pt x="31965" y="51753"/>
                  </a:lnTo>
                  <a:lnTo>
                    <a:pt x="12050" y="51753"/>
                  </a:lnTo>
                  <a:lnTo>
                    <a:pt x="12050" y="0"/>
                  </a:lnTo>
                  <a:lnTo>
                    <a:pt x="150567" y="0"/>
                  </a:lnTo>
                  <a:lnTo>
                    <a:pt x="157036" y="13953"/>
                  </a:lnTo>
                  <a:lnTo>
                    <a:pt x="61267" y="142322"/>
                  </a:lnTo>
                  <a:lnTo>
                    <a:pt x="38815" y="162490"/>
                  </a:lnTo>
                  <a:lnTo>
                    <a:pt x="126466" y="159573"/>
                  </a:lnTo>
                  <a:lnTo>
                    <a:pt x="140165" y="123041"/>
                  </a:lnTo>
                  <a:lnTo>
                    <a:pt x="159065" y="125324"/>
                  </a:lnTo>
                  <a:lnTo>
                    <a:pt x="153230" y="180756"/>
                  </a:lnTo>
                  <a:lnTo>
                    <a:pt x="6850" y="180756"/>
                  </a:lnTo>
                  <a:lnTo>
                    <a:pt x="0" y="166423"/>
                  </a:lnTo>
                  <a:lnTo>
                    <a:pt x="97418" y="39322"/>
                  </a:lnTo>
                  <a:lnTo>
                    <a:pt x="118982" y="18520"/>
                  </a:lnTo>
                  <a:lnTo>
                    <a:pt x="37800" y="20803"/>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3">
              <a:extLst>
                <a:ext uri="{FF2B5EF4-FFF2-40B4-BE49-F238E27FC236}">
                  <a16:creationId xmlns:a16="http://schemas.microsoft.com/office/drawing/2014/main" id="{170093A2-00B0-4F9F-6B53-2668A196E09D}"/>
                </a:ext>
              </a:extLst>
            </p:cNvPr>
            <p:cNvSpPr/>
            <p:nvPr/>
          </p:nvSpPr>
          <p:spPr>
            <a:xfrm>
              <a:off x="20865712" y="1844139"/>
              <a:ext cx="160207" cy="188493"/>
            </a:xfrm>
            <a:custGeom>
              <a:avLst/>
              <a:gdLst>
                <a:gd name="connsiteX0" fmla="*/ 30951 w 160207"/>
                <a:gd name="connsiteY0" fmla="*/ 90822 h 188493"/>
                <a:gd name="connsiteX1" fmla="*/ 108581 w 160207"/>
                <a:gd name="connsiteY1" fmla="*/ 75347 h 188493"/>
                <a:gd name="connsiteX2" fmla="*/ 108581 w 160207"/>
                <a:gd name="connsiteY2" fmla="*/ 66214 h 188493"/>
                <a:gd name="connsiteX3" fmla="*/ 105283 w 160207"/>
                <a:gd name="connsiteY3" fmla="*/ 42113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184 h 188493"/>
                <a:gd name="connsiteX15" fmla="*/ 140926 w 160207"/>
                <a:gd name="connsiteY15" fmla="*/ 168833 h 188493"/>
                <a:gd name="connsiteX16" fmla="*/ 160207 w 160207"/>
                <a:gd name="connsiteY16" fmla="*/ 168833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822 h 188493"/>
                <a:gd name="connsiteX28" fmla="*/ 88285 w 160207"/>
                <a:gd name="connsiteY28" fmla="*/ 161095 h 188493"/>
                <a:gd name="connsiteX29" fmla="*/ 108454 w 160207"/>
                <a:gd name="connsiteY29" fmla="*/ 148664 h 188493"/>
                <a:gd name="connsiteX30" fmla="*/ 108454 w 160207"/>
                <a:gd name="connsiteY30" fmla="*/ 92598 h 188493"/>
                <a:gd name="connsiteX31" fmla="*/ 54798 w 160207"/>
                <a:gd name="connsiteY31" fmla="*/ 103507 h 188493"/>
                <a:gd name="connsiteX32" fmla="*/ 36659 w 160207"/>
                <a:gd name="connsiteY32" fmla="*/ 132047 h 188493"/>
                <a:gd name="connsiteX33" fmla="*/ 45284 w 160207"/>
                <a:gd name="connsiteY33" fmla="*/ 157924 h 188493"/>
                <a:gd name="connsiteX34" fmla="*/ 68624 w 160207"/>
                <a:gd name="connsiteY34" fmla="*/ 166296 h 188493"/>
                <a:gd name="connsiteX35" fmla="*/ 88285 w 160207"/>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822"/>
                  </a:moveTo>
                  <a:cubicBezTo>
                    <a:pt x="51373" y="81182"/>
                    <a:pt x="77250" y="75981"/>
                    <a:pt x="108581" y="75347"/>
                  </a:cubicBezTo>
                  <a:lnTo>
                    <a:pt x="108581" y="66214"/>
                  </a:lnTo>
                  <a:cubicBezTo>
                    <a:pt x="108581" y="56066"/>
                    <a:pt x="107439" y="47948"/>
                    <a:pt x="105283" y="42113"/>
                  </a:cubicBezTo>
                  <a:cubicBezTo>
                    <a:pt x="103126" y="36278"/>
                    <a:pt x="99321" y="31965"/>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184"/>
                  </a:cubicBezTo>
                  <a:lnTo>
                    <a:pt x="140926" y="168833"/>
                  </a:lnTo>
                  <a:lnTo>
                    <a:pt x="160207" y="168833"/>
                  </a:lnTo>
                  <a:lnTo>
                    <a:pt x="160207" y="183293"/>
                  </a:lnTo>
                  <a:cubicBezTo>
                    <a:pt x="155894" y="184435"/>
                    <a:pt x="150313" y="185450"/>
                    <a:pt x="143717" y="186591"/>
                  </a:cubicBezTo>
                  <a:cubicBezTo>
                    <a:pt x="137121" y="187606"/>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254" y="115557"/>
                    <a:pt x="10528" y="100462"/>
                    <a:pt x="30951" y="90822"/>
                  </a:cubicBezTo>
                  <a:close/>
                  <a:moveTo>
                    <a:pt x="88285" y="161095"/>
                  </a:moveTo>
                  <a:cubicBezTo>
                    <a:pt x="95642" y="157670"/>
                    <a:pt x="102365" y="153484"/>
                    <a:pt x="108454" y="148664"/>
                  </a:cubicBezTo>
                  <a:lnTo>
                    <a:pt x="108454" y="92598"/>
                  </a:lnTo>
                  <a:cubicBezTo>
                    <a:pt x="84733" y="92598"/>
                    <a:pt x="66848" y="96276"/>
                    <a:pt x="54798" y="103507"/>
                  </a:cubicBezTo>
                  <a:cubicBezTo>
                    <a:pt x="42747" y="110737"/>
                    <a:pt x="36659" y="120250"/>
                    <a:pt x="36659" y="132047"/>
                  </a:cubicBezTo>
                  <a:cubicBezTo>
                    <a:pt x="36659" y="143844"/>
                    <a:pt x="39576" y="152469"/>
                    <a:pt x="45284" y="157924"/>
                  </a:cubicBezTo>
                  <a:cubicBezTo>
                    <a:pt x="50992" y="163505"/>
                    <a:pt x="58857" y="166296"/>
                    <a:pt x="68624" y="166296"/>
                  </a:cubicBezTo>
                  <a:cubicBezTo>
                    <a:pt x="74459" y="166296"/>
                    <a:pt x="80928" y="164520"/>
                    <a:pt x="88285"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4">
              <a:extLst>
                <a:ext uri="{FF2B5EF4-FFF2-40B4-BE49-F238E27FC236}">
                  <a16:creationId xmlns:a16="http://schemas.microsoft.com/office/drawing/2014/main" id="{44EB66F8-AACA-9483-4E89-9E46ABD9F01F}"/>
                </a:ext>
              </a:extLst>
            </p:cNvPr>
            <p:cNvSpPr/>
            <p:nvPr/>
          </p:nvSpPr>
          <p:spPr>
            <a:xfrm>
              <a:off x="21049512"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80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80"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410"/>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5">
              <a:extLst>
                <a:ext uri="{FF2B5EF4-FFF2-40B4-BE49-F238E27FC236}">
                  <a16:creationId xmlns:a16="http://schemas.microsoft.com/office/drawing/2014/main" id="{8C42CCEE-4F3C-63D2-7076-6F47DDE7E59D}"/>
                </a:ext>
              </a:extLst>
            </p:cNvPr>
            <p:cNvSpPr/>
            <p:nvPr/>
          </p:nvSpPr>
          <p:spPr>
            <a:xfrm>
              <a:off x="21197542" y="184337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1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011"/>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1"/>
                  </a:cubicBezTo>
                  <a:cubicBezTo>
                    <a:pt x="106171" y="186972"/>
                    <a:pt x="93613" y="189382"/>
                    <a:pt x="80801" y="189382"/>
                  </a:cubicBezTo>
                  <a:cubicBezTo>
                    <a:pt x="54417" y="189255"/>
                    <a:pt x="34375" y="180629"/>
                    <a:pt x="20676" y="163505"/>
                  </a:cubicBezTo>
                  <a:close/>
                  <a:moveTo>
                    <a:pt x="114035" y="77757"/>
                  </a:moveTo>
                  <a:cubicBezTo>
                    <a:pt x="114669" y="73190"/>
                    <a:pt x="115050" y="68497"/>
                    <a:pt x="115050" y="63804"/>
                  </a:cubicBezTo>
                  <a:cubicBezTo>
                    <a:pt x="114796" y="49724"/>
                    <a:pt x="111879" y="38561"/>
                    <a:pt x="106044" y="30443"/>
                  </a:cubicBezTo>
                  <a:cubicBezTo>
                    <a:pt x="100209" y="22325"/>
                    <a:pt x="91203" y="18266"/>
                    <a:pt x="78772" y="18266"/>
                  </a:cubicBezTo>
                  <a:cubicBezTo>
                    <a:pt x="66214" y="18266"/>
                    <a:pt x="56066" y="22832"/>
                    <a:pt x="48582" y="31965"/>
                  </a:cubicBezTo>
                  <a:cubicBezTo>
                    <a:pt x="41098" y="41098"/>
                    <a:pt x="36786"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6">
              <a:extLst>
                <a:ext uri="{FF2B5EF4-FFF2-40B4-BE49-F238E27FC236}">
                  <a16:creationId xmlns:a16="http://schemas.microsoft.com/office/drawing/2014/main" id="{D1945EAC-30D9-CB69-D02D-6203F54EC5ED}"/>
                </a:ext>
              </a:extLst>
            </p:cNvPr>
            <p:cNvSpPr/>
            <p:nvPr/>
          </p:nvSpPr>
          <p:spPr>
            <a:xfrm>
              <a:off x="21452503" y="1844139"/>
              <a:ext cx="160080" cy="188493"/>
            </a:xfrm>
            <a:custGeom>
              <a:avLst/>
              <a:gdLst>
                <a:gd name="connsiteX0" fmla="*/ 30824 w 160080"/>
                <a:gd name="connsiteY0" fmla="*/ 90822 h 188493"/>
                <a:gd name="connsiteX1" fmla="*/ 108454 w 160080"/>
                <a:gd name="connsiteY1" fmla="*/ 75347 h 188493"/>
                <a:gd name="connsiteX2" fmla="*/ 108454 w 160080"/>
                <a:gd name="connsiteY2" fmla="*/ 66214 h 188493"/>
                <a:gd name="connsiteX3" fmla="*/ 105156 w 160080"/>
                <a:gd name="connsiteY3" fmla="*/ 42113 h 188493"/>
                <a:gd name="connsiteX4" fmla="*/ 93866 w 160080"/>
                <a:gd name="connsiteY4" fmla="*/ 29302 h 188493"/>
                <a:gd name="connsiteX5" fmla="*/ 71161 w 160080"/>
                <a:gd name="connsiteY5" fmla="*/ 25242 h 188493"/>
                <a:gd name="connsiteX6" fmla="*/ 41352 w 160080"/>
                <a:gd name="connsiteY6" fmla="*/ 29936 h 188493"/>
                <a:gd name="connsiteX7" fmla="*/ 15095 w 160080"/>
                <a:gd name="connsiteY7" fmla="*/ 41479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799 w 160080"/>
                <a:gd name="connsiteY14" fmla="*/ 64184 h 188493"/>
                <a:gd name="connsiteX15" fmla="*/ 140799 w 160080"/>
                <a:gd name="connsiteY15" fmla="*/ 168833 h 188493"/>
                <a:gd name="connsiteX16" fmla="*/ 160080 w 160080"/>
                <a:gd name="connsiteY16" fmla="*/ 168833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824 w 160080"/>
                <a:gd name="connsiteY27" fmla="*/ 90822 h 188493"/>
                <a:gd name="connsiteX28" fmla="*/ 88158 w 160080"/>
                <a:gd name="connsiteY28" fmla="*/ 161095 h 188493"/>
                <a:gd name="connsiteX29" fmla="*/ 108327 w 160080"/>
                <a:gd name="connsiteY29" fmla="*/ 148664 h 188493"/>
                <a:gd name="connsiteX30" fmla="*/ 108327 w 160080"/>
                <a:gd name="connsiteY30" fmla="*/ 92598 h 188493"/>
                <a:gd name="connsiteX31" fmla="*/ 54671 w 160080"/>
                <a:gd name="connsiteY31" fmla="*/ 103507 h 188493"/>
                <a:gd name="connsiteX32" fmla="*/ 36532 w 160080"/>
                <a:gd name="connsiteY32" fmla="*/ 132047 h 188493"/>
                <a:gd name="connsiteX33" fmla="*/ 45157 w 160080"/>
                <a:gd name="connsiteY33" fmla="*/ 157924 h 188493"/>
                <a:gd name="connsiteX34" fmla="*/ 68497 w 160080"/>
                <a:gd name="connsiteY34" fmla="*/ 166296 h 188493"/>
                <a:gd name="connsiteX35" fmla="*/ 88158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824" y="90822"/>
                  </a:moveTo>
                  <a:cubicBezTo>
                    <a:pt x="51246" y="81182"/>
                    <a:pt x="77123" y="75981"/>
                    <a:pt x="108454" y="75347"/>
                  </a:cubicBezTo>
                  <a:lnTo>
                    <a:pt x="108454" y="66214"/>
                  </a:lnTo>
                  <a:cubicBezTo>
                    <a:pt x="108454" y="56066"/>
                    <a:pt x="107312" y="47948"/>
                    <a:pt x="105156" y="42113"/>
                  </a:cubicBezTo>
                  <a:cubicBezTo>
                    <a:pt x="102999" y="36278"/>
                    <a:pt x="99194" y="31965"/>
                    <a:pt x="93866" y="29302"/>
                  </a:cubicBezTo>
                  <a:cubicBezTo>
                    <a:pt x="88539" y="26638"/>
                    <a:pt x="80928" y="25242"/>
                    <a:pt x="71161" y="25242"/>
                  </a:cubicBezTo>
                  <a:cubicBezTo>
                    <a:pt x="60125" y="25242"/>
                    <a:pt x="50104" y="26765"/>
                    <a:pt x="41352" y="29936"/>
                  </a:cubicBezTo>
                  <a:cubicBezTo>
                    <a:pt x="32599" y="33107"/>
                    <a:pt x="23847" y="36912"/>
                    <a:pt x="15095" y="41479"/>
                  </a:cubicBezTo>
                  <a:lnTo>
                    <a:pt x="6977" y="24481"/>
                  </a:lnTo>
                  <a:cubicBezTo>
                    <a:pt x="9767" y="22071"/>
                    <a:pt x="14968" y="18900"/>
                    <a:pt x="22579" y="14968"/>
                  </a:cubicBezTo>
                  <a:cubicBezTo>
                    <a:pt x="30189" y="11036"/>
                    <a:pt x="38942" y="7611"/>
                    <a:pt x="48963" y="4566"/>
                  </a:cubicBezTo>
                  <a:cubicBezTo>
                    <a:pt x="58983" y="1522"/>
                    <a:pt x="69004" y="0"/>
                    <a:pt x="78898" y="0"/>
                  </a:cubicBezTo>
                  <a:cubicBezTo>
                    <a:pt x="94374" y="0"/>
                    <a:pt x="106551" y="2156"/>
                    <a:pt x="115557" y="6342"/>
                  </a:cubicBezTo>
                  <a:cubicBezTo>
                    <a:pt x="124563" y="10528"/>
                    <a:pt x="131032" y="17378"/>
                    <a:pt x="134965" y="26765"/>
                  </a:cubicBezTo>
                  <a:cubicBezTo>
                    <a:pt x="138897" y="36151"/>
                    <a:pt x="140799" y="48582"/>
                    <a:pt x="140799" y="64184"/>
                  </a:cubicBezTo>
                  <a:lnTo>
                    <a:pt x="140799" y="168833"/>
                  </a:lnTo>
                  <a:lnTo>
                    <a:pt x="160080" y="168833"/>
                  </a:lnTo>
                  <a:lnTo>
                    <a:pt x="160080" y="183293"/>
                  </a:lnTo>
                  <a:cubicBezTo>
                    <a:pt x="155767" y="184435"/>
                    <a:pt x="150186" y="185450"/>
                    <a:pt x="143590" y="186591"/>
                  </a:cubicBezTo>
                  <a:cubicBezTo>
                    <a:pt x="136994" y="187606"/>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127" y="115557"/>
                    <a:pt x="10401" y="100462"/>
                    <a:pt x="30824" y="90822"/>
                  </a:cubicBezTo>
                  <a:close/>
                  <a:moveTo>
                    <a:pt x="88158" y="161095"/>
                  </a:moveTo>
                  <a:cubicBezTo>
                    <a:pt x="95515" y="157670"/>
                    <a:pt x="102238" y="153484"/>
                    <a:pt x="108327" y="148664"/>
                  </a:cubicBezTo>
                  <a:lnTo>
                    <a:pt x="108327" y="92598"/>
                  </a:lnTo>
                  <a:cubicBezTo>
                    <a:pt x="84607" y="92598"/>
                    <a:pt x="66721" y="96276"/>
                    <a:pt x="54671" y="103507"/>
                  </a:cubicBezTo>
                  <a:cubicBezTo>
                    <a:pt x="42620" y="110737"/>
                    <a:pt x="36532" y="120250"/>
                    <a:pt x="36532" y="132047"/>
                  </a:cubicBezTo>
                  <a:cubicBezTo>
                    <a:pt x="36532" y="143844"/>
                    <a:pt x="39449" y="152469"/>
                    <a:pt x="45157" y="157924"/>
                  </a:cubicBezTo>
                  <a:cubicBezTo>
                    <a:pt x="50865" y="163505"/>
                    <a:pt x="58730" y="166296"/>
                    <a:pt x="68497" y="166296"/>
                  </a:cubicBezTo>
                  <a:cubicBezTo>
                    <a:pt x="74205" y="166296"/>
                    <a:pt x="80801" y="164520"/>
                    <a:pt x="88158"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7">
              <a:extLst>
                <a:ext uri="{FF2B5EF4-FFF2-40B4-BE49-F238E27FC236}">
                  <a16:creationId xmlns:a16="http://schemas.microsoft.com/office/drawing/2014/main" id="{8D03A154-472E-8F59-4128-0243DA20795E}"/>
                </a:ext>
              </a:extLst>
            </p:cNvPr>
            <p:cNvSpPr/>
            <p:nvPr/>
          </p:nvSpPr>
          <p:spPr>
            <a:xfrm>
              <a:off x="21712792" y="1784394"/>
              <a:ext cx="214877" cy="244940"/>
            </a:xfrm>
            <a:custGeom>
              <a:avLst/>
              <a:gdLst>
                <a:gd name="connsiteX0" fmla="*/ 254 w 214877"/>
                <a:gd name="connsiteY0" fmla="*/ 228577 h 244940"/>
                <a:gd name="connsiteX1" fmla="*/ 27272 w 214877"/>
                <a:gd name="connsiteY1" fmla="*/ 225279 h 244940"/>
                <a:gd name="connsiteX2" fmla="*/ 27272 w 214877"/>
                <a:gd name="connsiteY2" fmla="*/ 22706 h 244940"/>
                <a:gd name="connsiteX3" fmla="*/ 1903 w 214877"/>
                <a:gd name="connsiteY3" fmla="*/ 18520 h 244940"/>
                <a:gd name="connsiteX4" fmla="*/ 1903 w 214877"/>
                <a:gd name="connsiteY4" fmla="*/ 2537 h 244940"/>
                <a:gd name="connsiteX5" fmla="*/ 44650 w 214877"/>
                <a:gd name="connsiteY5" fmla="*/ 2537 h 244940"/>
                <a:gd name="connsiteX6" fmla="*/ 69385 w 214877"/>
                <a:gd name="connsiteY6" fmla="*/ 1268 h 244940"/>
                <a:gd name="connsiteX7" fmla="*/ 94754 w 214877"/>
                <a:gd name="connsiteY7" fmla="*/ 0 h 244940"/>
                <a:gd name="connsiteX8" fmla="*/ 162998 w 214877"/>
                <a:gd name="connsiteY8" fmla="*/ 15475 h 244940"/>
                <a:gd name="connsiteX9" fmla="*/ 183420 w 214877"/>
                <a:gd name="connsiteY9" fmla="*/ 64184 h 244940"/>
                <a:gd name="connsiteX10" fmla="*/ 170481 w 214877"/>
                <a:gd name="connsiteY10" fmla="*/ 106551 h 244940"/>
                <a:gd name="connsiteX11" fmla="*/ 135091 w 214877"/>
                <a:gd name="connsiteY11" fmla="*/ 132681 h 244940"/>
                <a:gd name="connsiteX12" fmla="*/ 154499 w 214877"/>
                <a:gd name="connsiteY12" fmla="*/ 151708 h 244940"/>
                <a:gd name="connsiteX13" fmla="*/ 176443 w 214877"/>
                <a:gd name="connsiteY13" fmla="*/ 189382 h 244940"/>
                <a:gd name="connsiteX14" fmla="*/ 191918 w 214877"/>
                <a:gd name="connsiteY14" fmla="*/ 216146 h 244940"/>
                <a:gd name="connsiteX15" fmla="*/ 202193 w 214877"/>
                <a:gd name="connsiteY15" fmla="*/ 225660 h 244940"/>
                <a:gd name="connsiteX16" fmla="*/ 214878 w 214877"/>
                <a:gd name="connsiteY16" fmla="*/ 228958 h 244940"/>
                <a:gd name="connsiteX17" fmla="*/ 214878 w 214877"/>
                <a:gd name="connsiteY17" fmla="*/ 244941 h 244940"/>
                <a:gd name="connsiteX18" fmla="*/ 169847 w 214877"/>
                <a:gd name="connsiteY18" fmla="*/ 244941 h 244940"/>
                <a:gd name="connsiteX19" fmla="*/ 158177 w 214877"/>
                <a:gd name="connsiteY19" fmla="*/ 233651 h 244940"/>
                <a:gd name="connsiteX20" fmla="*/ 140926 w 214877"/>
                <a:gd name="connsiteY20" fmla="*/ 198895 h 244940"/>
                <a:gd name="connsiteX21" fmla="*/ 120504 w 214877"/>
                <a:gd name="connsiteY21" fmla="*/ 158051 h 244940"/>
                <a:gd name="connsiteX22" fmla="*/ 103380 w 214877"/>
                <a:gd name="connsiteY22" fmla="*/ 138643 h 244940"/>
                <a:gd name="connsiteX23" fmla="*/ 62028 w 214877"/>
                <a:gd name="connsiteY23" fmla="*/ 138263 h 244940"/>
                <a:gd name="connsiteX24" fmla="*/ 62028 w 214877"/>
                <a:gd name="connsiteY24" fmla="*/ 225660 h 244940"/>
                <a:gd name="connsiteX25" fmla="*/ 94247 w 214877"/>
                <a:gd name="connsiteY25" fmla="*/ 228958 h 244940"/>
                <a:gd name="connsiteX26" fmla="*/ 94247 w 214877"/>
                <a:gd name="connsiteY26" fmla="*/ 244941 h 244940"/>
                <a:gd name="connsiteX27" fmla="*/ 0 w 214877"/>
                <a:gd name="connsiteY27" fmla="*/ 244941 h 244940"/>
                <a:gd name="connsiteX28" fmla="*/ 0 w 214877"/>
                <a:gd name="connsiteY28" fmla="*/ 228577 h 244940"/>
                <a:gd name="connsiteX29" fmla="*/ 133950 w 214877"/>
                <a:gd name="connsiteY29" fmla="*/ 107058 h 244940"/>
                <a:gd name="connsiteX30" fmla="*/ 146000 w 214877"/>
                <a:gd name="connsiteY30" fmla="*/ 66341 h 244940"/>
                <a:gd name="connsiteX31" fmla="*/ 133823 w 214877"/>
                <a:gd name="connsiteY31" fmla="*/ 30063 h 244940"/>
                <a:gd name="connsiteX32" fmla="*/ 91583 w 214877"/>
                <a:gd name="connsiteY32" fmla="*/ 17505 h 244940"/>
                <a:gd name="connsiteX33" fmla="*/ 70780 w 214877"/>
                <a:gd name="connsiteY33" fmla="*/ 18773 h 244940"/>
                <a:gd name="connsiteX34" fmla="*/ 62281 w 214877"/>
                <a:gd name="connsiteY34" fmla="*/ 19407 h 244940"/>
                <a:gd name="connsiteX35" fmla="*/ 62281 w 214877"/>
                <a:gd name="connsiteY35" fmla="*/ 120504 h 244940"/>
                <a:gd name="connsiteX36" fmla="*/ 82450 w 214877"/>
                <a:gd name="connsiteY36" fmla="*/ 120885 h 244940"/>
                <a:gd name="connsiteX37" fmla="*/ 100970 w 214877"/>
                <a:gd name="connsiteY37" fmla="*/ 120885 h 244940"/>
                <a:gd name="connsiteX38" fmla="*/ 133950 w 214877"/>
                <a:gd name="connsiteY38" fmla="*/ 107058 h 24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4877" h="244940">
                  <a:moveTo>
                    <a:pt x="254" y="228577"/>
                  </a:moveTo>
                  <a:lnTo>
                    <a:pt x="27272" y="225279"/>
                  </a:lnTo>
                  <a:lnTo>
                    <a:pt x="27272" y="22706"/>
                  </a:lnTo>
                  <a:lnTo>
                    <a:pt x="1903" y="18520"/>
                  </a:lnTo>
                  <a:lnTo>
                    <a:pt x="1903" y="2537"/>
                  </a:lnTo>
                  <a:lnTo>
                    <a:pt x="44650" y="2537"/>
                  </a:lnTo>
                  <a:cubicBezTo>
                    <a:pt x="50739" y="2537"/>
                    <a:pt x="58983" y="2156"/>
                    <a:pt x="69385" y="1268"/>
                  </a:cubicBezTo>
                  <a:cubicBezTo>
                    <a:pt x="80294" y="381"/>
                    <a:pt x="88666" y="0"/>
                    <a:pt x="94754" y="0"/>
                  </a:cubicBezTo>
                  <a:cubicBezTo>
                    <a:pt x="126719" y="0"/>
                    <a:pt x="149425" y="5201"/>
                    <a:pt x="162998" y="15475"/>
                  </a:cubicBezTo>
                  <a:cubicBezTo>
                    <a:pt x="176570" y="25750"/>
                    <a:pt x="183420" y="41986"/>
                    <a:pt x="183420" y="64184"/>
                  </a:cubicBezTo>
                  <a:cubicBezTo>
                    <a:pt x="183420" y="79660"/>
                    <a:pt x="179107" y="93740"/>
                    <a:pt x="170481" y="106551"/>
                  </a:cubicBezTo>
                  <a:cubicBezTo>
                    <a:pt x="161856" y="119363"/>
                    <a:pt x="150059" y="128115"/>
                    <a:pt x="135091" y="132681"/>
                  </a:cubicBezTo>
                  <a:cubicBezTo>
                    <a:pt x="142068" y="136360"/>
                    <a:pt x="148537" y="142702"/>
                    <a:pt x="154499" y="151708"/>
                  </a:cubicBezTo>
                  <a:cubicBezTo>
                    <a:pt x="160461" y="160714"/>
                    <a:pt x="167818" y="173272"/>
                    <a:pt x="176443" y="189382"/>
                  </a:cubicBezTo>
                  <a:cubicBezTo>
                    <a:pt x="183166" y="201559"/>
                    <a:pt x="188367" y="210438"/>
                    <a:pt x="191918" y="216146"/>
                  </a:cubicBezTo>
                  <a:cubicBezTo>
                    <a:pt x="195470" y="221854"/>
                    <a:pt x="198895" y="224899"/>
                    <a:pt x="202193" y="225660"/>
                  </a:cubicBezTo>
                  <a:lnTo>
                    <a:pt x="214878" y="228958"/>
                  </a:lnTo>
                  <a:lnTo>
                    <a:pt x="214878" y="244941"/>
                  </a:lnTo>
                  <a:lnTo>
                    <a:pt x="169847" y="244941"/>
                  </a:lnTo>
                  <a:cubicBezTo>
                    <a:pt x="166422" y="244941"/>
                    <a:pt x="162490" y="241262"/>
                    <a:pt x="158177" y="233651"/>
                  </a:cubicBezTo>
                  <a:cubicBezTo>
                    <a:pt x="153865" y="226167"/>
                    <a:pt x="148030" y="214624"/>
                    <a:pt x="140926" y="198895"/>
                  </a:cubicBezTo>
                  <a:cubicBezTo>
                    <a:pt x="133062" y="181771"/>
                    <a:pt x="126339" y="168072"/>
                    <a:pt x="120504" y="158051"/>
                  </a:cubicBezTo>
                  <a:cubicBezTo>
                    <a:pt x="114796" y="147903"/>
                    <a:pt x="109088" y="141434"/>
                    <a:pt x="103380" y="138643"/>
                  </a:cubicBezTo>
                  <a:cubicBezTo>
                    <a:pt x="80167" y="138643"/>
                    <a:pt x="66341" y="138516"/>
                    <a:pt x="62028" y="138263"/>
                  </a:cubicBezTo>
                  <a:lnTo>
                    <a:pt x="62028" y="225660"/>
                  </a:lnTo>
                  <a:lnTo>
                    <a:pt x="94247" y="228958"/>
                  </a:lnTo>
                  <a:lnTo>
                    <a:pt x="94247" y="244941"/>
                  </a:lnTo>
                  <a:lnTo>
                    <a:pt x="0" y="244941"/>
                  </a:lnTo>
                  <a:lnTo>
                    <a:pt x="0" y="228577"/>
                  </a:lnTo>
                  <a:close/>
                  <a:moveTo>
                    <a:pt x="133950" y="107058"/>
                  </a:moveTo>
                  <a:cubicBezTo>
                    <a:pt x="141941" y="97925"/>
                    <a:pt x="146000" y="84353"/>
                    <a:pt x="146000" y="66341"/>
                  </a:cubicBezTo>
                  <a:cubicBezTo>
                    <a:pt x="146000" y="50485"/>
                    <a:pt x="141941" y="38308"/>
                    <a:pt x="133823" y="30063"/>
                  </a:cubicBezTo>
                  <a:cubicBezTo>
                    <a:pt x="125705" y="21691"/>
                    <a:pt x="111625" y="17505"/>
                    <a:pt x="91583" y="17505"/>
                  </a:cubicBezTo>
                  <a:cubicBezTo>
                    <a:pt x="84607" y="17505"/>
                    <a:pt x="77630" y="17885"/>
                    <a:pt x="70780" y="18773"/>
                  </a:cubicBezTo>
                  <a:cubicBezTo>
                    <a:pt x="66467" y="19154"/>
                    <a:pt x="63550" y="19407"/>
                    <a:pt x="62281" y="19407"/>
                  </a:cubicBezTo>
                  <a:lnTo>
                    <a:pt x="62281" y="120504"/>
                  </a:lnTo>
                  <a:cubicBezTo>
                    <a:pt x="65580" y="120758"/>
                    <a:pt x="72302" y="120885"/>
                    <a:pt x="82450" y="120885"/>
                  </a:cubicBezTo>
                  <a:lnTo>
                    <a:pt x="100970" y="120885"/>
                  </a:lnTo>
                  <a:cubicBezTo>
                    <a:pt x="114923" y="120758"/>
                    <a:pt x="125832" y="116191"/>
                    <a:pt x="133950" y="107058"/>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8">
              <a:extLst>
                <a:ext uri="{FF2B5EF4-FFF2-40B4-BE49-F238E27FC236}">
                  <a16:creationId xmlns:a16="http://schemas.microsoft.com/office/drawing/2014/main" id="{A7882690-20B6-C28B-EBF2-AC4E62EF346E}"/>
                </a:ext>
              </a:extLst>
            </p:cNvPr>
            <p:cNvSpPr/>
            <p:nvPr/>
          </p:nvSpPr>
          <p:spPr>
            <a:xfrm>
              <a:off x="2194124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19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19" y="30189"/>
                    <a:pt x="18519" y="24101"/>
                  </a:cubicBezTo>
                  <a:cubicBezTo>
                    <a:pt x="18519"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5"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9">
              <a:extLst>
                <a:ext uri="{FF2B5EF4-FFF2-40B4-BE49-F238E27FC236}">
                  <a16:creationId xmlns:a16="http://schemas.microsoft.com/office/drawing/2014/main" id="{D1D473E9-4B9A-E306-28D2-36BAAC88CF1E}"/>
                </a:ext>
              </a:extLst>
            </p:cNvPr>
            <p:cNvSpPr/>
            <p:nvPr/>
          </p:nvSpPr>
          <p:spPr>
            <a:xfrm>
              <a:off x="22053882" y="1844012"/>
              <a:ext cx="132046" cy="188366"/>
            </a:xfrm>
            <a:custGeom>
              <a:avLst/>
              <a:gdLst>
                <a:gd name="connsiteX0" fmla="*/ 27145 w 132046"/>
                <a:gd name="connsiteY0" fmla="*/ 158939 h 188366"/>
                <a:gd name="connsiteX1" fmla="*/ 40971 w 132046"/>
                <a:gd name="connsiteY1" fmla="*/ 167691 h 188366"/>
                <a:gd name="connsiteX2" fmla="*/ 63296 w 132046"/>
                <a:gd name="connsiteY2" fmla="*/ 171623 h 188366"/>
                <a:gd name="connsiteX3" fmla="*/ 90695 w 132046"/>
                <a:gd name="connsiteY3" fmla="*/ 164393 h 188366"/>
                <a:gd name="connsiteX4" fmla="*/ 99448 w 132046"/>
                <a:gd name="connsiteY4" fmla="*/ 144478 h 188366"/>
                <a:gd name="connsiteX5" fmla="*/ 93866 w 132046"/>
                <a:gd name="connsiteY5" fmla="*/ 129130 h 188366"/>
                <a:gd name="connsiteX6" fmla="*/ 78391 w 132046"/>
                <a:gd name="connsiteY6" fmla="*/ 117587 h 188366"/>
                <a:gd name="connsiteX7" fmla="*/ 49851 w 132046"/>
                <a:gd name="connsiteY7" fmla="*/ 105409 h 188366"/>
                <a:gd name="connsiteX8" fmla="*/ 13192 w 132046"/>
                <a:gd name="connsiteY8" fmla="*/ 82704 h 188366"/>
                <a:gd name="connsiteX9" fmla="*/ 1649 w 132046"/>
                <a:gd name="connsiteY9" fmla="*/ 47948 h 188366"/>
                <a:gd name="connsiteX10" fmla="*/ 10275 w 132046"/>
                <a:gd name="connsiteY10" fmla="*/ 22832 h 188366"/>
                <a:gd name="connsiteX11" fmla="*/ 34122 w 132046"/>
                <a:gd name="connsiteY11" fmla="*/ 6089 h 188366"/>
                <a:gd name="connsiteX12" fmla="*/ 67863 w 132046"/>
                <a:gd name="connsiteY12" fmla="*/ 0 h 188366"/>
                <a:gd name="connsiteX13" fmla="*/ 94120 w 132046"/>
                <a:gd name="connsiteY13" fmla="*/ 2283 h 188366"/>
                <a:gd name="connsiteX14" fmla="*/ 112259 w 132046"/>
                <a:gd name="connsiteY14" fmla="*/ 6850 h 188366"/>
                <a:gd name="connsiteX15" fmla="*/ 121392 w 132046"/>
                <a:gd name="connsiteY15" fmla="*/ 9767 h 188366"/>
                <a:gd name="connsiteX16" fmla="*/ 121392 w 132046"/>
                <a:gd name="connsiteY16" fmla="*/ 50231 h 188366"/>
                <a:gd name="connsiteX17" fmla="*/ 101477 w 132046"/>
                <a:gd name="connsiteY17" fmla="*/ 50231 h 188366"/>
                <a:gd name="connsiteX18" fmla="*/ 95008 w 132046"/>
                <a:gd name="connsiteY18" fmla="*/ 26130 h 188366"/>
                <a:gd name="connsiteX19" fmla="*/ 84607 w 132046"/>
                <a:gd name="connsiteY19" fmla="*/ 19407 h 188366"/>
                <a:gd name="connsiteX20" fmla="*/ 65706 w 132046"/>
                <a:gd name="connsiteY20" fmla="*/ 16617 h 188366"/>
                <a:gd name="connsiteX21" fmla="*/ 42113 w 132046"/>
                <a:gd name="connsiteY21" fmla="*/ 23086 h 188366"/>
                <a:gd name="connsiteX22" fmla="*/ 33107 w 132046"/>
                <a:gd name="connsiteY22" fmla="*/ 40718 h 188366"/>
                <a:gd name="connsiteX23" fmla="*/ 37800 w 132046"/>
                <a:gd name="connsiteY23" fmla="*/ 56827 h 188366"/>
                <a:gd name="connsiteX24" fmla="*/ 49724 w 132046"/>
                <a:gd name="connsiteY24" fmla="*/ 67102 h 188366"/>
                <a:gd name="connsiteX25" fmla="*/ 69258 w 132046"/>
                <a:gd name="connsiteY25" fmla="*/ 76235 h 188366"/>
                <a:gd name="connsiteX26" fmla="*/ 75727 w 132046"/>
                <a:gd name="connsiteY26" fmla="*/ 78898 h 188366"/>
                <a:gd name="connsiteX27" fmla="*/ 105409 w 132046"/>
                <a:gd name="connsiteY27" fmla="*/ 92598 h 188366"/>
                <a:gd name="connsiteX28" fmla="*/ 124436 w 132046"/>
                <a:gd name="connsiteY28" fmla="*/ 109722 h 188366"/>
                <a:gd name="connsiteX29" fmla="*/ 132047 w 132046"/>
                <a:gd name="connsiteY29" fmla="*/ 135599 h 188366"/>
                <a:gd name="connsiteX30" fmla="*/ 113274 w 132046"/>
                <a:gd name="connsiteY30" fmla="*/ 174033 h 188366"/>
                <a:gd name="connsiteX31" fmla="*/ 61901 w 132046"/>
                <a:gd name="connsiteY31" fmla="*/ 188367 h 188366"/>
                <a:gd name="connsiteX32" fmla="*/ 28540 w 132046"/>
                <a:gd name="connsiteY32" fmla="*/ 183927 h 188366"/>
                <a:gd name="connsiteX33" fmla="*/ 0 w 132046"/>
                <a:gd name="connsiteY33" fmla="*/ 174921 h 188366"/>
                <a:gd name="connsiteX34" fmla="*/ 0 w 132046"/>
                <a:gd name="connsiteY34" fmla="*/ 133189 h 188366"/>
                <a:gd name="connsiteX35" fmla="*/ 21183 w 132046"/>
                <a:gd name="connsiteY35" fmla="*/ 133189 h 188366"/>
                <a:gd name="connsiteX36" fmla="*/ 27145 w 132046"/>
                <a:gd name="connsiteY36" fmla="*/ 158939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2046" h="188366">
                  <a:moveTo>
                    <a:pt x="27145" y="158939"/>
                  </a:moveTo>
                  <a:cubicBezTo>
                    <a:pt x="29301" y="162237"/>
                    <a:pt x="33995" y="165154"/>
                    <a:pt x="40971" y="167691"/>
                  </a:cubicBezTo>
                  <a:cubicBezTo>
                    <a:pt x="48075" y="170355"/>
                    <a:pt x="55432" y="171623"/>
                    <a:pt x="63296" y="171623"/>
                  </a:cubicBezTo>
                  <a:cubicBezTo>
                    <a:pt x="75727" y="171623"/>
                    <a:pt x="84860" y="169213"/>
                    <a:pt x="90695" y="164393"/>
                  </a:cubicBezTo>
                  <a:cubicBezTo>
                    <a:pt x="96530" y="159573"/>
                    <a:pt x="99448" y="152977"/>
                    <a:pt x="99448" y="144478"/>
                  </a:cubicBezTo>
                  <a:cubicBezTo>
                    <a:pt x="99448" y="138643"/>
                    <a:pt x="97545" y="133442"/>
                    <a:pt x="93866" y="129130"/>
                  </a:cubicBezTo>
                  <a:cubicBezTo>
                    <a:pt x="90188" y="124817"/>
                    <a:pt x="84987" y="120885"/>
                    <a:pt x="78391" y="117587"/>
                  </a:cubicBezTo>
                  <a:cubicBezTo>
                    <a:pt x="71795" y="114162"/>
                    <a:pt x="62281" y="110103"/>
                    <a:pt x="49851" y="105409"/>
                  </a:cubicBezTo>
                  <a:cubicBezTo>
                    <a:pt x="33107" y="99067"/>
                    <a:pt x="20930" y="91583"/>
                    <a:pt x="13192" y="82704"/>
                  </a:cubicBezTo>
                  <a:cubicBezTo>
                    <a:pt x="5454" y="73951"/>
                    <a:pt x="1649" y="62282"/>
                    <a:pt x="1649" y="47948"/>
                  </a:cubicBezTo>
                  <a:cubicBezTo>
                    <a:pt x="1649" y="38434"/>
                    <a:pt x="4566" y="30063"/>
                    <a:pt x="10275" y="22832"/>
                  </a:cubicBezTo>
                  <a:cubicBezTo>
                    <a:pt x="15983" y="15602"/>
                    <a:pt x="23974" y="10021"/>
                    <a:pt x="34122" y="6089"/>
                  </a:cubicBezTo>
                  <a:cubicBezTo>
                    <a:pt x="44269" y="2030"/>
                    <a:pt x="55432" y="0"/>
                    <a:pt x="67863" y="0"/>
                  </a:cubicBezTo>
                  <a:cubicBezTo>
                    <a:pt x="77884" y="0"/>
                    <a:pt x="86636" y="761"/>
                    <a:pt x="94120" y="2283"/>
                  </a:cubicBezTo>
                  <a:cubicBezTo>
                    <a:pt x="101604" y="3805"/>
                    <a:pt x="107692" y="5328"/>
                    <a:pt x="112259" y="6850"/>
                  </a:cubicBezTo>
                  <a:cubicBezTo>
                    <a:pt x="116825" y="8372"/>
                    <a:pt x="119870" y="9387"/>
                    <a:pt x="121392" y="9767"/>
                  </a:cubicBezTo>
                  <a:lnTo>
                    <a:pt x="121392" y="50231"/>
                  </a:lnTo>
                  <a:lnTo>
                    <a:pt x="101477" y="50231"/>
                  </a:lnTo>
                  <a:lnTo>
                    <a:pt x="95008" y="26130"/>
                  </a:lnTo>
                  <a:cubicBezTo>
                    <a:pt x="93739" y="23467"/>
                    <a:pt x="90188" y="21310"/>
                    <a:pt x="84607" y="19407"/>
                  </a:cubicBezTo>
                  <a:cubicBezTo>
                    <a:pt x="79025" y="17505"/>
                    <a:pt x="72683" y="16617"/>
                    <a:pt x="65706" y="16617"/>
                  </a:cubicBezTo>
                  <a:cubicBezTo>
                    <a:pt x="55939" y="16617"/>
                    <a:pt x="48075" y="18773"/>
                    <a:pt x="42113" y="23086"/>
                  </a:cubicBezTo>
                  <a:cubicBezTo>
                    <a:pt x="36151" y="27399"/>
                    <a:pt x="33107" y="33361"/>
                    <a:pt x="33107" y="40718"/>
                  </a:cubicBezTo>
                  <a:cubicBezTo>
                    <a:pt x="33107" y="47187"/>
                    <a:pt x="34629" y="52641"/>
                    <a:pt x="37800" y="56827"/>
                  </a:cubicBezTo>
                  <a:cubicBezTo>
                    <a:pt x="40971" y="61013"/>
                    <a:pt x="44904" y="64438"/>
                    <a:pt x="49724" y="67102"/>
                  </a:cubicBezTo>
                  <a:cubicBezTo>
                    <a:pt x="54544" y="69766"/>
                    <a:pt x="61013" y="72810"/>
                    <a:pt x="69258" y="76235"/>
                  </a:cubicBezTo>
                  <a:lnTo>
                    <a:pt x="75727" y="78898"/>
                  </a:lnTo>
                  <a:cubicBezTo>
                    <a:pt x="87904" y="83719"/>
                    <a:pt x="97798" y="88285"/>
                    <a:pt x="105409" y="92598"/>
                  </a:cubicBezTo>
                  <a:cubicBezTo>
                    <a:pt x="113020" y="96911"/>
                    <a:pt x="119362" y="102619"/>
                    <a:pt x="124436" y="109722"/>
                  </a:cubicBezTo>
                  <a:cubicBezTo>
                    <a:pt x="129510" y="116826"/>
                    <a:pt x="132047" y="125451"/>
                    <a:pt x="132047" y="135599"/>
                  </a:cubicBezTo>
                  <a:cubicBezTo>
                    <a:pt x="132047" y="151708"/>
                    <a:pt x="125832" y="164520"/>
                    <a:pt x="113274" y="174033"/>
                  </a:cubicBezTo>
                  <a:cubicBezTo>
                    <a:pt x="100716" y="183547"/>
                    <a:pt x="83719" y="188367"/>
                    <a:pt x="61901" y="188367"/>
                  </a:cubicBezTo>
                  <a:cubicBezTo>
                    <a:pt x="51246" y="188367"/>
                    <a:pt x="40083" y="186845"/>
                    <a:pt x="28540" y="183927"/>
                  </a:cubicBezTo>
                  <a:cubicBezTo>
                    <a:pt x="16870" y="181010"/>
                    <a:pt x="7357" y="177966"/>
                    <a:pt x="0" y="174921"/>
                  </a:cubicBezTo>
                  <a:lnTo>
                    <a:pt x="0" y="133189"/>
                  </a:lnTo>
                  <a:lnTo>
                    <a:pt x="21183" y="133189"/>
                  </a:lnTo>
                  <a:lnTo>
                    <a:pt x="27145" y="15893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80">
              <a:extLst>
                <a:ext uri="{FF2B5EF4-FFF2-40B4-BE49-F238E27FC236}">
                  <a16:creationId xmlns:a16="http://schemas.microsoft.com/office/drawing/2014/main" id="{31E04650-8CBF-E786-8022-48DDC734926D}"/>
                </a:ext>
              </a:extLst>
            </p:cNvPr>
            <p:cNvSpPr/>
            <p:nvPr/>
          </p:nvSpPr>
          <p:spPr>
            <a:xfrm>
              <a:off x="22211549" y="1843251"/>
              <a:ext cx="142705" cy="189381"/>
            </a:xfrm>
            <a:custGeom>
              <a:avLst/>
              <a:gdLst>
                <a:gd name="connsiteX0" fmla="*/ 10405 w 142705"/>
                <a:gd name="connsiteY0" fmla="*/ 47567 h 189381"/>
                <a:gd name="connsiteX1" fmla="*/ 41736 w 142705"/>
                <a:gd name="connsiteY1" fmla="*/ 12812 h 189381"/>
                <a:gd name="connsiteX2" fmla="*/ 91460 w 142705"/>
                <a:gd name="connsiteY2" fmla="*/ 0 h 189381"/>
                <a:gd name="connsiteX3" fmla="*/ 115560 w 142705"/>
                <a:gd name="connsiteY3" fmla="*/ 2664 h 189381"/>
                <a:gd name="connsiteX4" fmla="*/ 139661 w 142705"/>
                <a:gd name="connsiteY4" fmla="*/ 9767 h 189381"/>
                <a:gd name="connsiteX5" fmla="*/ 138393 w 142705"/>
                <a:gd name="connsiteY5" fmla="*/ 59998 h 189381"/>
                <a:gd name="connsiteX6" fmla="*/ 117209 w 142705"/>
                <a:gd name="connsiteY6" fmla="*/ 59998 h 189381"/>
                <a:gd name="connsiteX7" fmla="*/ 110106 w 142705"/>
                <a:gd name="connsiteY7" fmla="*/ 26765 h 189381"/>
                <a:gd name="connsiteX8" fmla="*/ 85371 w 142705"/>
                <a:gd name="connsiteY8" fmla="*/ 17632 h 189381"/>
                <a:gd name="connsiteX9" fmla="*/ 49347 w 142705"/>
                <a:gd name="connsiteY9" fmla="*/ 36024 h 189381"/>
                <a:gd name="connsiteX10" fmla="*/ 36155 w 142705"/>
                <a:gd name="connsiteY10" fmla="*/ 88285 h 189381"/>
                <a:gd name="connsiteX11" fmla="*/ 50996 w 142705"/>
                <a:gd name="connsiteY11" fmla="*/ 146761 h 189381"/>
                <a:gd name="connsiteX12" fmla="*/ 89557 w 142705"/>
                <a:gd name="connsiteY12" fmla="*/ 166803 h 189381"/>
                <a:gd name="connsiteX13" fmla="*/ 115434 w 142705"/>
                <a:gd name="connsiteY13" fmla="*/ 162617 h 189381"/>
                <a:gd name="connsiteX14" fmla="*/ 136490 w 142705"/>
                <a:gd name="connsiteY14" fmla="*/ 152469 h 189381"/>
                <a:gd name="connsiteX15" fmla="*/ 142705 w 142705"/>
                <a:gd name="connsiteY15" fmla="*/ 165535 h 189381"/>
                <a:gd name="connsiteX16" fmla="*/ 116829 w 142705"/>
                <a:gd name="connsiteY16" fmla="*/ 182025 h 189381"/>
                <a:gd name="connsiteX17" fmla="*/ 82073 w 142705"/>
                <a:gd name="connsiteY17" fmla="*/ 189382 h 189381"/>
                <a:gd name="connsiteX18" fmla="*/ 36916 w 142705"/>
                <a:gd name="connsiteY18" fmla="*/ 177331 h 189381"/>
                <a:gd name="connsiteX19" fmla="*/ 9263 w 142705"/>
                <a:gd name="connsiteY19" fmla="*/ 144224 h 189381"/>
                <a:gd name="connsiteX20" fmla="*/ 3 w 142705"/>
                <a:gd name="connsiteY20" fmla="*/ 96530 h 189381"/>
                <a:gd name="connsiteX21" fmla="*/ 10405 w 142705"/>
                <a:gd name="connsiteY21" fmla="*/ 4756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705" h="189381">
                  <a:moveTo>
                    <a:pt x="10405" y="47567"/>
                  </a:moveTo>
                  <a:cubicBezTo>
                    <a:pt x="17508" y="32980"/>
                    <a:pt x="27909" y="21437"/>
                    <a:pt x="41736" y="12812"/>
                  </a:cubicBezTo>
                  <a:cubicBezTo>
                    <a:pt x="55562" y="4186"/>
                    <a:pt x="72052" y="0"/>
                    <a:pt x="91460" y="0"/>
                  </a:cubicBezTo>
                  <a:cubicBezTo>
                    <a:pt x="100846" y="0"/>
                    <a:pt x="108838" y="888"/>
                    <a:pt x="115560" y="2664"/>
                  </a:cubicBezTo>
                  <a:cubicBezTo>
                    <a:pt x="122283" y="4440"/>
                    <a:pt x="130275" y="6850"/>
                    <a:pt x="139661" y="9767"/>
                  </a:cubicBezTo>
                  <a:lnTo>
                    <a:pt x="138393" y="59998"/>
                  </a:lnTo>
                  <a:lnTo>
                    <a:pt x="117209" y="59998"/>
                  </a:lnTo>
                  <a:lnTo>
                    <a:pt x="110106" y="26765"/>
                  </a:lnTo>
                  <a:cubicBezTo>
                    <a:pt x="108838" y="20676"/>
                    <a:pt x="100593" y="17632"/>
                    <a:pt x="85371" y="17632"/>
                  </a:cubicBezTo>
                  <a:cubicBezTo>
                    <a:pt x="70149" y="17632"/>
                    <a:pt x="58099" y="23720"/>
                    <a:pt x="49347" y="36024"/>
                  </a:cubicBezTo>
                  <a:cubicBezTo>
                    <a:pt x="40594" y="48329"/>
                    <a:pt x="36155" y="65706"/>
                    <a:pt x="36155" y="88285"/>
                  </a:cubicBezTo>
                  <a:cubicBezTo>
                    <a:pt x="36155" y="113908"/>
                    <a:pt x="41102" y="133442"/>
                    <a:pt x="50996" y="146761"/>
                  </a:cubicBezTo>
                  <a:cubicBezTo>
                    <a:pt x="60890" y="160080"/>
                    <a:pt x="73701" y="166803"/>
                    <a:pt x="89557" y="166803"/>
                  </a:cubicBezTo>
                  <a:cubicBezTo>
                    <a:pt x="98690" y="166803"/>
                    <a:pt x="107315" y="165408"/>
                    <a:pt x="115434" y="162617"/>
                  </a:cubicBezTo>
                  <a:cubicBezTo>
                    <a:pt x="123552" y="159827"/>
                    <a:pt x="130528" y="156402"/>
                    <a:pt x="136490" y="152469"/>
                  </a:cubicBezTo>
                  <a:lnTo>
                    <a:pt x="142705" y="165535"/>
                  </a:lnTo>
                  <a:cubicBezTo>
                    <a:pt x="136870" y="171623"/>
                    <a:pt x="128245" y="177078"/>
                    <a:pt x="116829" y="182025"/>
                  </a:cubicBezTo>
                  <a:cubicBezTo>
                    <a:pt x="105413" y="186845"/>
                    <a:pt x="93870" y="189382"/>
                    <a:pt x="82073" y="189382"/>
                  </a:cubicBezTo>
                  <a:cubicBezTo>
                    <a:pt x="64188" y="189382"/>
                    <a:pt x="49220" y="185323"/>
                    <a:pt x="36916" y="177331"/>
                  </a:cubicBezTo>
                  <a:cubicBezTo>
                    <a:pt x="24612" y="169340"/>
                    <a:pt x="15352" y="158304"/>
                    <a:pt x="9263" y="144224"/>
                  </a:cubicBezTo>
                  <a:cubicBezTo>
                    <a:pt x="3048" y="130144"/>
                    <a:pt x="3" y="114289"/>
                    <a:pt x="3" y="96530"/>
                  </a:cubicBezTo>
                  <a:cubicBezTo>
                    <a:pt x="-123" y="78391"/>
                    <a:pt x="3428" y="62155"/>
                    <a:pt x="10405" y="4756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81">
              <a:extLst>
                <a:ext uri="{FF2B5EF4-FFF2-40B4-BE49-F238E27FC236}">
                  <a16:creationId xmlns:a16="http://schemas.microsoft.com/office/drawing/2014/main" id="{8AE01311-9A0B-4D70-ACC6-538195D9135C}"/>
                </a:ext>
              </a:extLst>
            </p:cNvPr>
            <p:cNvSpPr/>
            <p:nvPr/>
          </p:nvSpPr>
          <p:spPr>
            <a:xfrm>
              <a:off x="22379497" y="1844139"/>
              <a:ext cx="183166" cy="188367"/>
            </a:xfrm>
            <a:custGeom>
              <a:avLst/>
              <a:gdLst>
                <a:gd name="connsiteX0" fmla="*/ 137755 w 183166"/>
                <a:gd name="connsiteY0" fmla="*/ 184181 h 188367"/>
                <a:gd name="connsiteX1" fmla="*/ 133316 w 183166"/>
                <a:gd name="connsiteY1" fmla="*/ 172384 h 188367"/>
                <a:gd name="connsiteX2" fmla="*/ 133316 w 183166"/>
                <a:gd name="connsiteY2" fmla="*/ 161349 h 188367"/>
                <a:gd name="connsiteX3" fmla="*/ 106424 w 183166"/>
                <a:gd name="connsiteY3" fmla="*/ 180249 h 188367"/>
                <a:gd name="connsiteX4" fmla="*/ 73951 w 183166"/>
                <a:gd name="connsiteY4" fmla="*/ 188367 h 188367"/>
                <a:gd name="connsiteX5" fmla="*/ 30951 w 183166"/>
                <a:gd name="connsiteY5" fmla="*/ 172004 h 188367"/>
                <a:gd name="connsiteX6" fmla="*/ 18266 w 183166"/>
                <a:gd name="connsiteY6" fmla="*/ 118221 h 188367"/>
                <a:gd name="connsiteX7" fmla="*/ 18266 w 183166"/>
                <a:gd name="connsiteY7" fmla="*/ 23720 h 188367"/>
                <a:gd name="connsiteX8" fmla="*/ 0 w 183166"/>
                <a:gd name="connsiteY8" fmla="*/ 18520 h 188367"/>
                <a:gd name="connsiteX9" fmla="*/ 0 w 183166"/>
                <a:gd name="connsiteY9" fmla="*/ 4186 h 188367"/>
                <a:gd name="connsiteX10" fmla="*/ 45665 w 183166"/>
                <a:gd name="connsiteY10" fmla="*/ 0 h 188367"/>
                <a:gd name="connsiteX11" fmla="*/ 46045 w 183166"/>
                <a:gd name="connsiteY11" fmla="*/ 0 h 188367"/>
                <a:gd name="connsiteX12" fmla="*/ 52261 w 183166"/>
                <a:gd name="connsiteY12" fmla="*/ 3932 h 188367"/>
                <a:gd name="connsiteX13" fmla="*/ 52261 w 183166"/>
                <a:gd name="connsiteY13" fmla="*/ 115684 h 188367"/>
                <a:gd name="connsiteX14" fmla="*/ 55051 w 183166"/>
                <a:gd name="connsiteY14" fmla="*/ 145239 h 188367"/>
                <a:gd name="connsiteX15" fmla="*/ 64819 w 183166"/>
                <a:gd name="connsiteY15" fmla="*/ 160841 h 188367"/>
                <a:gd name="connsiteX16" fmla="*/ 85241 w 183166"/>
                <a:gd name="connsiteY16" fmla="*/ 165915 h 188367"/>
                <a:gd name="connsiteX17" fmla="*/ 109722 w 183166"/>
                <a:gd name="connsiteY17" fmla="*/ 160334 h 188367"/>
                <a:gd name="connsiteX18" fmla="*/ 129637 w 183166"/>
                <a:gd name="connsiteY18" fmla="*/ 147269 h 188367"/>
                <a:gd name="connsiteX19" fmla="*/ 129637 w 183166"/>
                <a:gd name="connsiteY19" fmla="*/ 23720 h 188367"/>
                <a:gd name="connsiteX20" fmla="*/ 106170 w 183166"/>
                <a:gd name="connsiteY20" fmla="*/ 18520 h 188367"/>
                <a:gd name="connsiteX21" fmla="*/ 106170 w 183166"/>
                <a:gd name="connsiteY21" fmla="*/ 4186 h 188367"/>
                <a:gd name="connsiteX22" fmla="*/ 155767 w 183166"/>
                <a:gd name="connsiteY22" fmla="*/ 0 h 188367"/>
                <a:gd name="connsiteX23" fmla="*/ 156148 w 183166"/>
                <a:gd name="connsiteY23" fmla="*/ 0 h 188367"/>
                <a:gd name="connsiteX24" fmla="*/ 163632 w 183166"/>
                <a:gd name="connsiteY24" fmla="*/ 3932 h 188367"/>
                <a:gd name="connsiteX25" fmla="*/ 163632 w 183166"/>
                <a:gd name="connsiteY25" fmla="*/ 168198 h 188367"/>
                <a:gd name="connsiteX26" fmla="*/ 183166 w 183166"/>
                <a:gd name="connsiteY26" fmla="*/ 168198 h 188367"/>
                <a:gd name="connsiteX27" fmla="*/ 182786 w 183166"/>
                <a:gd name="connsiteY27" fmla="*/ 182913 h 188367"/>
                <a:gd name="connsiteX28" fmla="*/ 166930 w 183166"/>
                <a:gd name="connsiteY28" fmla="*/ 186464 h 188367"/>
                <a:gd name="connsiteX29" fmla="*/ 151455 w 183166"/>
                <a:gd name="connsiteY29" fmla="*/ 187733 h 188367"/>
                <a:gd name="connsiteX30" fmla="*/ 137755 w 183166"/>
                <a:gd name="connsiteY30" fmla="*/ 184181 h 18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7">
                  <a:moveTo>
                    <a:pt x="137755" y="184181"/>
                  </a:moveTo>
                  <a:cubicBezTo>
                    <a:pt x="134838" y="181771"/>
                    <a:pt x="133316" y="177839"/>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89" y="187733"/>
                    <a:pt x="151455" y="187733"/>
                  </a:cubicBezTo>
                  <a:cubicBezTo>
                    <a:pt x="145239" y="187733"/>
                    <a:pt x="140673" y="186591"/>
                    <a:pt x="137755" y="184181"/>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2">
              <a:extLst>
                <a:ext uri="{FF2B5EF4-FFF2-40B4-BE49-F238E27FC236}">
                  <a16:creationId xmlns:a16="http://schemas.microsoft.com/office/drawing/2014/main" id="{A18F8AA4-0759-1BAD-3094-C8A83DE4FF44}"/>
                </a:ext>
              </a:extLst>
            </p:cNvPr>
            <p:cNvSpPr/>
            <p:nvPr/>
          </p:nvSpPr>
          <p:spPr>
            <a:xfrm>
              <a:off x="22589174"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537"/>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3">
              <a:extLst>
                <a:ext uri="{FF2B5EF4-FFF2-40B4-BE49-F238E27FC236}">
                  <a16:creationId xmlns:a16="http://schemas.microsoft.com/office/drawing/2014/main" id="{4668C275-5365-6A1E-B0DA-8F095844BB0E}"/>
                </a:ext>
              </a:extLst>
            </p:cNvPr>
            <p:cNvSpPr/>
            <p:nvPr/>
          </p:nvSpPr>
          <p:spPr>
            <a:xfrm>
              <a:off x="2273682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1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1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1"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8" y="33995"/>
                    <a:pt x="57461" y="38434"/>
                  </a:cubicBezTo>
                  <a:cubicBezTo>
                    <a:pt x="53276" y="42747"/>
                    <a:pt x="47314" y="44904"/>
                    <a:pt x="39703" y="44904"/>
                  </a:cubicBezTo>
                  <a:lnTo>
                    <a:pt x="39322" y="44904"/>
                  </a:lnTo>
                  <a:cubicBezTo>
                    <a:pt x="32473" y="44904"/>
                    <a:pt x="27145" y="43001"/>
                    <a:pt x="23721"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4">
              <a:extLst>
                <a:ext uri="{FF2B5EF4-FFF2-40B4-BE49-F238E27FC236}">
                  <a16:creationId xmlns:a16="http://schemas.microsoft.com/office/drawing/2014/main" id="{6D941ECA-6817-F959-6BA2-D9287A691A98}"/>
                </a:ext>
              </a:extLst>
            </p:cNvPr>
            <p:cNvSpPr/>
            <p:nvPr/>
          </p:nvSpPr>
          <p:spPr>
            <a:xfrm>
              <a:off x="22843628" y="1762196"/>
              <a:ext cx="88031" cy="266884"/>
            </a:xfrm>
            <a:custGeom>
              <a:avLst/>
              <a:gdLst>
                <a:gd name="connsiteX0" fmla="*/ 26384 w 88031"/>
                <a:gd name="connsiteY0" fmla="*/ 23720 h 266884"/>
                <a:gd name="connsiteX1" fmla="*/ 0 w 88031"/>
                <a:gd name="connsiteY1" fmla="*/ 20169 h 266884"/>
                <a:gd name="connsiteX2" fmla="*/ 0 w 88031"/>
                <a:gd name="connsiteY2" fmla="*/ 6215 h 266884"/>
                <a:gd name="connsiteX3" fmla="*/ 52514 w 88031"/>
                <a:gd name="connsiteY3" fmla="*/ 0 h 266884"/>
                <a:gd name="connsiteX4" fmla="*/ 53149 w 88031"/>
                <a:gd name="connsiteY4" fmla="*/ 0 h 266884"/>
                <a:gd name="connsiteX5" fmla="*/ 60379 w 88031"/>
                <a:gd name="connsiteY5" fmla="*/ 4820 h 266884"/>
                <a:gd name="connsiteX6" fmla="*/ 60379 w 88031"/>
                <a:gd name="connsiteY6" fmla="*/ 248239 h 266884"/>
                <a:gd name="connsiteX7" fmla="*/ 88031 w 88031"/>
                <a:gd name="connsiteY7" fmla="*/ 250902 h 266884"/>
                <a:gd name="connsiteX8" fmla="*/ 88031 w 88031"/>
                <a:gd name="connsiteY8" fmla="*/ 266885 h 266884"/>
                <a:gd name="connsiteX9" fmla="*/ 0 w 88031"/>
                <a:gd name="connsiteY9" fmla="*/ 266885 h 266884"/>
                <a:gd name="connsiteX10" fmla="*/ 0 w 88031"/>
                <a:gd name="connsiteY10" fmla="*/ 250902 h 266884"/>
                <a:gd name="connsiteX11" fmla="*/ 26384 w 88031"/>
                <a:gd name="connsiteY11" fmla="*/ 247985 h 266884"/>
                <a:gd name="connsiteX12" fmla="*/ 26384 w 88031"/>
                <a:gd name="connsiteY12" fmla="*/ 23720 h 26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6884">
                  <a:moveTo>
                    <a:pt x="26384" y="23720"/>
                  </a:moveTo>
                  <a:lnTo>
                    <a:pt x="0" y="20169"/>
                  </a:lnTo>
                  <a:lnTo>
                    <a:pt x="0" y="6215"/>
                  </a:lnTo>
                  <a:lnTo>
                    <a:pt x="52514" y="0"/>
                  </a:lnTo>
                  <a:lnTo>
                    <a:pt x="53149" y="0"/>
                  </a:lnTo>
                  <a:lnTo>
                    <a:pt x="60379" y="4820"/>
                  </a:lnTo>
                  <a:lnTo>
                    <a:pt x="60379" y="248239"/>
                  </a:lnTo>
                  <a:lnTo>
                    <a:pt x="88031" y="250902"/>
                  </a:lnTo>
                  <a:lnTo>
                    <a:pt x="88031" y="266885"/>
                  </a:lnTo>
                  <a:lnTo>
                    <a:pt x="0" y="266885"/>
                  </a:lnTo>
                  <a:lnTo>
                    <a:pt x="0" y="250902"/>
                  </a:lnTo>
                  <a:lnTo>
                    <a:pt x="26384" y="247985"/>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5">
              <a:extLst>
                <a:ext uri="{FF2B5EF4-FFF2-40B4-BE49-F238E27FC236}">
                  <a16:creationId xmlns:a16="http://schemas.microsoft.com/office/drawing/2014/main" id="{F9FAEDD8-2885-264A-1786-21CDF26E5F48}"/>
                </a:ext>
              </a:extLst>
            </p:cNvPr>
            <p:cNvSpPr/>
            <p:nvPr/>
          </p:nvSpPr>
          <p:spPr>
            <a:xfrm>
              <a:off x="22954869" y="1843251"/>
              <a:ext cx="168454" cy="189381"/>
            </a:xfrm>
            <a:custGeom>
              <a:avLst/>
              <a:gdLst>
                <a:gd name="connsiteX0" fmla="*/ 12053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2053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2053" y="44016"/>
                  </a:moveTo>
                  <a:cubicBezTo>
                    <a:pt x="20045" y="29682"/>
                    <a:pt x="30700" y="18773"/>
                    <a:pt x="43765" y="11289"/>
                  </a:cubicBezTo>
                  <a:cubicBezTo>
                    <a:pt x="56830" y="3805"/>
                    <a:pt x="71037"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2053"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6">
              <a:extLst>
                <a:ext uri="{FF2B5EF4-FFF2-40B4-BE49-F238E27FC236}">
                  <a16:creationId xmlns:a16="http://schemas.microsoft.com/office/drawing/2014/main" id="{C7B126AA-0125-5C39-6D34-B19DA678C873}"/>
                </a:ext>
              </a:extLst>
            </p:cNvPr>
            <p:cNvSpPr/>
            <p:nvPr/>
          </p:nvSpPr>
          <p:spPr>
            <a:xfrm>
              <a:off x="23153640"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410"/>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7">
              <a:extLst>
                <a:ext uri="{FF2B5EF4-FFF2-40B4-BE49-F238E27FC236}">
                  <a16:creationId xmlns:a16="http://schemas.microsoft.com/office/drawing/2014/main" id="{CE788448-26E5-C3A8-BC8D-042FD950FAE2}"/>
                </a:ext>
              </a:extLst>
            </p:cNvPr>
            <p:cNvSpPr/>
            <p:nvPr/>
          </p:nvSpPr>
          <p:spPr>
            <a:xfrm>
              <a:off x="19250196"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5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2"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5" y="270310"/>
                  </a:cubicBezTo>
                  <a:cubicBezTo>
                    <a:pt x="58222" y="270437"/>
                    <a:pt x="46299"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716"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8">
              <a:extLst>
                <a:ext uri="{FF2B5EF4-FFF2-40B4-BE49-F238E27FC236}">
                  <a16:creationId xmlns:a16="http://schemas.microsoft.com/office/drawing/2014/main" id="{C9D18135-DF51-FCA1-DC36-020C8ADF285A}"/>
                </a:ext>
              </a:extLst>
            </p:cNvPr>
            <p:cNvSpPr/>
            <p:nvPr/>
          </p:nvSpPr>
          <p:spPr>
            <a:xfrm>
              <a:off x="19452516"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4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4" y="0"/>
                  </a:cubicBezTo>
                  <a:cubicBezTo>
                    <a:pt x="49851" y="0"/>
                    <a:pt x="55305" y="1903"/>
                    <a:pt x="58730" y="5835"/>
                  </a:cubicBezTo>
                  <a:cubicBezTo>
                    <a:pt x="62155" y="9767"/>
                    <a:pt x="63931" y="14714"/>
                    <a:pt x="63931" y="20803"/>
                  </a:cubicBezTo>
                  <a:cubicBezTo>
                    <a:pt x="63931"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9">
              <a:extLst>
                <a:ext uri="{FF2B5EF4-FFF2-40B4-BE49-F238E27FC236}">
                  <a16:creationId xmlns:a16="http://schemas.microsoft.com/office/drawing/2014/main" id="{3CCB6DFA-D86A-C1AD-34DE-46D76FD2998C}"/>
                </a:ext>
              </a:extLst>
            </p:cNvPr>
            <p:cNvSpPr/>
            <p:nvPr/>
          </p:nvSpPr>
          <p:spPr>
            <a:xfrm>
              <a:off x="19558052" y="2212754"/>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5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6"/>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90">
              <a:extLst>
                <a:ext uri="{FF2B5EF4-FFF2-40B4-BE49-F238E27FC236}">
                  <a16:creationId xmlns:a16="http://schemas.microsoft.com/office/drawing/2014/main" id="{2F24028C-3283-A921-B6E8-CE185B0C0F59}"/>
                </a:ext>
              </a:extLst>
            </p:cNvPr>
            <p:cNvSpPr/>
            <p:nvPr/>
          </p:nvSpPr>
          <p:spPr>
            <a:xfrm>
              <a:off x="19842949" y="2155800"/>
              <a:ext cx="318891" cy="242149"/>
            </a:xfrm>
            <a:custGeom>
              <a:avLst/>
              <a:gdLst>
                <a:gd name="connsiteX0" fmla="*/ 51500 w 318891"/>
                <a:gd name="connsiteY0" fmla="*/ 20169 h 242149"/>
                <a:gd name="connsiteX1" fmla="*/ 15983 w 318891"/>
                <a:gd name="connsiteY1" fmla="*/ 16236 h 242149"/>
                <a:gd name="connsiteX2" fmla="*/ 15983 w 318891"/>
                <a:gd name="connsiteY2" fmla="*/ 0 h 242149"/>
                <a:gd name="connsiteX3" fmla="*/ 102365 w 318891"/>
                <a:gd name="connsiteY3" fmla="*/ 0 h 242149"/>
                <a:gd name="connsiteX4" fmla="*/ 148283 w 318891"/>
                <a:gd name="connsiteY4" fmla="*/ 146635 h 242149"/>
                <a:gd name="connsiteX5" fmla="*/ 159065 w 318891"/>
                <a:gd name="connsiteY5" fmla="*/ 187986 h 242149"/>
                <a:gd name="connsiteX6" fmla="*/ 168833 w 318891"/>
                <a:gd name="connsiteY6" fmla="*/ 146635 h 242149"/>
                <a:gd name="connsiteX7" fmla="*/ 214497 w 318891"/>
                <a:gd name="connsiteY7" fmla="*/ 0 h 242149"/>
                <a:gd name="connsiteX8" fmla="*/ 300245 w 318891"/>
                <a:gd name="connsiteY8" fmla="*/ 0 h 242149"/>
                <a:gd name="connsiteX9" fmla="*/ 300245 w 318891"/>
                <a:gd name="connsiteY9" fmla="*/ 16236 h 242149"/>
                <a:gd name="connsiteX10" fmla="*/ 264348 w 318891"/>
                <a:gd name="connsiteY10" fmla="*/ 20169 h 242149"/>
                <a:gd name="connsiteX11" fmla="*/ 290478 w 318891"/>
                <a:gd name="connsiteY11" fmla="*/ 222616 h 242149"/>
                <a:gd name="connsiteX12" fmla="*/ 318892 w 318891"/>
                <a:gd name="connsiteY12" fmla="*/ 226167 h 242149"/>
                <a:gd name="connsiteX13" fmla="*/ 318892 w 318891"/>
                <a:gd name="connsiteY13" fmla="*/ 242150 h 242149"/>
                <a:gd name="connsiteX14" fmla="*/ 225026 w 318891"/>
                <a:gd name="connsiteY14" fmla="*/ 242150 h 242149"/>
                <a:gd name="connsiteX15" fmla="*/ 225026 w 318891"/>
                <a:gd name="connsiteY15" fmla="*/ 226167 h 242149"/>
                <a:gd name="connsiteX16" fmla="*/ 254708 w 318891"/>
                <a:gd name="connsiteY16" fmla="*/ 222869 h 242149"/>
                <a:gd name="connsiteX17" fmla="*/ 239993 w 318891"/>
                <a:gd name="connsiteY17" fmla="*/ 76488 h 242149"/>
                <a:gd name="connsiteX18" fmla="*/ 233144 w 318891"/>
                <a:gd name="connsiteY18" fmla="*/ 13573 h 242149"/>
                <a:gd name="connsiteX19" fmla="*/ 219444 w 318891"/>
                <a:gd name="connsiteY19" fmla="*/ 60506 h 242149"/>
                <a:gd name="connsiteX20" fmla="*/ 165027 w 318891"/>
                <a:gd name="connsiteY20" fmla="*/ 230987 h 242149"/>
                <a:gd name="connsiteX21" fmla="*/ 143844 w 318891"/>
                <a:gd name="connsiteY21" fmla="*/ 230987 h 242149"/>
                <a:gd name="connsiteX22" fmla="*/ 91076 w 318891"/>
                <a:gd name="connsiteY22" fmla="*/ 74839 h 242149"/>
                <a:gd name="connsiteX23" fmla="*/ 71795 w 318891"/>
                <a:gd name="connsiteY23" fmla="*/ 13192 h 242149"/>
                <a:gd name="connsiteX24" fmla="*/ 65960 w 318891"/>
                <a:gd name="connsiteY24" fmla="*/ 76362 h 242149"/>
                <a:gd name="connsiteX25" fmla="*/ 52895 w 318891"/>
                <a:gd name="connsiteY25" fmla="*/ 222742 h 242149"/>
                <a:gd name="connsiteX26" fmla="*/ 85114 w 318891"/>
                <a:gd name="connsiteY26" fmla="*/ 226040 h 242149"/>
                <a:gd name="connsiteX27" fmla="*/ 85114 w 318891"/>
                <a:gd name="connsiteY27" fmla="*/ 242023 h 242149"/>
                <a:gd name="connsiteX28" fmla="*/ 0 w 318891"/>
                <a:gd name="connsiteY28" fmla="*/ 242023 h 242149"/>
                <a:gd name="connsiteX29" fmla="*/ 0 w 318891"/>
                <a:gd name="connsiteY29" fmla="*/ 226040 h 242149"/>
                <a:gd name="connsiteX30" fmla="*/ 27653 w 318891"/>
                <a:gd name="connsiteY30" fmla="*/ 222742 h 242149"/>
                <a:gd name="connsiteX31" fmla="*/ 51500 w 318891"/>
                <a:gd name="connsiteY31" fmla="*/ 20169 h 24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149">
                  <a:moveTo>
                    <a:pt x="51500" y="20169"/>
                  </a:moveTo>
                  <a:lnTo>
                    <a:pt x="15983" y="16236"/>
                  </a:lnTo>
                  <a:lnTo>
                    <a:pt x="15983" y="0"/>
                  </a:lnTo>
                  <a:lnTo>
                    <a:pt x="102365" y="0"/>
                  </a:lnTo>
                  <a:lnTo>
                    <a:pt x="148283" y="146635"/>
                  </a:lnTo>
                  <a:lnTo>
                    <a:pt x="159065" y="187986"/>
                  </a:lnTo>
                  <a:lnTo>
                    <a:pt x="168833" y="146635"/>
                  </a:lnTo>
                  <a:lnTo>
                    <a:pt x="214497" y="0"/>
                  </a:lnTo>
                  <a:lnTo>
                    <a:pt x="300245" y="0"/>
                  </a:lnTo>
                  <a:lnTo>
                    <a:pt x="300245" y="16236"/>
                  </a:lnTo>
                  <a:lnTo>
                    <a:pt x="264348" y="20169"/>
                  </a:lnTo>
                  <a:lnTo>
                    <a:pt x="290478" y="222616"/>
                  </a:lnTo>
                  <a:lnTo>
                    <a:pt x="318892" y="226167"/>
                  </a:lnTo>
                  <a:lnTo>
                    <a:pt x="318892" y="242150"/>
                  </a:lnTo>
                  <a:lnTo>
                    <a:pt x="225026" y="242150"/>
                  </a:lnTo>
                  <a:lnTo>
                    <a:pt x="225026" y="226167"/>
                  </a:lnTo>
                  <a:lnTo>
                    <a:pt x="254708" y="222869"/>
                  </a:lnTo>
                  <a:lnTo>
                    <a:pt x="239993" y="76488"/>
                  </a:lnTo>
                  <a:lnTo>
                    <a:pt x="233144" y="13573"/>
                  </a:lnTo>
                  <a:lnTo>
                    <a:pt x="219444" y="60506"/>
                  </a:lnTo>
                  <a:lnTo>
                    <a:pt x="165027" y="230987"/>
                  </a:lnTo>
                  <a:lnTo>
                    <a:pt x="143844" y="230987"/>
                  </a:lnTo>
                  <a:lnTo>
                    <a:pt x="91076" y="74839"/>
                  </a:lnTo>
                  <a:lnTo>
                    <a:pt x="71795" y="13192"/>
                  </a:lnTo>
                  <a:lnTo>
                    <a:pt x="65960" y="76362"/>
                  </a:lnTo>
                  <a:lnTo>
                    <a:pt x="52895" y="222742"/>
                  </a:lnTo>
                  <a:lnTo>
                    <a:pt x="85114" y="226040"/>
                  </a:lnTo>
                  <a:lnTo>
                    <a:pt x="85114" y="242023"/>
                  </a:lnTo>
                  <a:lnTo>
                    <a:pt x="0" y="242023"/>
                  </a:lnTo>
                  <a:lnTo>
                    <a:pt x="0" y="226040"/>
                  </a:lnTo>
                  <a:lnTo>
                    <a:pt x="27653" y="222742"/>
                  </a:lnTo>
                  <a:lnTo>
                    <a:pt x="51500" y="2016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91">
              <a:extLst>
                <a:ext uri="{FF2B5EF4-FFF2-40B4-BE49-F238E27FC236}">
                  <a16:creationId xmlns:a16="http://schemas.microsoft.com/office/drawing/2014/main" id="{96B893E2-7D28-8D41-D1D0-58B035E0EEC7}"/>
                </a:ext>
              </a:extLst>
            </p:cNvPr>
            <p:cNvSpPr/>
            <p:nvPr/>
          </p:nvSpPr>
          <p:spPr>
            <a:xfrm>
              <a:off x="20177697" y="2212247"/>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2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898 w 149932"/>
                <a:gd name="connsiteY20" fmla="*/ 18139 h 189381"/>
                <a:gd name="connsiteX21" fmla="*/ 48709 w 149932"/>
                <a:gd name="connsiteY21" fmla="*/ 31838 h 189381"/>
                <a:gd name="connsiteX22" fmla="*/ 35771 w 149932"/>
                <a:gd name="connsiteY22" fmla="*/ 77757 h 189381"/>
                <a:gd name="connsiteX23" fmla="*/ 114035 w 149932"/>
                <a:gd name="connsiteY23" fmla="*/ 7775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2" y="0"/>
                    <a:pt x="121011" y="5581"/>
                    <a:pt x="132174" y="16744"/>
                  </a:cubicBezTo>
                  <a:cubicBezTo>
                    <a:pt x="143336" y="27906"/>
                    <a:pt x="149298" y="44016"/>
                    <a:pt x="149932" y="64819"/>
                  </a:cubicBezTo>
                  <a:cubicBezTo>
                    <a:pt x="149932" y="78137"/>
                    <a:pt x="149171" y="88158"/>
                    <a:pt x="147649" y="95135"/>
                  </a:cubicBezTo>
                  <a:lnTo>
                    <a:pt x="35517" y="95135"/>
                  </a:lnTo>
                  <a:cubicBezTo>
                    <a:pt x="35897" y="116699"/>
                    <a:pt x="40971" y="133950"/>
                    <a:pt x="50485" y="147142"/>
                  </a:cubicBezTo>
                  <a:cubicBezTo>
                    <a:pt x="59998" y="160334"/>
                    <a:pt x="73571" y="166803"/>
                    <a:pt x="91202"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5" y="22198"/>
                    <a:pt x="91202" y="18139"/>
                    <a:pt x="78898" y="18139"/>
                  </a:cubicBezTo>
                  <a:cubicBezTo>
                    <a:pt x="66341" y="18139"/>
                    <a:pt x="56193" y="22706"/>
                    <a:pt x="48709" y="31838"/>
                  </a:cubicBezTo>
                  <a:cubicBezTo>
                    <a:pt x="41225" y="40971"/>
                    <a:pt x="36912" y="56320"/>
                    <a:pt x="35771" y="77757"/>
                  </a:cubicBezTo>
                  <a:lnTo>
                    <a:pt x="114035" y="7775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92">
              <a:extLst>
                <a:ext uri="{FF2B5EF4-FFF2-40B4-BE49-F238E27FC236}">
                  <a16:creationId xmlns:a16="http://schemas.microsoft.com/office/drawing/2014/main" id="{0324B25F-F100-C701-CFE6-68069E162C2C}"/>
                </a:ext>
              </a:extLst>
            </p:cNvPr>
            <p:cNvSpPr/>
            <p:nvPr/>
          </p:nvSpPr>
          <p:spPr>
            <a:xfrm>
              <a:off x="20354648"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4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4" y="270310"/>
                  </a:cubicBezTo>
                  <a:cubicBezTo>
                    <a:pt x="58349" y="270437"/>
                    <a:pt x="46426"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843"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93">
              <a:extLst>
                <a:ext uri="{FF2B5EF4-FFF2-40B4-BE49-F238E27FC236}">
                  <a16:creationId xmlns:a16="http://schemas.microsoft.com/office/drawing/2014/main" id="{2DCE298F-8A01-91BE-EFFF-924366F9A1F8}"/>
                </a:ext>
              </a:extLst>
            </p:cNvPr>
            <p:cNvSpPr/>
            <p:nvPr/>
          </p:nvSpPr>
          <p:spPr>
            <a:xfrm>
              <a:off x="20557095"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6" y="42874"/>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94">
              <a:extLst>
                <a:ext uri="{FF2B5EF4-FFF2-40B4-BE49-F238E27FC236}">
                  <a16:creationId xmlns:a16="http://schemas.microsoft.com/office/drawing/2014/main" id="{3582CA5E-40D1-7DE1-DA47-12F215A21B45}"/>
                </a:ext>
              </a:extLst>
            </p:cNvPr>
            <p:cNvSpPr/>
            <p:nvPr/>
          </p:nvSpPr>
          <p:spPr>
            <a:xfrm>
              <a:off x="2066351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0 w 183166"/>
                <a:gd name="connsiteY20" fmla="*/ 18520 h 188240"/>
                <a:gd name="connsiteX21" fmla="*/ 106170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370" y="185576"/>
                    <a:pt x="166930" y="186464"/>
                  </a:cubicBezTo>
                  <a:cubicBezTo>
                    <a:pt x="162490" y="187352"/>
                    <a:pt x="157290" y="187733"/>
                    <a:pt x="151455" y="187733"/>
                  </a:cubicBezTo>
                  <a:cubicBezTo>
                    <a:pt x="145239" y="187479"/>
                    <a:pt x="140799"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95">
              <a:extLst>
                <a:ext uri="{FF2B5EF4-FFF2-40B4-BE49-F238E27FC236}">
                  <a16:creationId xmlns:a16="http://schemas.microsoft.com/office/drawing/2014/main" id="{EF9CEA95-5A44-F070-9A71-2800656FD182}"/>
                </a:ext>
              </a:extLst>
            </p:cNvPr>
            <p:cNvSpPr/>
            <p:nvPr/>
          </p:nvSpPr>
          <p:spPr>
            <a:xfrm>
              <a:off x="20869898" y="2131065"/>
              <a:ext cx="88031" cy="267011"/>
            </a:xfrm>
            <a:custGeom>
              <a:avLst/>
              <a:gdLst>
                <a:gd name="connsiteX0" fmla="*/ 26384 w 88031"/>
                <a:gd name="connsiteY0" fmla="*/ 23720 h 267011"/>
                <a:gd name="connsiteX1" fmla="*/ 0 w 88031"/>
                <a:gd name="connsiteY1" fmla="*/ 20169 h 267011"/>
                <a:gd name="connsiteX2" fmla="*/ 0 w 88031"/>
                <a:gd name="connsiteY2" fmla="*/ 6215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720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384" y="23720"/>
                  </a:moveTo>
                  <a:lnTo>
                    <a:pt x="0" y="20169"/>
                  </a:lnTo>
                  <a:lnTo>
                    <a:pt x="0" y="6215"/>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96">
              <a:extLst>
                <a:ext uri="{FF2B5EF4-FFF2-40B4-BE49-F238E27FC236}">
                  <a16:creationId xmlns:a16="http://schemas.microsoft.com/office/drawing/2014/main" id="{1A6E2793-A030-8991-ABAA-BD7DC6321979}"/>
                </a:ext>
              </a:extLst>
            </p:cNvPr>
            <p:cNvSpPr/>
            <p:nvPr/>
          </p:nvSpPr>
          <p:spPr>
            <a:xfrm>
              <a:off x="21054333" y="2153010"/>
              <a:ext cx="190269" cy="248367"/>
            </a:xfrm>
            <a:custGeom>
              <a:avLst/>
              <a:gdLst>
                <a:gd name="connsiteX0" fmla="*/ 51373 w 190269"/>
                <a:gd name="connsiteY0" fmla="*/ 232890 h 248367"/>
                <a:gd name="connsiteX1" fmla="*/ 13065 w 190269"/>
                <a:gd name="connsiteY1" fmla="*/ 189382 h 248367"/>
                <a:gd name="connsiteX2" fmla="*/ 0 w 190269"/>
                <a:gd name="connsiteY2" fmla="*/ 123548 h 248367"/>
                <a:gd name="connsiteX3" fmla="*/ 15348 w 190269"/>
                <a:gd name="connsiteY3" fmla="*/ 58984 h 248367"/>
                <a:gd name="connsiteX4" fmla="*/ 57334 w 190269"/>
                <a:gd name="connsiteY4" fmla="*/ 15475 h 248367"/>
                <a:gd name="connsiteX5" fmla="*/ 117333 w 190269"/>
                <a:gd name="connsiteY5" fmla="*/ 0 h 248367"/>
                <a:gd name="connsiteX6" fmla="*/ 177585 w 190269"/>
                <a:gd name="connsiteY6" fmla="*/ 7864 h 248367"/>
                <a:gd name="connsiteX7" fmla="*/ 188367 w 190269"/>
                <a:gd name="connsiteY7" fmla="*/ 9767 h 248367"/>
                <a:gd name="connsiteX8" fmla="*/ 185069 w 190269"/>
                <a:gd name="connsiteY8" fmla="*/ 68370 h 248367"/>
                <a:gd name="connsiteX9" fmla="*/ 163251 w 190269"/>
                <a:gd name="connsiteY9" fmla="*/ 68370 h 248367"/>
                <a:gd name="connsiteX10" fmla="*/ 155133 w 190269"/>
                <a:gd name="connsiteY10" fmla="*/ 27018 h 248367"/>
                <a:gd name="connsiteX11" fmla="*/ 139277 w 190269"/>
                <a:gd name="connsiteY11" fmla="*/ 20295 h 248367"/>
                <a:gd name="connsiteX12" fmla="*/ 111752 w 190269"/>
                <a:gd name="connsiteY12" fmla="*/ 17505 h 248367"/>
                <a:gd name="connsiteX13" fmla="*/ 74586 w 190269"/>
                <a:gd name="connsiteY13" fmla="*/ 29428 h 248367"/>
                <a:gd name="connsiteX14" fmla="*/ 48963 w 190269"/>
                <a:gd name="connsiteY14" fmla="*/ 64438 h 248367"/>
                <a:gd name="connsiteX15" fmla="*/ 39703 w 190269"/>
                <a:gd name="connsiteY15" fmla="*/ 119870 h 248367"/>
                <a:gd name="connsiteX16" fmla="*/ 47821 w 190269"/>
                <a:gd name="connsiteY16" fmla="*/ 175555 h 248367"/>
                <a:gd name="connsiteX17" fmla="*/ 72556 w 190269"/>
                <a:gd name="connsiteY17" fmla="*/ 215512 h 248367"/>
                <a:gd name="connsiteX18" fmla="*/ 113654 w 190269"/>
                <a:gd name="connsiteY18" fmla="*/ 230353 h 248367"/>
                <a:gd name="connsiteX19" fmla="*/ 140165 w 190269"/>
                <a:gd name="connsiteY19" fmla="*/ 227436 h 248367"/>
                <a:gd name="connsiteX20" fmla="*/ 156021 w 190269"/>
                <a:gd name="connsiteY20" fmla="*/ 218937 h 248367"/>
                <a:gd name="connsiteX21" fmla="*/ 169720 w 190269"/>
                <a:gd name="connsiteY21" fmla="*/ 186972 h 248367"/>
                <a:gd name="connsiteX22" fmla="*/ 190270 w 190269"/>
                <a:gd name="connsiteY22" fmla="*/ 189635 h 248367"/>
                <a:gd name="connsiteX23" fmla="*/ 182405 w 190269"/>
                <a:gd name="connsiteY23" fmla="*/ 235934 h 248367"/>
                <a:gd name="connsiteX24" fmla="*/ 162236 w 190269"/>
                <a:gd name="connsiteY24" fmla="*/ 240501 h 248367"/>
                <a:gd name="connsiteX25" fmla="*/ 139531 w 190269"/>
                <a:gd name="connsiteY25" fmla="*/ 246209 h 248367"/>
                <a:gd name="connsiteX26" fmla="*/ 112259 w 190269"/>
                <a:gd name="connsiteY26" fmla="*/ 248365 h 248367"/>
                <a:gd name="connsiteX27" fmla="*/ 51373 w 190269"/>
                <a:gd name="connsiteY27" fmla="*/ 232890 h 24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269" h="248367">
                  <a:moveTo>
                    <a:pt x="51373" y="232890"/>
                  </a:moveTo>
                  <a:cubicBezTo>
                    <a:pt x="34502" y="222615"/>
                    <a:pt x="21818" y="208028"/>
                    <a:pt x="13065" y="189382"/>
                  </a:cubicBezTo>
                  <a:cubicBezTo>
                    <a:pt x="4440" y="170735"/>
                    <a:pt x="0" y="148791"/>
                    <a:pt x="0" y="123548"/>
                  </a:cubicBezTo>
                  <a:cubicBezTo>
                    <a:pt x="0" y="99194"/>
                    <a:pt x="5074" y="77757"/>
                    <a:pt x="15348" y="58984"/>
                  </a:cubicBezTo>
                  <a:cubicBezTo>
                    <a:pt x="25496" y="40337"/>
                    <a:pt x="39576" y="25750"/>
                    <a:pt x="57334"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4"/>
                    <a:pt x="146761" y="22198"/>
                    <a:pt x="139277" y="20295"/>
                  </a:cubicBezTo>
                  <a:cubicBezTo>
                    <a:pt x="131793" y="18393"/>
                    <a:pt x="122534" y="17505"/>
                    <a:pt x="111752" y="17505"/>
                  </a:cubicBezTo>
                  <a:cubicBezTo>
                    <a:pt x="97798" y="17505"/>
                    <a:pt x="85494" y="21437"/>
                    <a:pt x="74586" y="29428"/>
                  </a:cubicBezTo>
                  <a:cubicBezTo>
                    <a:pt x="63677" y="37420"/>
                    <a:pt x="55178" y="49090"/>
                    <a:pt x="48963" y="64438"/>
                  </a:cubicBezTo>
                  <a:cubicBezTo>
                    <a:pt x="42747" y="79913"/>
                    <a:pt x="39703" y="98306"/>
                    <a:pt x="39703" y="119870"/>
                  </a:cubicBezTo>
                  <a:cubicBezTo>
                    <a:pt x="39703" y="140292"/>
                    <a:pt x="42367" y="158812"/>
                    <a:pt x="47821" y="175555"/>
                  </a:cubicBezTo>
                  <a:cubicBezTo>
                    <a:pt x="53275" y="192299"/>
                    <a:pt x="61520" y="205618"/>
                    <a:pt x="72556" y="215512"/>
                  </a:cubicBezTo>
                  <a:cubicBezTo>
                    <a:pt x="83592" y="225406"/>
                    <a:pt x="97291" y="230353"/>
                    <a:pt x="113654" y="230353"/>
                  </a:cubicBezTo>
                  <a:cubicBezTo>
                    <a:pt x="125197" y="230353"/>
                    <a:pt x="134077" y="229338"/>
                    <a:pt x="140165" y="227436"/>
                  </a:cubicBezTo>
                  <a:cubicBezTo>
                    <a:pt x="146254" y="225533"/>
                    <a:pt x="151581" y="222615"/>
                    <a:pt x="156021" y="218937"/>
                  </a:cubicBezTo>
                  <a:lnTo>
                    <a:pt x="169720" y="186972"/>
                  </a:lnTo>
                  <a:lnTo>
                    <a:pt x="190270" y="189635"/>
                  </a:lnTo>
                  <a:lnTo>
                    <a:pt x="182405" y="235934"/>
                  </a:lnTo>
                  <a:cubicBezTo>
                    <a:pt x="177839" y="236188"/>
                    <a:pt x="171116" y="237710"/>
                    <a:pt x="162236" y="240501"/>
                  </a:cubicBezTo>
                  <a:cubicBezTo>
                    <a:pt x="154372" y="242911"/>
                    <a:pt x="146888" y="244814"/>
                    <a:pt x="139531" y="246209"/>
                  </a:cubicBezTo>
                  <a:cubicBezTo>
                    <a:pt x="132174" y="247604"/>
                    <a:pt x="123168" y="248365"/>
                    <a:pt x="112259" y="248365"/>
                  </a:cubicBezTo>
                  <a:cubicBezTo>
                    <a:pt x="88539" y="248492"/>
                    <a:pt x="68243" y="243292"/>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97">
              <a:extLst>
                <a:ext uri="{FF2B5EF4-FFF2-40B4-BE49-F238E27FC236}">
                  <a16:creationId xmlns:a16="http://schemas.microsoft.com/office/drawing/2014/main" id="{DB79B85D-CD20-9035-FDF0-FE41D753981A}"/>
                </a:ext>
              </a:extLst>
            </p:cNvPr>
            <p:cNvSpPr/>
            <p:nvPr/>
          </p:nvSpPr>
          <p:spPr>
            <a:xfrm>
              <a:off x="21271237" y="2212120"/>
              <a:ext cx="168454" cy="189254"/>
            </a:xfrm>
            <a:custGeom>
              <a:avLst/>
              <a:gdLst>
                <a:gd name="connsiteX0" fmla="*/ 11926 w 168454"/>
                <a:gd name="connsiteY0" fmla="*/ 44016 h 189254"/>
                <a:gd name="connsiteX1" fmla="*/ 43765 w 168454"/>
                <a:gd name="connsiteY1" fmla="*/ 11289 h 189254"/>
                <a:gd name="connsiteX2" fmla="*/ 86005 w 168454"/>
                <a:gd name="connsiteY2" fmla="*/ 0 h 189254"/>
                <a:gd name="connsiteX3" fmla="*/ 147779 w 168454"/>
                <a:gd name="connsiteY3" fmla="*/ 26004 h 189254"/>
                <a:gd name="connsiteX4" fmla="*/ 168455 w 168454"/>
                <a:gd name="connsiteY4" fmla="*/ 94501 h 189254"/>
                <a:gd name="connsiteX5" fmla="*/ 156405 w 168454"/>
                <a:gd name="connsiteY5" fmla="*/ 145620 h 189254"/>
                <a:gd name="connsiteX6" fmla="*/ 124693 w 168454"/>
                <a:gd name="connsiteY6" fmla="*/ 178219 h 189254"/>
                <a:gd name="connsiteX7" fmla="*/ 82453 w 168454"/>
                <a:gd name="connsiteY7" fmla="*/ 189255 h 189254"/>
                <a:gd name="connsiteX8" fmla="*/ 20679 w 168454"/>
                <a:gd name="connsiteY8" fmla="*/ 163125 h 189254"/>
                <a:gd name="connsiteX9" fmla="*/ 3 w 168454"/>
                <a:gd name="connsiteY9" fmla="*/ 94627 h 189254"/>
                <a:gd name="connsiteX10" fmla="*/ 11926 w 168454"/>
                <a:gd name="connsiteY10" fmla="*/ 44016 h 189254"/>
                <a:gd name="connsiteX11" fmla="*/ 118858 w 168454"/>
                <a:gd name="connsiteY11" fmla="*/ 152216 h 189254"/>
                <a:gd name="connsiteX12" fmla="*/ 130908 w 168454"/>
                <a:gd name="connsiteY12" fmla="*/ 97164 h 189254"/>
                <a:gd name="connsiteX13" fmla="*/ 119873 w 168454"/>
                <a:gd name="connsiteY13" fmla="*/ 39830 h 189254"/>
                <a:gd name="connsiteX14" fmla="*/ 84356 w 168454"/>
                <a:gd name="connsiteY14" fmla="*/ 18646 h 189254"/>
                <a:gd name="connsiteX15" fmla="*/ 49600 w 168454"/>
                <a:gd name="connsiteY15" fmla="*/ 37166 h 189254"/>
                <a:gd name="connsiteX16" fmla="*/ 37423 w 168454"/>
                <a:gd name="connsiteY16" fmla="*/ 92217 h 189254"/>
                <a:gd name="connsiteX17" fmla="*/ 48839 w 168454"/>
                <a:gd name="connsiteY17" fmla="*/ 149552 h 189254"/>
                <a:gd name="connsiteX18" fmla="*/ 84356 w 168454"/>
                <a:gd name="connsiteY18" fmla="*/ 170735 h 189254"/>
                <a:gd name="connsiteX19" fmla="*/ 118858 w 168454"/>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254">
                  <a:moveTo>
                    <a:pt x="11926" y="44016"/>
                  </a:moveTo>
                  <a:cubicBezTo>
                    <a:pt x="19918" y="29682"/>
                    <a:pt x="30573" y="18773"/>
                    <a:pt x="43765" y="11289"/>
                  </a:cubicBezTo>
                  <a:cubicBezTo>
                    <a:pt x="56957" y="3805"/>
                    <a:pt x="70910" y="0"/>
                    <a:pt x="86005" y="0"/>
                  </a:cubicBezTo>
                  <a:cubicBezTo>
                    <a:pt x="113404" y="0"/>
                    <a:pt x="133953" y="8626"/>
                    <a:pt x="147779" y="26004"/>
                  </a:cubicBezTo>
                  <a:cubicBezTo>
                    <a:pt x="161605" y="43382"/>
                    <a:pt x="168455" y="66214"/>
                    <a:pt x="168455" y="94501"/>
                  </a:cubicBezTo>
                  <a:cubicBezTo>
                    <a:pt x="168455" y="114289"/>
                    <a:pt x="164396" y="131286"/>
                    <a:pt x="156405" y="145620"/>
                  </a:cubicBezTo>
                  <a:cubicBezTo>
                    <a:pt x="148413" y="159953"/>
                    <a:pt x="137758" y="170862"/>
                    <a:pt x="124693" y="178219"/>
                  </a:cubicBezTo>
                  <a:cubicBezTo>
                    <a:pt x="111501" y="185576"/>
                    <a:pt x="97421" y="189255"/>
                    <a:pt x="82453" y="189255"/>
                  </a:cubicBezTo>
                  <a:cubicBezTo>
                    <a:pt x="55054" y="189255"/>
                    <a:pt x="34505" y="180629"/>
                    <a:pt x="20679" y="163125"/>
                  </a:cubicBezTo>
                  <a:cubicBezTo>
                    <a:pt x="6853" y="145747"/>
                    <a:pt x="3" y="122914"/>
                    <a:pt x="3" y="94627"/>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355" y="49470"/>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98">
              <a:extLst>
                <a:ext uri="{FF2B5EF4-FFF2-40B4-BE49-F238E27FC236}">
                  <a16:creationId xmlns:a16="http://schemas.microsoft.com/office/drawing/2014/main" id="{4F5317B2-E838-8E86-B19E-8D0A1277C50C}"/>
                </a:ext>
              </a:extLst>
            </p:cNvPr>
            <p:cNvSpPr/>
            <p:nvPr/>
          </p:nvSpPr>
          <p:spPr>
            <a:xfrm>
              <a:off x="21465442" y="2212754"/>
              <a:ext cx="305065" cy="185195"/>
            </a:xfrm>
            <a:custGeom>
              <a:avLst/>
              <a:gdLst>
                <a:gd name="connsiteX0" fmla="*/ 3552 w 305065"/>
                <a:gd name="connsiteY0" fmla="*/ 169086 h 185195"/>
                <a:gd name="connsiteX1" fmla="*/ 23466 w 305065"/>
                <a:gd name="connsiteY1" fmla="*/ 166169 h 185195"/>
                <a:gd name="connsiteX2" fmla="*/ 23466 w 305065"/>
                <a:gd name="connsiteY2" fmla="*/ 29302 h 185195"/>
                <a:gd name="connsiteX3" fmla="*/ 0 w 305065"/>
                <a:gd name="connsiteY3" fmla="*/ 23467 h 185195"/>
                <a:gd name="connsiteX4" fmla="*/ 0 w 305065"/>
                <a:gd name="connsiteY4" fmla="*/ 5835 h 185195"/>
                <a:gd name="connsiteX5" fmla="*/ 46553 w 305065"/>
                <a:gd name="connsiteY5" fmla="*/ 0 h 185195"/>
                <a:gd name="connsiteX6" fmla="*/ 52387 w 305065"/>
                <a:gd name="connsiteY6" fmla="*/ 4186 h 185195"/>
                <a:gd name="connsiteX7" fmla="*/ 54290 w 305065"/>
                <a:gd name="connsiteY7" fmla="*/ 17251 h 185195"/>
                <a:gd name="connsiteX8" fmla="*/ 53910 w 305065"/>
                <a:gd name="connsiteY8" fmla="*/ 27653 h 185195"/>
                <a:gd name="connsiteX9" fmla="*/ 84987 w 305065"/>
                <a:gd name="connsiteY9" fmla="*/ 8626 h 185195"/>
                <a:gd name="connsiteX10" fmla="*/ 120377 w 305065"/>
                <a:gd name="connsiteY10" fmla="*/ 0 h 185195"/>
                <a:gd name="connsiteX11" fmla="*/ 148791 w 305065"/>
                <a:gd name="connsiteY11" fmla="*/ 5835 h 185195"/>
                <a:gd name="connsiteX12" fmla="*/ 165027 w 305065"/>
                <a:gd name="connsiteY12" fmla="*/ 24101 h 185195"/>
                <a:gd name="connsiteX13" fmla="*/ 194202 w 305065"/>
                <a:gd name="connsiteY13" fmla="*/ 7611 h 185195"/>
                <a:gd name="connsiteX14" fmla="*/ 229211 w 305065"/>
                <a:gd name="connsiteY14" fmla="*/ 0 h 185195"/>
                <a:gd name="connsiteX15" fmla="*/ 260796 w 305065"/>
                <a:gd name="connsiteY15" fmla="*/ 7611 h 185195"/>
                <a:gd name="connsiteX16" fmla="*/ 276906 w 305065"/>
                <a:gd name="connsiteY16" fmla="*/ 31458 h 185195"/>
                <a:gd name="connsiteX17" fmla="*/ 281599 w 305065"/>
                <a:gd name="connsiteY17" fmla="*/ 74586 h 185195"/>
                <a:gd name="connsiteX18" fmla="*/ 281599 w 305065"/>
                <a:gd name="connsiteY18" fmla="*/ 166169 h 185195"/>
                <a:gd name="connsiteX19" fmla="*/ 305065 w 305065"/>
                <a:gd name="connsiteY19" fmla="*/ 169086 h 185195"/>
                <a:gd name="connsiteX20" fmla="*/ 305065 w 305065"/>
                <a:gd name="connsiteY20" fmla="*/ 185069 h 185195"/>
                <a:gd name="connsiteX21" fmla="*/ 227436 w 305065"/>
                <a:gd name="connsiteY21" fmla="*/ 185069 h 185195"/>
                <a:gd name="connsiteX22" fmla="*/ 227436 w 305065"/>
                <a:gd name="connsiteY22" fmla="*/ 169086 h 185195"/>
                <a:gd name="connsiteX23" fmla="*/ 247604 w 305065"/>
                <a:gd name="connsiteY23" fmla="*/ 166169 h 185195"/>
                <a:gd name="connsiteX24" fmla="*/ 247604 w 305065"/>
                <a:gd name="connsiteY24" fmla="*/ 75600 h 185195"/>
                <a:gd name="connsiteX25" fmla="*/ 244813 w 305065"/>
                <a:gd name="connsiteY25" fmla="*/ 45411 h 185195"/>
                <a:gd name="connsiteX26" fmla="*/ 234412 w 305065"/>
                <a:gd name="connsiteY26" fmla="*/ 28667 h 185195"/>
                <a:gd name="connsiteX27" fmla="*/ 212468 w 305065"/>
                <a:gd name="connsiteY27" fmla="*/ 23086 h 185195"/>
                <a:gd name="connsiteX28" fmla="*/ 189635 w 305065"/>
                <a:gd name="connsiteY28" fmla="*/ 27779 h 185195"/>
                <a:gd name="connsiteX29" fmla="*/ 169086 w 305065"/>
                <a:gd name="connsiteY29" fmla="*/ 39069 h 185195"/>
                <a:gd name="connsiteX30" fmla="*/ 172004 w 305065"/>
                <a:gd name="connsiteY30" fmla="*/ 75220 h 185195"/>
                <a:gd name="connsiteX31" fmla="*/ 172004 w 305065"/>
                <a:gd name="connsiteY31" fmla="*/ 166169 h 185195"/>
                <a:gd name="connsiteX32" fmla="*/ 195090 w 305065"/>
                <a:gd name="connsiteY32" fmla="*/ 169086 h 185195"/>
                <a:gd name="connsiteX33" fmla="*/ 195090 w 305065"/>
                <a:gd name="connsiteY33" fmla="*/ 185069 h 185195"/>
                <a:gd name="connsiteX34" fmla="*/ 116191 w 305065"/>
                <a:gd name="connsiteY34" fmla="*/ 185069 h 185195"/>
                <a:gd name="connsiteX35" fmla="*/ 116191 w 305065"/>
                <a:gd name="connsiteY35" fmla="*/ 169086 h 185195"/>
                <a:gd name="connsiteX36" fmla="*/ 137755 w 305065"/>
                <a:gd name="connsiteY36" fmla="*/ 166169 h 185195"/>
                <a:gd name="connsiteX37" fmla="*/ 137755 w 305065"/>
                <a:gd name="connsiteY37" fmla="*/ 74966 h 185195"/>
                <a:gd name="connsiteX38" fmla="*/ 135345 w 305065"/>
                <a:gd name="connsiteY38" fmla="*/ 44650 h 185195"/>
                <a:gd name="connsiteX39" fmla="*/ 126085 w 305065"/>
                <a:gd name="connsiteY39" fmla="*/ 28540 h 185195"/>
                <a:gd name="connsiteX40" fmla="*/ 105282 w 305065"/>
                <a:gd name="connsiteY40" fmla="*/ 23213 h 185195"/>
                <a:gd name="connsiteX41" fmla="*/ 80294 w 305065"/>
                <a:gd name="connsiteY41" fmla="*/ 29048 h 185195"/>
                <a:gd name="connsiteX42" fmla="*/ 57334 w 305065"/>
                <a:gd name="connsiteY42" fmla="*/ 42747 h 185195"/>
                <a:gd name="connsiteX43" fmla="*/ 57334 w 305065"/>
                <a:gd name="connsiteY43" fmla="*/ 166296 h 185195"/>
                <a:gd name="connsiteX44" fmla="*/ 79152 w 305065"/>
                <a:gd name="connsiteY44" fmla="*/ 169213 h 185195"/>
                <a:gd name="connsiteX45" fmla="*/ 79152 w 305065"/>
                <a:gd name="connsiteY45" fmla="*/ 185196 h 185195"/>
                <a:gd name="connsiteX46" fmla="*/ 3171 w 305065"/>
                <a:gd name="connsiteY46" fmla="*/ 185196 h 185195"/>
                <a:gd name="connsiteX47" fmla="*/ 3171 w 305065"/>
                <a:gd name="connsiteY47" fmla="*/ 169086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5065" h="185195">
                  <a:moveTo>
                    <a:pt x="3552" y="169086"/>
                  </a:moveTo>
                  <a:lnTo>
                    <a:pt x="23466" y="166169"/>
                  </a:lnTo>
                  <a:lnTo>
                    <a:pt x="23466" y="29302"/>
                  </a:lnTo>
                  <a:lnTo>
                    <a:pt x="0" y="23467"/>
                  </a:lnTo>
                  <a:lnTo>
                    <a:pt x="0" y="5835"/>
                  </a:lnTo>
                  <a:lnTo>
                    <a:pt x="46553" y="0"/>
                  </a:lnTo>
                  <a:lnTo>
                    <a:pt x="52387" y="4186"/>
                  </a:lnTo>
                  <a:lnTo>
                    <a:pt x="54290" y="17251"/>
                  </a:lnTo>
                  <a:lnTo>
                    <a:pt x="53910" y="27653"/>
                  </a:lnTo>
                  <a:cubicBezTo>
                    <a:pt x="61520" y="20676"/>
                    <a:pt x="71922" y="14334"/>
                    <a:pt x="84987" y="8626"/>
                  </a:cubicBezTo>
                  <a:cubicBezTo>
                    <a:pt x="98179" y="2917"/>
                    <a:pt x="109976" y="0"/>
                    <a:pt x="120377" y="0"/>
                  </a:cubicBezTo>
                  <a:cubicBezTo>
                    <a:pt x="132174" y="0"/>
                    <a:pt x="141560" y="1903"/>
                    <a:pt x="148791" y="5835"/>
                  </a:cubicBezTo>
                  <a:cubicBezTo>
                    <a:pt x="155894" y="9767"/>
                    <a:pt x="161348" y="15856"/>
                    <a:pt x="165027" y="24101"/>
                  </a:cubicBezTo>
                  <a:cubicBezTo>
                    <a:pt x="172004" y="18266"/>
                    <a:pt x="181644" y="12812"/>
                    <a:pt x="194202" y="7611"/>
                  </a:cubicBezTo>
                  <a:cubicBezTo>
                    <a:pt x="206633" y="2537"/>
                    <a:pt x="218429" y="0"/>
                    <a:pt x="229211" y="0"/>
                  </a:cubicBezTo>
                  <a:cubicBezTo>
                    <a:pt x="242657" y="0"/>
                    <a:pt x="253185" y="2537"/>
                    <a:pt x="260796" y="7611"/>
                  </a:cubicBezTo>
                  <a:cubicBezTo>
                    <a:pt x="268407" y="12685"/>
                    <a:pt x="273734" y="20676"/>
                    <a:pt x="276906" y="31458"/>
                  </a:cubicBezTo>
                  <a:cubicBezTo>
                    <a:pt x="280077" y="42240"/>
                    <a:pt x="281599" y="56574"/>
                    <a:pt x="281599" y="74586"/>
                  </a:cubicBezTo>
                  <a:lnTo>
                    <a:pt x="281599" y="166169"/>
                  </a:lnTo>
                  <a:lnTo>
                    <a:pt x="305065" y="169086"/>
                  </a:lnTo>
                  <a:lnTo>
                    <a:pt x="305065" y="185069"/>
                  </a:lnTo>
                  <a:lnTo>
                    <a:pt x="227436" y="185069"/>
                  </a:lnTo>
                  <a:lnTo>
                    <a:pt x="227436" y="169086"/>
                  </a:lnTo>
                  <a:lnTo>
                    <a:pt x="247604" y="166169"/>
                  </a:lnTo>
                  <a:lnTo>
                    <a:pt x="247604" y="75600"/>
                  </a:lnTo>
                  <a:cubicBezTo>
                    <a:pt x="247604" y="63043"/>
                    <a:pt x="246716" y="52895"/>
                    <a:pt x="244813" y="45411"/>
                  </a:cubicBezTo>
                  <a:cubicBezTo>
                    <a:pt x="242911" y="37927"/>
                    <a:pt x="239486" y="32346"/>
                    <a:pt x="234412" y="28667"/>
                  </a:cubicBezTo>
                  <a:cubicBezTo>
                    <a:pt x="229338" y="24989"/>
                    <a:pt x="221981" y="23086"/>
                    <a:pt x="212468" y="23086"/>
                  </a:cubicBezTo>
                  <a:cubicBezTo>
                    <a:pt x="205364" y="23086"/>
                    <a:pt x="197627" y="24608"/>
                    <a:pt x="189635" y="27779"/>
                  </a:cubicBezTo>
                  <a:cubicBezTo>
                    <a:pt x="181644" y="30951"/>
                    <a:pt x="174794" y="34629"/>
                    <a:pt x="169086" y="39069"/>
                  </a:cubicBezTo>
                  <a:cubicBezTo>
                    <a:pt x="170989" y="47567"/>
                    <a:pt x="172004" y="59618"/>
                    <a:pt x="172004" y="75220"/>
                  </a:cubicBezTo>
                  <a:lnTo>
                    <a:pt x="172004" y="166169"/>
                  </a:lnTo>
                  <a:lnTo>
                    <a:pt x="195090" y="169086"/>
                  </a:lnTo>
                  <a:lnTo>
                    <a:pt x="195090" y="185069"/>
                  </a:lnTo>
                  <a:lnTo>
                    <a:pt x="116191" y="185069"/>
                  </a:lnTo>
                  <a:lnTo>
                    <a:pt x="116191" y="169086"/>
                  </a:lnTo>
                  <a:lnTo>
                    <a:pt x="137755" y="166169"/>
                  </a:lnTo>
                  <a:lnTo>
                    <a:pt x="137755" y="74966"/>
                  </a:lnTo>
                  <a:cubicBezTo>
                    <a:pt x="137755" y="61901"/>
                    <a:pt x="136994" y="51880"/>
                    <a:pt x="135345" y="44650"/>
                  </a:cubicBezTo>
                  <a:cubicBezTo>
                    <a:pt x="133696" y="37420"/>
                    <a:pt x="130652" y="32092"/>
                    <a:pt x="126085" y="28540"/>
                  </a:cubicBezTo>
                  <a:cubicBezTo>
                    <a:pt x="121519" y="24989"/>
                    <a:pt x="114542" y="23213"/>
                    <a:pt x="105282" y="23213"/>
                  </a:cubicBezTo>
                  <a:cubicBezTo>
                    <a:pt x="97418" y="23213"/>
                    <a:pt x="89173" y="25116"/>
                    <a:pt x="80294" y="29048"/>
                  </a:cubicBezTo>
                  <a:cubicBezTo>
                    <a:pt x="71541" y="32980"/>
                    <a:pt x="63804" y="37547"/>
                    <a:pt x="57334" y="42747"/>
                  </a:cubicBezTo>
                  <a:lnTo>
                    <a:pt x="57334" y="166296"/>
                  </a:lnTo>
                  <a:lnTo>
                    <a:pt x="79152" y="169213"/>
                  </a:lnTo>
                  <a:lnTo>
                    <a:pt x="79152" y="185196"/>
                  </a:lnTo>
                  <a:lnTo>
                    <a:pt x="3171" y="185196"/>
                  </a:lnTo>
                  <a:lnTo>
                    <a:pt x="3171" y="169086"/>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99">
              <a:extLst>
                <a:ext uri="{FF2B5EF4-FFF2-40B4-BE49-F238E27FC236}">
                  <a16:creationId xmlns:a16="http://schemas.microsoft.com/office/drawing/2014/main" id="{96E50A22-CCB7-9014-B756-6A39DB9EACDD}"/>
                </a:ext>
              </a:extLst>
            </p:cNvPr>
            <p:cNvSpPr/>
            <p:nvPr/>
          </p:nvSpPr>
          <p:spPr>
            <a:xfrm>
              <a:off x="2179054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1 w 183166"/>
                <a:gd name="connsiteY20" fmla="*/ 18520 h 188240"/>
                <a:gd name="connsiteX21" fmla="*/ 106171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222"/>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1" y="18520"/>
                  </a:lnTo>
                  <a:lnTo>
                    <a:pt x="106171"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239" y="187479"/>
                    <a:pt x="140673"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100">
              <a:extLst>
                <a:ext uri="{FF2B5EF4-FFF2-40B4-BE49-F238E27FC236}">
                  <a16:creationId xmlns:a16="http://schemas.microsoft.com/office/drawing/2014/main" id="{7CF0BFFD-19C1-58A5-B632-920AA804300C}"/>
                </a:ext>
              </a:extLst>
            </p:cNvPr>
            <p:cNvSpPr/>
            <p:nvPr/>
          </p:nvSpPr>
          <p:spPr>
            <a:xfrm>
              <a:off x="21995660" y="2212754"/>
              <a:ext cx="196738" cy="185195"/>
            </a:xfrm>
            <a:custGeom>
              <a:avLst/>
              <a:gdLst>
                <a:gd name="connsiteX0" fmla="*/ 23467 w 196738"/>
                <a:gd name="connsiteY0" fmla="*/ 29302 h 185195"/>
                <a:gd name="connsiteX1" fmla="*/ 0 w 196738"/>
                <a:gd name="connsiteY1" fmla="*/ 23467 h 185195"/>
                <a:gd name="connsiteX2" fmla="*/ 0 w 196738"/>
                <a:gd name="connsiteY2" fmla="*/ 5835 h 185195"/>
                <a:gd name="connsiteX3" fmla="*/ 46553 w 196738"/>
                <a:gd name="connsiteY3" fmla="*/ 0 h 185195"/>
                <a:gd name="connsiteX4" fmla="*/ 47567 w 196738"/>
                <a:gd name="connsiteY4" fmla="*/ 0 h 185195"/>
                <a:gd name="connsiteX5" fmla="*/ 54417 w 196738"/>
                <a:gd name="connsiteY5" fmla="*/ 5835 h 185195"/>
                <a:gd name="connsiteX6" fmla="*/ 54417 w 196738"/>
                <a:gd name="connsiteY6" fmla="*/ 19534 h 185195"/>
                <a:gd name="connsiteX7" fmla="*/ 54037 w 196738"/>
                <a:gd name="connsiteY7" fmla="*/ 27399 h 185195"/>
                <a:gd name="connsiteX8" fmla="*/ 84987 w 196738"/>
                <a:gd name="connsiteY8" fmla="*/ 8499 h 185195"/>
                <a:gd name="connsiteX9" fmla="*/ 121773 w 196738"/>
                <a:gd name="connsiteY9" fmla="*/ 0 h 185195"/>
                <a:gd name="connsiteX10" fmla="*/ 153484 w 196738"/>
                <a:gd name="connsiteY10" fmla="*/ 7865 h 185195"/>
                <a:gd name="connsiteX11" fmla="*/ 169340 w 196738"/>
                <a:gd name="connsiteY11" fmla="*/ 31838 h 185195"/>
                <a:gd name="connsiteX12" fmla="*/ 173907 w 196738"/>
                <a:gd name="connsiteY12" fmla="*/ 75347 h 185195"/>
                <a:gd name="connsiteX13" fmla="*/ 173907 w 196738"/>
                <a:gd name="connsiteY13" fmla="*/ 166549 h 185195"/>
                <a:gd name="connsiteX14" fmla="*/ 196739 w 196738"/>
                <a:gd name="connsiteY14" fmla="*/ 168833 h 185195"/>
                <a:gd name="connsiteX15" fmla="*/ 196739 w 196738"/>
                <a:gd name="connsiteY15" fmla="*/ 185196 h 185195"/>
                <a:gd name="connsiteX16" fmla="*/ 119489 w 196738"/>
                <a:gd name="connsiteY16" fmla="*/ 185196 h 185195"/>
                <a:gd name="connsiteX17" fmla="*/ 119489 w 196738"/>
                <a:gd name="connsiteY17" fmla="*/ 169213 h 185195"/>
                <a:gd name="connsiteX18" fmla="*/ 139658 w 196738"/>
                <a:gd name="connsiteY18" fmla="*/ 166549 h 185195"/>
                <a:gd name="connsiteX19" fmla="*/ 139658 w 196738"/>
                <a:gd name="connsiteY19" fmla="*/ 74966 h 185195"/>
                <a:gd name="connsiteX20" fmla="*/ 136994 w 196738"/>
                <a:gd name="connsiteY20" fmla="*/ 44777 h 185195"/>
                <a:gd name="connsiteX21" fmla="*/ 127227 w 196738"/>
                <a:gd name="connsiteY21" fmla="*/ 28414 h 185195"/>
                <a:gd name="connsiteX22" fmla="*/ 106424 w 196738"/>
                <a:gd name="connsiteY22" fmla="*/ 23086 h 185195"/>
                <a:gd name="connsiteX23" fmla="*/ 81309 w 196738"/>
                <a:gd name="connsiteY23" fmla="*/ 28921 h 185195"/>
                <a:gd name="connsiteX24" fmla="*/ 57461 w 196738"/>
                <a:gd name="connsiteY24" fmla="*/ 42620 h 185195"/>
                <a:gd name="connsiteX25" fmla="*/ 57461 w 196738"/>
                <a:gd name="connsiteY25" fmla="*/ 166169 h 185195"/>
                <a:gd name="connsiteX26" fmla="*/ 79660 w 196738"/>
                <a:gd name="connsiteY26" fmla="*/ 169086 h 185195"/>
                <a:gd name="connsiteX27" fmla="*/ 79660 w 196738"/>
                <a:gd name="connsiteY27" fmla="*/ 185069 h 185195"/>
                <a:gd name="connsiteX28" fmla="*/ 2791 w 196738"/>
                <a:gd name="connsiteY28" fmla="*/ 185069 h 185195"/>
                <a:gd name="connsiteX29" fmla="*/ 2791 w 196738"/>
                <a:gd name="connsiteY29" fmla="*/ 169086 h 185195"/>
                <a:gd name="connsiteX30" fmla="*/ 23340 w 196738"/>
                <a:gd name="connsiteY30" fmla="*/ 166169 h 185195"/>
                <a:gd name="connsiteX31" fmla="*/ 23340 w 196738"/>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38"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484" y="7865"/>
                  </a:cubicBezTo>
                  <a:cubicBezTo>
                    <a:pt x="160968" y="13065"/>
                    <a:pt x="166296" y="21056"/>
                    <a:pt x="169340" y="31838"/>
                  </a:cubicBezTo>
                  <a:cubicBezTo>
                    <a:pt x="172384" y="42620"/>
                    <a:pt x="173907" y="57081"/>
                    <a:pt x="173907" y="75347"/>
                  </a:cubicBezTo>
                  <a:lnTo>
                    <a:pt x="173907" y="166549"/>
                  </a:lnTo>
                  <a:lnTo>
                    <a:pt x="196739" y="168833"/>
                  </a:lnTo>
                  <a:lnTo>
                    <a:pt x="196739" y="185196"/>
                  </a:lnTo>
                  <a:lnTo>
                    <a:pt x="119489" y="185196"/>
                  </a:lnTo>
                  <a:lnTo>
                    <a:pt x="119489" y="169213"/>
                  </a:lnTo>
                  <a:lnTo>
                    <a:pt x="139658" y="166549"/>
                  </a:lnTo>
                  <a:lnTo>
                    <a:pt x="139658" y="74966"/>
                  </a:lnTo>
                  <a:cubicBezTo>
                    <a:pt x="139658" y="62155"/>
                    <a:pt x="138770" y="52134"/>
                    <a:pt x="136994" y="44777"/>
                  </a:cubicBezTo>
                  <a:cubicBezTo>
                    <a:pt x="135218" y="37547"/>
                    <a:pt x="132047" y="32092"/>
                    <a:pt x="127227" y="28414"/>
                  </a:cubicBezTo>
                  <a:cubicBezTo>
                    <a:pt x="122407" y="24862"/>
                    <a:pt x="115557" y="23086"/>
                    <a:pt x="106424" y="23086"/>
                  </a:cubicBezTo>
                  <a:cubicBezTo>
                    <a:pt x="98560" y="23086"/>
                    <a:pt x="90188" y="24989"/>
                    <a:pt x="81309" y="28921"/>
                  </a:cubicBezTo>
                  <a:cubicBezTo>
                    <a:pt x="72429" y="32853"/>
                    <a:pt x="64438" y="37420"/>
                    <a:pt x="57461" y="42620"/>
                  </a:cubicBezTo>
                  <a:lnTo>
                    <a:pt x="57461" y="166169"/>
                  </a:lnTo>
                  <a:lnTo>
                    <a:pt x="79660" y="169086"/>
                  </a:lnTo>
                  <a:lnTo>
                    <a:pt x="79660" y="185069"/>
                  </a:lnTo>
                  <a:lnTo>
                    <a:pt x="2791" y="185069"/>
                  </a:lnTo>
                  <a:lnTo>
                    <a:pt x="2791" y="169086"/>
                  </a:lnTo>
                  <a:lnTo>
                    <a:pt x="23340" y="166169"/>
                  </a:lnTo>
                  <a:lnTo>
                    <a:pt x="23340"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101">
              <a:extLst>
                <a:ext uri="{FF2B5EF4-FFF2-40B4-BE49-F238E27FC236}">
                  <a16:creationId xmlns:a16="http://schemas.microsoft.com/office/drawing/2014/main" id="{CCAD80FE-9304-4FBD-9CA4-5CD4F615988B}"/>
                </a:ext>
              </a:extLst>
            </p:cNvPr>
            <p:cNvSpPr/>
            <p:nvPr/>
          </p:nvSpPr>
          <p:spPr>
            <a:xfrm>
              <a:off x="22214977"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3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3" y="0"/>
                  </a:cubicBezTo>
                  <a:cubicBezTo>
                    <a:pt x="49851" y="0"/>
                    <a:pt x="55305" y="1903"/>
                    <a:pt x="58730" y="5835"/>
                  </a:cubicBezTo>
                  <a:cubicBezTo>
                    <a:pt x="62155" y="9767"/>
                    <a:pt x="63930" y="14714"/>
                    <a:pt x="63930" y="20803"/>
                  </a:cubicBezTo>
                  <a:cubicBezTo>
                    <a:pt x="63930" y="28160"/>
                    <a:pt x="61774" y="33995"/>
                    <a:pt x="57588" y="38434"/>
                  </a:cubicBezTo>
                  <a:cubicBezTo>
                    <a:pt x="53402" y="42874"/>
                    <a:pt x="47440"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102">
              <a:extLst>
                <a:ext uri="{FF2B5EF4-FFF2-40B4-BE49-F238E27FC236}">
                  <a16:creationId xmlns:a16="http://schemas.microsoft.com/office/drawing/2014/main" id="{75147F84-5F4B-8634-51AC-ED908201BDAF}"/>
                </a:ext>
              </a:extLst>
            </p:cNvPr>
            <p:cNvSpPr/>
            <p:nvPr/>
          </p:nvSpPr>
          <p:spPr>
            <a:xfrm>
              <a:off x="22319879" y="2170007"/>
              <a:ext cx="117332" cy="231367"/>
            </a:xfrm>
            <a:custGeom>
              <a:avLst/>
              <a:gdLst>
                <a:gd name="connsiteX0" fmla="*/ 32600 w 117332"/>
                <a:gd name="connsiteY0" fmla="*/ 222616 h 231367"/>
                <a:gd name="connsiteX1" fmla="*/ 23467 w 117332"/>
                <a:gd name="connsiteY1" fmla="*/ 193568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0 h 231367"/>
                <a:gd name="connsiteX22" fmla="*/ 92091 w 117332"/>
                <a:gd name="connsiteY22" fmla="*/ 225787 h 231367"/>
                <a:gd name="connsiteX23" fmla="*/ 60379 w 117332"/>
                <a:gd name="connsiteY23" fmla="*/ 231368 h 231367"/>
                <a:gd name="connsiteX24" fmla="*/ 32600 w 117332"/>
                <a:gd name="connsiteY24" fmla="*/ 222616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616"/>
                  </a:moveTo>
                  <a:cubicBezTo>
                    <a:pt x="26511" y="216907"/>
                    <a:pt x="23467" y="207267"/>
                    <a:pt x="23467" y="193568"/>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333" y="214370"/>
                  </a:lnTo>
                  <a:cubicBezTo>
                    <a:pt x="112132" y="218303"/>
                    <a:pt x="103634" y="222108"/>
                    <a:pt x="92091" y="225787"/>
                  </a:cubicBezTo>
                  <a:cubicBezTo>
                    <a:pt x="80548" y="229465"/>
                    <a:pt x="69892" y="231368"/>
                    <a:pt x="60379" y="231368"/>
                  </a:cubicBezTo>
                  <a:cubicBezTo>
                    <a:pt x="47948"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103">
              <a:extLst>
                <a:ext uri="{FF2B5EF4-FFF2-40B4-BE49-F238E27FC236}">
                  <a16:creationId xmlns:a16="http://schemas.microsoft.com/office/drawing/2014/main" id="{FC70D0C7-72F4-448E-946F-C37214525C2C}"/>
                </a:ext>
              </a:extLst>
            </p:cNvPr>
            <p:cNvSpPr/>
            <p:nvPr/>
          </p:nvSpPr>
          <p:spPr>
            <a:xfrm>
              <a:off x="22457000" y="2212881"/>
              <a:ext cx="160079" cy="188493"/>
            </a:xfrm>
            <a:custGeom>
              <a:avLst/>
              <a:gdLst>
                <a:gd name="connsiteX0" fmla="*/ 30824 w 160079"/>
                <a:gd name="connsiteY0" fmla="*/ 90949 h 188493"/>
                <a:gd name="connsiteX1" fmla="*/ 108454 w 160079"/>
                <a:gd name="connsiteY1" fmla="*/ 75474 h 188493"/>
                <a:gd name="connsiteX2" fmla="*/ 108454 w 160079"/>
                <a:gd name="connsiteY2" fmla="*/ 66341 h 188493"/>
                <a:gd name="connsiteX3" fmla="*/ 105156 w 160079"/>
                <a:gd name="connsiteY3" fmla="*/ 42240 h 188493"/>
                <a:gd name="connsiteX4" fmla="*/ 93866 w 160079"/>
                <a:gd name="connsiteY4" fmla="*/ 29302 h 188493"/>
                <a:gd name="connsiteX5" fmla="*/ 71161 w 160079"/>
                <a:gd name="connsiteY5" fmla="*/ 25242 h 188493"/>
                <a:gd name="connsiteX6" fmla="*/ 41352 w 160079"/>
                <a:gd name="connsiteY6" fmla="*/ 29936 h 188493"/>
                <a:gd name="connsiteX7" fmla="*/ 15095 w 160079"/>
                <a:gd name="connsiteY7" fmla="*/ 41479 h 188493"/>
                <a:gd name="connsiteX8" fmla="*/ 6976 w 160079"/>
                <a:gd name="connsiteY8" fmla="*/ 24481 h 188493"/>
                <a:gd name="connsiteX9" fmla="*/ 22579 w 160079"/>
                <a:gd name="connsiteY9" fmla="*/ 14968 h 188493"/>
                <a:gd name="connsiteX10" fmla="*/ 48963 w 160079"/>
                <a:gd name="connsiteY10" fmla="*/ 4566 h 188493"/>
                <a:gd name="connsiteX11" fmla="*/ 78898 w 160079"/>
                <a:gd name="connsiteY11" fmla="*/ 0 h 188493"/>
                <a:gd name="connsiteX12" fmla="*/ 115557 w 160079"/>
                <a:gd name="connsiteY12" fmla="*/ 6342 h 188493"/>
                <a:gd name="connsiteX13" fmla="*/ 134965 w 160079"/>
                <a:gd name="connsiteY13" fmla="*/ 26765 h 188493"/>
                <a:gd name="connsiteX14" fmla="*/ 140799 w 160079"/>
                <a:gd name="connsiteY14" fmla="*/ 64311 h 188493"/>
                <a:gd name="connsiteX15" fmla="*/ 140799 w 160079"/>
                <a:gd name="connsiteY15" fmla="*/ 168959 h 188493"/>
                <a:gd name="connsiteX16" fmla="*/ 160080 w 160079"/>
                <a:gd name="connsiteY16" fmla="*/ 168959 h 188493"/>
                <a:gd name="connsiteX17" fmla="*/ 160080 w 160079"/>
                <a:gd name="connsiteY17" fmla="*/ 183293 h 188493"/>
                <a:gd name="connsiteX18" fmla="*/ 143590 w 160079"/>
                <a:gd name="connsiteY18" fmla="*/ 186591 h 188493"/>
                <a:gd name="connsiteX19" fmla="*/ 126212 w 160079"/>
                <a:gd name="connsiteY19" fmla="*/ 188240 h 188493"/>
                <a:gd name="connsiteX20" fmla="*/ 113781 w 160079"/>
                <a:gd name="connsiteY20" fmla="*/ 185449 h 188493"/>
                <a:gd name="connsiteX21" fmla="*/ 110483 w 160079"/>
                <a:gd name="connsiteY21" fmla="*/ 173272 h 188493"/>
                <a:gd name="connsiteX22" fmla="*/ 110483 w 160079"/>
                <a:gd name="connsiteY22" fmla="*/ 162490 h 188493"/>
                <a:gd name="connsiteX23" fmla="*/ 86509 w 160079"/>
                <a:gd name="connsiteY23" fmla="*/ 180376 h 188493"/>
                <a:gd name="connsiteX24" fmla="*/ 54417 w 160079"/>
                <a:gd name="connsiteY24" fmla="*/ 188494 h 188493"/>
                <a:gd name="connsiteX25" fmla="*/ 15475 w 160079"/>
                <a:gd name="connsiteY25" fmla="*/ 174921 h 188493"/>
                <a:gd name="connsiteX26" fmla="*/ 0 w 160079"/>
                <a:gd name="connsiteY26" fmla="*/ 135979 h 188493"/>
                <a:gd name="connsiteX27" fmla="*/ 30824 w 160079"/>
                <a:gd name="connsiteY27" fmla="*/ 90949 h 188493"/>
                <a:gd name="connsiteX28" fmla="*/ 88158 w 160079"/>
                <a:gd name="connsiteY28" fmla="*/ 161222 h 188493"/>
                <a:gd name="connsiteX29" fmla="*/ 108327 w 160079"/>
                <a:gd name="connsiteY29" fmla="*/ 148791 h 188493"/>
                <a:gd name="connsiteX30" fmla="*/ 108327 w 160079"/>
                <a:gd name="connsiteY30" fmla="*/ 92725 h 188493"/>
                <a:gd name="connsiteX31" fmla="*/ 54671 w 160079"/>
                <a:gd name="connsiteY31" fmla="*/ 103634 h 188493"/>
                <a:gd name="connsiteX32" fmla="*/ 36532 w 160079"/>
                <a:gd name="connsiteY32" fmla="*/ 132174 h 188493"/>
                <a:gd name="connsiteX33" fmla="*/ 45157 w 160079"/>
                <a:gd name="connsiteY33" fmla="*/ 158051 h 188493"/>
                <a:gd name="connsiteX34" fmla="*/ 68497 w 160079"/>
                <a:gd name="connsiteY34" fmla="*/ 166422 h 188493"/>
                <a:gd name="connsiteX35" fmla="*/ 88158 w 160079"/>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79" h="188493">
                  <a:moveTo>
                    <a:pt x="30824" y="90949"/>
                  </a:moveTo>
                  <a:cubicBezTo>
                    <a:pt x="51246" y="81309"/>
                    <a:pt x="77123" y="76108"/>
                    <a:pt x="108454" y="75474"/>
                  </a:cubicBezTo>
                  <a:lnTo>
                    <a:pt x="108454" y="66341"/>
                  </a:lnTo>
                  <a:cubicBezTo>
                    <a:pt x="108454" y="56066"/>
                    <a:pt x="107312" y="48075"/>
                    <a:pt x="105156" y="42240"/>
                  </a:cubicBezTo>
                  <a:cubicBezTo>
                    <a:pt x="102999" y="36405"/>
                    <a:pt x="99194" y="32092"/>
                    <a:pt x="93866" y="29302"/>
                  </a:cubicBezTo>
                  <a:cubicBezTo>
                    <a:pt x="88539" y="26638"/>
                    <a:pt x="80928" y="25242"/>
                    <a:pt x="71161" y="25242"/>
                  </a:cubicBezTo>
                  <a:cubicBezTo>
                    <a:pt x="60125" y="25242"/>
                    <a:pt x="50104" y="26765"/>
                    <a:pt x="41352" y="29936"/>
                  </a:cubicBezTo>
                  <a:cubicBezTo>
                    <a:pt x="32599" y="33107"/>
                    <a:pt x="23847" y="36912"/>
                    <a:pt x="15095" y="41479"/>
                  </a:cubicBezTo>
                  <a:lnTo>
                    <a:pt x="6976" y="24481"/>
                  </a:lnTo>
                  <a:cubicBezTo>
                    <a:pt x="9767" y="22071"/>
                    <a:pt x="14968" y="18900"/>
                    <a:pt x="22579" y="14968"/>
                  </a:cubicBezTo>
                  <a:cubicBezTo>
                    <a:pt x="30189"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799" y="48582"/>
                    <a:pt x="140799" y="64311"/>
                  </a:cubicBezTo>
                  <a:lnTo>
                    <a:pt x="140799" y="168959"/>
                  </a:lnTo>
                  <a:lnTo>
                    <a:pt x="160080" y="168959"/>
                  </a:lnTo>
                  <a:lnTo>
                    <a:pt x="160080" y="183293"/>
                  </a:lnTo>
                  <a:cubicBezTo>
                    <a:pt x="155767" y="184435"/>
                    <a:pt x="150186" y="185449"/>
                    <a:pt x="143590" y="186591"/>
                  </a:cubicBezTo>
                  <a:cubicBezTo>
                    <a:pt x="136994" y="187733"/>
                    <a:pt x="131159" y="188240"/>
                    <a:pt x="126212" y="188240"/>
                  </a:cubicBezTo>
                  <a:cubicBezTo>
                    <a:pt x="120123" y="188240"/>
                    <a:pt x="115938" y="187352"/>
                    <a:pt x="113781" y="185449"/>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684"/>
                    <a:pt x="10401" y="100589"/>
                    <a:pt x="30824" y="90949"/>
                  </a:cubicBezTo>
                  <a:close/>
                  <a:moveTo>
                    <a:pt x="88158" y="161222"/>
                  </a:moveTo>
                  <a:cubicBezTo>
                    <a:pt x="95515" y="157797"/>
                    <a:pt x="102238" y="153611"/>
                    <a:pt x="108327" y="148791"/>
                  </a:cubicBezTo>
                  <a:lnTo>
                    <a:pt x="108327" y="92725"/>
                  </a:lnTo>
                  <a:cubicBezTo>
                    <a:pt x="84607" y="92725"/>
                    <a:pt x="66721" y="96403"/>
                    <a:pt x="54671" y="103634"/>
                  </a:cubicBezTo>
                  <a:cubicBezTo>
                    <a:pt x="42620" y="110864"/>
                    <a:pt x="36532" y="120377"/>
                    <a:pt x="36532" y="132174"/>
                  </a:cubicBezTo>
                  <a:cubicBezTo>
                    <a:pt x="36532" y="143971"/>
                    <a:pt x="39449" y="152596"/>
                    <a:pt x="45157" y="158051"/>
                  </a:cubicBezTo>
                  <a:cubicBezTo>
                    <a:pt x="50865" y="163505"/>
                    <a:pt x="58730" y="166422"/>
                    <a:pt x="68497" y="166422"/>
                  </a:cubicBezTo>
                  <a:cubicBezTo>
                    <a:pt x="74205" y="166422"/>
                    <a:pt x="80801" y="164647"/>
                    <a:pt x="88158"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104">
              <a:extLst>
                <a:ext uri="{FF2B5EF4-FFF2-40B4-BE49-F238E27FC236}">
                  <a16:creationId xmlns:a16="http://schemas.microsoft.com/office/drawing/2014/main" id="{1732E42D-687C-6C36-E313-955C94104842}"/>
                </a:ext>
              </a:extLst>
            </p:cNvPr>
            <p:cNvSpPr/>
            <p:nvPr/>
          </p:nvSpPr>
          <p:spPr>
            <a:xfrm>
              <a:off x="22640674" y="2211993"/>
              <a:ext cx="127226" cy="185829"/>
            </a:xfrm>
            <a:custGeom>
              <a:avLst/>
              <a:gdLst>
                <a:gd name="connsiteX0" fmla="*/ 0 w 127226"/>
                <a:gd name="connsiteY0" fmla="*/ 169847 h 185829"/>
                <a:gd name="connsiteX1" fmla="*/ 24481 w 127226"/>
                <a:gd name="connsiteY1" fmla="*/ 167945 h 185829"/>
                <a:gd name="connsiteX2" fmla="*/ 24481 w 127226"/>
                <a:gd name="connsiteY2" fmla="*/ 30063 h 185829"/>
                <a:gd name="connsiteX3" fmla="*/ 1015 w 127226"/>
                <a:gd name="connsiteY3" fmla="*/ 24228 h 185829"/>
                <a:gd name="connsiteX4" fmla="*/ 1015 w 127226"/>
                <a:gd name="connsiteY4" fmla="*/ 6596 h 185829"/>
                <a:gd name="connsiteX5" fmla="*/ 46045 w 127226"/>
                <a:gd name="connsiteY5" fmla="*/ 761 h 185829"/>
                <a:gd name="connsiteX6" fmla="*/ 46679 w 127226"/>
                <a:gd name="connsiteY6" fmla="*/ 761 h 185829"/>
                <a:gd name="connsiteX7" fmla="*/ 53910 w 127226"/>
                <a:gd name="connsiteY7" fmla="*/ 6596 h 185829"/>
                <a:gd name="connsiteX8" fmla="*/ 53910 w 127226"/>
                <a:gd name="connsiteY8" fmla="*/ 12431 h 185829"/>
                <a:gd name="connsiteX9" fmla="*/ 52895 w 127226"/>
                <a:gd name="connsiteY9" fmla="*/ 37800 h 185829"/>
                <a:gd name="connsiteX10" fmla="*/ 53910 w 127226"/>
                <a:gd name="connsiteY10" fmla="*/ 37800 h 185829"/>
                <a:gd name="connsiteX11" fmla="*/ 65580 w 127226"/>
                <a:gd name="connsiteY11" fmla="*/ 23467 h 185829"/>
                <a:gd name="connsiteX12" fmla="*/ 87397 w 127226"/>
                <a:gd name="connsiteY12" fmla="*/ 7357 h 185829"/>
                <a:gd name="connsiteX13" fmla="*/ 116445 w 127226"/>
                <a:gd name="connsiteY13" fmla="*/ 0 h 185829"/>
                <a:gd name="connsiteX14" fmla="*/ 127227 w 127226"/>
                <a:gd name="connsiteY14" fmla="*/ 1649 h 185829"/>
                <a:gd name="connsiteX15" fmla="*/ 127227 w 127226"/>
                <a:gd name="connsiteY15" fmla="*/ 38181 h 185829"/>
                <a:gd name="connsiteX16" fmla="*/ 119870 w 127226"/>
                <a:gd name="connsiteY16" fmla="*/ 35136 h 185829"/>
                <a:gd name="connsiteX17" fmla="*/ 108580 w 127226"/>
                <a:gd name="connsiteY17" fmla="*/ 33614 h 185829"/>
                <a:gd name="connsiteX18" fmla="*/ 58349 w 127226"/>
                <a:gd name="connsiteY18" fmla="*/ 50231 h 185829"/>
                <a:gd name="connsiteX19" fmla="*/ 58349 w 127226"/>
                <a:gd name="connsiteY19" fmla="*/ 167564 h 185829"/>
                <a:gd name="connsiteX20" fmla="*/ 99701 w 127226"/>
                <a:gd name="connsiteY20" fmla="*/ 170228 h 185829"/>
                <a:gd name="connsiteX21" fmla="*/ 99701 w 127226"/>
                <a:gd name="connsiteY21" fmla="*/ 185830 h 185829"/>
                <a:gd name="connsiteX22" fmla="*/ 0 w 127226"/>
                <a:gd name="connsiteY22" fmla="*/ 185830 h 185829"/>
                <a:gd name="connsiteX23" fmla="*/ 0 w 127226"/>
                <a:gd name="connsiteY23" fmla="*/ 169847 h 18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29">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09"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09" name="Graphic 15">
            <a:extLst>
              <a:ext uri="{FF2B5EF4-FFF2-40B4-BE49-F238E27FC236}">
                <a16:creationId xmlns:a16="http://schemas.microsoft.com/office/drawing/2014/main" id="{475A37A0-840A-39E0-90DE-D9BB61F5380D}"/>
              </a:ext>
            </a:extLst>
          </p:cNvPr>
          <p:cNvGrpSpPr>
            <a:grpSpLocks/>
          </p:cNvGrpSpPr>
          <p:nvPr userDrawn="1"/>
        </p:nvGrpSpPr>
        <p:grpSpPr bwMode="auto">
          <a:xfrm>
            <a:off x="4800600" y="8320088"/>
            <a:ext cx="2306638" cy="3397250"/>
            <a:chOff x="4624160" y="4815543"/>
            <a:chExt cx="2307145" cy="3397472"/>
          </a:xfrm>
        </p:grpSpPr>
        <p:sp>
          <p:nvSpPr>
            <p:cNvPr id="110" name="Freeform: Shape 114">
              <a:extLst>
                <a:ext uri="{FF2B5EF4-FFF2-40B4-BE49-F238E27FC236}">
                  <a16:creationId xmlns:a16="http://schemas.microsoft.com/office/drawing/2014/main" id="{22D07A09-2FF5-A5BD-82DB-4AFCD862E1D4}"/>
                </a:ext>
              </a:extLst>
            </p:cNvPr>
            <p:cNvSpPr>
              <a:spLocks/>
            </p:cNvSpPr>
            <p:nvPr/>
          </p:nvSpPr>
          <p:spPr bwMode="auto">
            <a:xfrm>
              <a:off x="4624160" y="4815638"/>
              <a:ext cx="1153287" cy="3397377"/>
            </a:xfrm>
            <a:custGeom>
              <a:avLst/>
              <a:gdLst>
                <a:gd name="T0" fmla="*/ 571786 w 1153287"/>
                <a:gd name="T1" fmla="*/ 2893124 h 3397377"/>
                <a:gd name="T2" fmla="*/ 1153287 w 1153287"/>
                <a:gd name="T3" fmla="*/ 3397377 h 3397377"/>
                <a:gd name="T4" fmla="*/ 1153287 w 1153287"/>
                <a:gd name="T5" fmla="*/ 0 h 3397377"/>
                <a:gd name="T6" fmla="*/ 571786 w 1153287"/>
                <a:gd name="T7" fmla="*/ 504158 h 3397377"/>
                <a:gd name="T8" fmla="*/ 571786 w 1153287"/>
                <a:gd name="T9" fmla="*/ 2893124 h 3397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287" h="3397377">
                  <a:moveTo>
                    <a:pt x="571786" y="2893124"/>
                  </a:moveTo>
                  <a:lnTo>
                    <a:pt x="1153287" y="3397377"/>
                  </a:lnTo>
                  <a:lnTo>
                    <a:pt x="1153287" y="0"/>
                  </a:lnTo>
                  <a:lnTo>
                    <a:pt x="571786" y="504158"/>
                  </a:lnTo>
                  <a:cubicBezTo>
                    <a:pt x="-190595" y="1160812"/>
                    <a:pt x="-190595" y="2236375"/>
                    <a:pt x="571786" y="2893124"/>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111" name="Freeform: Shape 115">
              <a:extLst>
                <a:ext uri="{FF2B5EF4-FFF2-40B4-BE49-F238E27FC236}">
                  <a16:creationId xmlns:a16="http://schemas.microsoft.com/office/drawing/2014/main" id="{0FA04AB4-94D6-C152-B7C9-F748EDC8C695}"/>
                </a:ext>
              </a:extLst>
            </p:cNvPr>
            <p:cNvSpPr>
              <a:spLocks/>
            </p:cNvSpPr>
            <p:nvPr/>
          </p:nvSpPr>
          <p:spPr bwMode="auto">
            <a:xfrm>
              <a:off x="5777448" y="4815543"/>
              <a:ext cx="1153858" cy="3397376"/>
            </a:xfrm>
            <a:custGeom>
              <a:avLst/>
              <a:gdLst>
                <a:gd name="T0" fmla="*/ 0 w 1153858"/>
                <a:gd name="T1" fmla="*/ 0 h 3397376"/>
                <a:gd name="T2" fmla="*/ 0 w 1153858"/>
                <a:gd name="T3" fmla="*/ 3397377 h 3397376"/>
                <a:gd name="T4" fmla="*/ 583501 w 1153858"/>
                <a:gd name="T5" fmla="*/ 2893124 h 3397376"/>
                <a:gd name="T6" fmla="*/ 583501 w 1153858"/>
                <a:gd name="T7" fmla="*/ 504158 h 3397376"/>
                <a:gd name="T8" fmla="*/ 0 w 1153858"/>
                <a:gd name="T9" fmla="*/ 0 h 3397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858" h="3397376">
                  <a:moveTo>
                    <a:pt x="0" y="0"/>
                  </a:moveTo>
                  <a:lnTo>
                    <a:pt x="0" y="3397377"/>
                  </a:lnTo>
                  <a:lnTo>
                    <a:pt x="583501" y="2893124"/>
                  </a:lnTo>
                  <a:cubicBezTo>
                    <a:pt x="1343977" y="2236375"/>
                    <a:pt x="1343977" y="1160907"/>
                    <a:pt x="583501" y="504158"/>
                  </a:cubicBez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Tree>
    <p:extLst>
      <p:ext uri="{BB962C8B-B14F-4D97-AF65-F5344CB8AC3E}">
        <p14:creationId xmlns:p14="http://schemas.microsoft.com/office/powerpoint/2010/main" val="6282050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CNSCBT Titlu">
    <p:bg>
      <p:bgPr>
        <a:solidFill>
          <a:srgbClr val="FDC24E"/>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C803803-20A0-6EAC-6DF9-B5B0609C54D2}"/>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5" name="TextBox 4">
            <a:extLst>
              <a:ext uri="{FF2B5EF4-FFF2-40B4-BE49-F238E27FC236}">
                <a16:creationId xmlns:a16="http://schemas.microsoft.com/office/drawing/2014/main" id="{652E6641-E208-52E9-F3C9-04FDC4EF94E3}"/>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tx2"/>
                </a:solidFill>
              </a:rPr>
              <a:t>insp.gov.ro</a:t>
            </a:r>
          </a:p>
        </p:txBody>
      </p:sp>
      <p:grpSp>
        <p:nvGrpSpPr>
          <p:cNvPr id="6" name="Graphic 4">
            <a:extLst>
              <a:ext uri="{FF2B5EF4-FFF2-40B4-BE49-F238E27FC236}">
                <a16:creationId xmlns:a16="http://schemas.microsoft.com/office/drawing/2014/main" id="{C234FB45-7675-111C-32AC-8E635BE8C19C}"/>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8EF99EA8-DE7E-921F-CD46-36442A9B9959}"/>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F912D229-CF9F-80ED-BF01-4246D6A155A3}"/>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D6908673-10CC-DBEF-7B30-266645A226AC}"/>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A7A76100-BFB0-8740-B2A8-EA9828FC222E}"/>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0D6EA34B-51E5-D6AC-2948-65BA18376587}"/>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5BF1D14F-ACD7-D993-56A0-3AF9FF79D7BD}"/>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5E680030-101D-9646-02C3-481A6C1079CD}"/>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59C0D571-87C8-A639-9829-0FA148D381F9}"/>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A9DCA2BB-B907-308E-50AD-C9BCB6602BF3}"/>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901321AF-C860-9236-0279-2CA38295264E}"/>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4D62003A-6689-1153-7371-831D3AE3681E}"/>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84D2D5FF-CA8E-19EB-D44F-802AD940E1C1}"/>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497A279C-4E03-BD09-8942-900F0A468DB1}"/>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78497097-C471-CF03-39C2-61547C81B9D9}"/>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44A01848-FC33-CD06-30D0-E6008A81267C}"/>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0269BDE4-C288-DC92-C4F1-C74CB4A63139}"/>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7F234870-1E8F-3265-46DF-DC1FF36C072D}"/>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E95A4FF9-CAD5-F959-DEE4-70065E50FC6B}"/>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42A025CA-8FE0-880F-92B9-E80D7E199EDF}"/>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D70CA482-AF88-5150-2471-B8DEC9D0F469}"/>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DAC8B47D-E0D4-ABC4-36FB-842347BF7F8A}"/>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7023DD66-1CA1-B9B6-DBC3-0D24199148AF}"/>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36AE477C-5267-C0D4-1084-BDDE7FD304BD}"/>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700D52F6-335C-8107-D6B1-02165D5199DC}"/>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93EA3A4A-F4D5-B98A-29F1-F9F81CE64FB4}"/>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69959AEB-5966-E52A-37FC-EE771F16C934}"/>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452C0BFA-4F66-C558-6171-122127415537}"/>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B8E8FB6D-312B-07F1-194B-BFE07BFFE6A3}"/>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FC222229-FB68-7DD7-C40C-64E3B157665D}"/>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FC1E3EB0-D8D8-3383-E0BF-B66D1C4F5B62}"/>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2FD06A56-A67B-0840-866C-8912DDB7353C}"/>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F334CC32-258D-9087-8A31-814D8E588635}"/>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DA381D93-8B70-DCAB-D604-CC651BD9B67D}"/>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67CF9594-87C8-8EDA-45B1-8FCFECB53956}"/>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1387A85A-5426-7BD2-EF7C-08CC436C4E9E}"/>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DDB64FA5-E528-ACD8-08D5-498F63C903DC}"/>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85486DB3-C464-440B-8BC4-EEC15F33CFD2}"/>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62E627B3-2374-5587-BCA3-7D7EB9705E9F}"/>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C2C2497D-D2E2-5C99-801F-5CE46927523D}"/>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40BE9BE0-0A60-0F5B-C293-FE52C1ACEE1B}"/>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0677F9E6-1D95-99EC-00A1-FBB93F229FAE}"/>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92D11F46-9344-7674-2A61-8639E2300508}"/>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0BD10C72-60C9-341E-CA28-62AE17F93289}"/>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9">
            <a:extLst>
              <a:ext uri="{FF2B5EF4-FFF2-40B4-BE49-F238E27FC236}">
                <a16:creationId xmlns:a16="http://schemas.microsoft.com/office/drawing/2014/main" id="{98079C4C-BF86-99E5-6569-66E08A167797}"/>
              </a:ext>
            </a:extLst>
          </p:cNvPr>
          <p:cNvGrpSpPr>
            <a:grpSpLocks noChangeAspect="1"/>
          </p:cNvGrpSpPr>
          <p:nvPr userDrawn="1"/>
        </p:nvGrpSpPr>
        <p:grpSpPr>
          <a:xfrm>
            <a:off x="19238400" y="1393200"/>
            <a:ext cx="3779999" cy="1011613"/>
            <a:chOff x="10772775" y="6485731"/>
            <a:chExt cx="2836258" cy="759047"/>
          </a:xfrm>
          <a:solidFill>
            <a:srgbClr val="262262"/>
          </a:solidFill>
        </p:grpSpPr>
        <p:sp>
          <p:nvSpPr>
            <p:cNvPr id="51" name="Freeform: Shape 1045">
              <a:extLst>
                <a:ext uri="{FF2B5EF4-FFF2-40B4-BE49-F238E27FC236}">
                  <a16:creationId xmlns:a16="http://schemas.microsoft.com/office/drawing/2014/main" id="{E55DE79D-7D99-9EC3-42A1-426FFA4E17C4}"/>
                </a:ext>
              </a:extLst>
            </p:cNvPr>
            <p:cNvSpPr/>
            <p:nvPr/>
          </p:nvSpPr>
          <p:spPr>
            <a:xfrm>
              <a:off x="10772775" y="6502114"/>
              <a:ext cx="140493" cy="183172"/>
            </a:xfrm>
            <a:custGeom>
              <a:avLst/>
              <a:gdLst>
                <a:gd name="connsiteX0" fmla="*/ 37910 w 140493"/>
                <a:gd name="connsiteY0" fmla="*/ 171926 h 183172"/>
                <a:gd name="connsiteX1" fmla="*/ 9620 w 140493"/>
                <a:gd name="connsiteY1" fmla="*/ 139827 h 183172"/>
                <a:gd name="connsiteX2" fmla="*/ 0 w 140493"/>
                <a:gd name="connsiteY2" fmla="*/ 91154 h 183172"/>
                <a:gd name="connsiteX3" fmla="*/ 11335 w 140493"/>
                <a:gd name="connsiteY3" fmla="*/ 43529 h 183172"/>
                <a:gd name="connsiteX4" fmla="*/ 42386 w 140493"/>
                <a:gd name="connsiteY4" fmla="*/ 11430 h 183172"/>
                <a:gd name="connsiteX5" fmla="*/ 86678 w 140493"/>
                <a:gd name="connsiteY5" fmla="*/ 0 h 183172"/>
                <a:gd name="connsiteX6" fmla="*/ 131159 w 140493"/>
                <a:gd name="connsiteY6" fmla="*/ 5810 h 183172"/>
                <a:gd name="connsiteX7" fmla="*/ 139065 w 140493"/>
                <a:gd name="connsiteY7" fmla="*/ 7239 h 183172"/>
                <a:gd name="connsiteX8" fmla="*/ 136684 w 140493"/>
                <a:gd name="connsiteY8" fmla="*/ 50578 h 183172"/>
                <a:gd name="connsiteX9" fmla="*/ 120587 w 140493"/>
                <a:gd name="connsiteY9" fmla="*/ 50578 h 183172"/>
                <a:gd name="connsiteX10" fmla="*/ 114586 w 140493"/>
                <a:gd name="connsiteY10" fmla="*/ 20003 h 183172"/>
                <a:gd name="connsiteX11" fmla="*/ 102870 w 140493"/>
                <a:gd name="connsiteY11" fmla="*/ 15049 h 183172"/>
                <a:gd name="connsiteX12" fmla="*/ 82582 w 140493"/>
                <a:gd name="connsiteY12" fmla="*/ 13049 h 183172"/>
                <a:gd name="connsiteX13" fmla="*/ 55150 w 140493"/>
                <a:gd name="connsiteY13" fmla="*/ 21717 h 183172"/>
                <a:gd name="connsiteX14" fmla="*/ 36195 w 140493"/>
                <a:gd name="connsiteY14" fmla="*/ 47625 h 183172"/>
                <a:gd name="connsiteX15" fmla="*/ 29337 w 140493"/>
                <a:gd name="connsiteY15" fmla="*/ 88487 h 183172"/>
                <a:gd name="connsiteX16" fmla="*/ 35338 w 140493"/>
                <a:gd name="connsiteY16" fmla="*/ 129635 h 183172"/>
                <a:gd name="connsiteX17" fmla="*/ 53626 w 140493"/>
                <a:gd name="connsiteY17" fmla="*/ 159068 h 183172"/>
                <a:gd name="connsiteX18" fmla="*/ 83915 w 140493"/>
                <a:gd name="connsiteY18" fmla="*/ 170021 h 183172"/>
                <a:gd name="connsiteX19" fmla="*/ 103537 w 140493"/>
                <a:gd name="connsiteY19" fmla="*/ 167831 h 183172"/>
                <a:gd name="connsiteX20" fmla="*/ 115253 w 140493"/>
                <a:gd name="connsiteY20" fmla="*/ 161544 h 183172"/>
                <a:gd name="connsiteX21" fmla="*/ 125349 w 140493"/>
                <a:gd name="connsiteY21" fmla="*/ 137922 h 183172"/>
                <a:gd name="connsiteX22" fmla="*/ 140494 w 140493"/>
                <a:gd name="connsiteY22" fmla="*/ 139827 h 183172"/>
                <a:gd name="connsiteX23" fmla="*/ 134684 w 140493"/>
                <a:gd name="connsiteY23" fmla="*/ 174022 h 183172"/>
                <a:gd name="connsiteX24" fmla="*/ 119729 w 140493"/>
                <a:gd name="connsiteY24" fmla="*/ 177356 h 183172"/>
                <a:gd name="connsiteX25" fmla="*/ 102965 w 140493"/>
                <a:gd name="connsiteY25" fmla="*/ 181547 h 183172"/>
                <a:gd name="connsiteX26" fmla="*/ 82868 w 140493"/>
                <a:gd name="connsiteY26" fmla="*/ 183166 h 183172"/>
                <a:gd name="connsiteX27" fmla="*/ 37910 w 140493"/>
                <a:gd name="connsiteY27" fmla="*/ 171926 h 18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493" h="183172">
                  <a:moveTo>
                    <a:pt x="37910" y="171926"/>
                  </a:moveTo>
                  <a:cubicBezTo>
                    <a:pt x="25432" y="164306"/>
                    <a:pt x="16097" y="153638"/>
                    <a:pt x="9620" y="139827"/>
                  </a:cubicBezTo>
                  <a:cubicBezTo>
                    <a:pt x="3239" y="126016"/>
                    <a:pt x="0" y="109823"/>
                    <a:pt x="0" y="91154"/>
                  </a:cubicBezTo>
                  <a:cubicBezTo>
                    <a:pt x="0" y="73152"/>
                    <a:pt x="3810" y="57340"/>
                    <a:pt x="11335" y="43529"/>
                  </a:cubicBezTo>
                  <a:cubicBezTo>
                    <a:pt x="18860"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2954"/>
                    <a:pt x="63151" y="15907"/>
                    <a:pt x="55150" y="21717"/>
                  </a:cubicBezTo>
                  <a:cubicBezTo>
                    <a:pt x="47054" y="27622"/>
                    <a:pt x="40767" y="36195"/>
                    <a:pt x="36195" y="47625"/>
                  </a:cubicBezTo>
                  <a:cubicBezTo>
                    <a:pt x="31623" y="59055"/>
                    <a:pt x="29337" y="72676"/>
                    <a:pt x="29337" y="88487"/>
                  </a:cubicBezTo>
                  <a:cubicBezTo>
                    <a:pt x="29337" y="103537"/>
                    <a:pt x="31337" y="117253"/>
                    <a:pt x="35338" y="129635"/>
                  </a:cubicBezTo>
                  <a:cubicBezTo>
                    <a:pt x="39338" y="142018"/>
                    <a:pt x="45434" y="151829"/>
                    <a:pt x="53626" y="159068"/>
                  </a:cubicBezTo>
                  <a:cubicBezTo>
                    <a:pt x="61817" y="166402"/>
                    <a:pt x="71914" y="170021"/>
                    <a:pt x="83915" y="170021"/>
                  </a:cubicBezTo>
                  <a:cubicBezTo>
                    <a:pt x="92393" y="170021"/>
                    <a:pt x="98965" y="169259"/>
                    <a:pt x="103537" y="167831"/>
                  </a:cubicBezTo>
                  <a:cubicBezTo>
                    <a:pt x="108109" y="166402"/>
                    <a:pt x="112014" y="164306"/>
                    <a:pt x="115253" y="161544"/>
                  </a:cubicBezTo>
                  <a:lnTo>
                    <a:pt x="125349" y="137922"/>
                  </a:lnTo>
                  <a:lnTo>
                    <a:pt x="140494" y="139827"/>
                  </a:lnTo>
                  <a:lnTo>
                    <a:pt x="134684" y="174022"/>
                  </a:lnTo>
                  <a:cubicBezTo>
                    <a:pt x="131350" y="174212"/>
                    <a:pt x="126302" y="175260"/>
                    <a:pt x="119729" y="177356"/>
                  </a:cubicBezTo>
                  <a:cubicBezTo>
                    <a:pt x="113919" y="179165"/>
                    <a:pt x="108395" y="180499"/>
                    <a:pt x="102965" y="181547"/>
                  </a:cubicBezTo>
                  <a:cubicBezTo>
                    <a:pt x="97536" y="182594"/>
                    <a:pt x="90869" y="183166"/>
                    <a:pt x="82868" y="183166"/>
                  </a:cubicBezTo>
                  <a:cubicBezTo>
                    <a:pt x="65342" y="183356"/>
                    <a:pt x="50292" y="179546"/>
                    <a:pt x="37910" y="17192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6">
              <a:extLst>
                <a:ext uri="{FF2B5EF4-FFF2-40B4-BE49-F238E27FC236}">
                  <a16:creationId xmlns:a16="http://schemas.microsoft.com/office/drawing/2014/main" id="{8131624E-18BD-398B-95EC-E42390985B00}"/>
                </a:ext>
              </a:extLst>
            </p:cNvPr>
            <p:cNvSpPr/>
            <p:nvPr/>
          </p:nvSpPr>
          <p:spPr>
            <a:xfrm>
              <a:off x="10932318"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201 w 110680"/>
                <a:gd name="connsiteY17" fmla="*/ 57626 h 139828"/>
                <a:gd name="connsiteX18" fmla="*/ 84963 w 110680"/>
                <a:gd name="connsiteY18" fmla="*/ 47244 h 139828"/>
                <a:gd name="connsiteX19" fmla="*/ 78391 w 110680"/>
                <a:gd name="connsiteY19" fmla="*/ 22574 h 139828"/>
                <a:gd name="connsiteX20" fmla="*/ 58293 w 110680"/>
                <a:gd name="connsiteY20" fmla="*/ 13525 h 139828"/>
                <a:gd name="connsiteX21" fmla="*/ 36005 w 110680"/>
                <a:gd name="connsiteY21" fmla="*/ 23622 h 139828"/>
                <a:gd name="connsiteX22" fmla="*/ 26480 w 110680"/>
                <a:gd name="connsiteY22" fmla="*/ 57531 h 139828"/>
                <a:gd name="connsiteX23" fmla="*/ 84201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291" y="139922"/>
                    <a:pt x="25432" y="133540"/>
                    <a:pt x="15240" y="120872"/>
                  </a:cubicBezTo>
                  <a:close/>
                  <a:moveTo>
                    <a:pt x="84201" y="57626"/>
                  </a:moveTo>
                  <a:cubicBezTo>
                    <a:pt x="84677" y="54292"/>
                    <a:pt x="84963" y="50863"/>
                    <a:pt x="84963" y="47244"/>
                  </a:cubicBezTo>
                  <a:cubicBezTo>
                    <a:pt x="84773" y="36862"/>
                    <a:pt x="82582" y="28575"/>
                    <a:pt x="78391" y="22574"/>
                  </a:cubicBezTo>
                  <a:cubicBezTo>
                    <a:pt x="74105" y="16574"/>
                    <a:pt x="67437" y="13525"/>
                    <a:pt x="58293" y="13525"/>
                  </a:cubicBezTo>
                  <a:cubicBezTo>
                    <a:pt x="48958" y="13525"/>
                    <a:pt x="41529" y="16859"/>
                    <a:pt x="36005" y="23622"/>
                  </a:cubicBezTo>
                  <a:cubicBezTo>
                    <a:pt x="30480" y="30385"/>
                    <a:pt x="27337" y="41624"/>
                    <a:pt x="26480" y="57531"/>
                  </a:cubicBezTo>
                  <a:lnTo>
                    <a:pt x="84201"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7">
              <a:extLst>
                <a:ext uri="{FF2B5EF4-FFF2-40B4-BE49-F238E27FC236}">
                  <a16:creationId xmlns:a16="http://schemas.microsoft.com/office/drawing/2014/main" id="{B65B0773-C1F5-B2EE-6F81-1D126506D9E0}"/>
                </a:ext>
              </a:extLst>
            </p:cNvPr>
            <p:cNvSpPr/>
            <p:nvPr/>
          </p:nvSpPr>
          <p:spPr>
            <a:xfrm>
              <a:off x="11060810"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5 w 145256"/>
                <a:gd name="connsiteY5" fmla="*/ 4382 h 136779"/>
                <a:gd name="connsiteX6" fmla="*/ 40195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2 w 145256"/>
                <a:gd name="connsiteY16" fmla="*/ 136684 h 136779"/>
                <a:gd name="connsiteX17" fmla="*/ 88202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5 w 145256"/>
                <a:gd name="connsiteY28" fmla="*/ 136779 h 136779"/>
                <a:gd name="connsiteX29" fmla="*/ 2095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5" y="4382"/>
                  </a:lnTo>
                  <a:lnTo>
                    <a:pt x="40195"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3" y="15526"/>
                    <a:pt x="125063" y="23527"/>
                  </a:cubicBezTo>
                  <a:cubicBezTo>
                    <a:pt x="127349" y="31433"/>
                    <a:pt x="128397" y="42196"/>
                    <a:pt x="128397" y="55626"/>
                  </a:cubicBezTo>
                  <a:lnTo>
                    <a:pt x="128397" y="122968"/>
                  </a:lnTo>
                  <a:lnTo>
                    <a:pt x="145256" y="124682"/>
                  </a:lnTo>
                  <a:lnTo>
                    <a:pt x="145256" y="136684"/>
                  </a:lnTo>
                  <a:lnTo>
                    <a:pt x="88202" y="136684"/>
                  </a:lnTo>
                  <a:lnTo>
                    <a:pt x="88202"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5" y="136779"/>
                  </a:lnTo>
                  <a:lnTo>
                    <a:pt x="2095"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48">
              <a:extLst>
                <a:ext uri="{FF2B5EF4-FFF2-40B4-BE49-F238E27FC236}">
                  <a16:creationId xmlns:a16="http://schemas.microsoft.com/office/drawing/2014/main" id="{0E26F19C-EDB8-B3C5-77BD-CE09336A8105}"/>
                </a:ext>
              </a:extLst>
            </p:cNvPr>
            <p:cNvSpPr/>
            <p:nvPr/>
          </p:nvSpPr>
          <p:spPr>
            <a:xfrm>
              <a:off x="11220068" y="6514591"/>
              <a:ext cx="86677" cy="170688"/>
            </a:xfrm>
            <a:custGeom>
              <a:avLst/>
              <a:gdLst>
                <a:gd name="connsiteX0" fmla="*/ 24098 w 86677"/>
                <a:gd name="connsiteY0" fmla="*/ 164402 h 170688"/>
                <a:gd name="connsiteX1" fmla="*/ 17335 w 86677"/>
                <a:gd name="connsiteY1" fmla="*/ 142970 h 170688"/>
                <a:gd name="connsiteX2" fmla="*/ 17335 w 86677"/>
                <a:gd name="connsiteY2" fmla="*/ 50578 h 170688"/>
                <a:gd name="connsiteX3" fmla="*/ 0 w 86677"/>
                <a:gd name="connsiteY3" fmla="*/ 50578 h 170688"/>
                <a:gd name="connsiteX4" fmla="*/ 0 w 86677"/>
                <a:gd name="connsiteY4" fmla="*/ 39719 h 170688"/>
                <a:gd name="connsiteX5" fmla="*/ 6763 w 86677"/>
                <a:gd name="connsiteY5" fmla="*/ 38005 h 170688"/>
                <a:gd name="connsiteX6" fmla="*/ 14192 w 86677"/>
                <a:gd name="connsiteY6" fmla="*/ 35338 h 170688"/>
                <a:gd name="connsiteX7" fmla="*/ 20193 w 86677"/>
                <a:gd name="connsiteY7" fmla="*/ 26670 h 170688"/>
                <a:gd name="connsiteX8" fmla="*/ 24765 w 86677"/>
                <a:gd name="connsiteY8" fmla="*/ 12002 h 170688"/>
                <a:gd name="connsiteX9" fmla="*/ 27908 w 86677"/>
                <a:gd name="connsiteY9" fmla="*/ 0 h 170688"/>
                <a:gd name="connsiteX10" fmla="*/ 42101 w 86677"/>
                <a:gd name="connsiteY10" fmla="*/ 0 h 170688"/>
                <a:gd name="connsiteX11" fmla="*/ 42577 w 86677"/>
                <a:gd name="connsiteY11" fmla="*/ 34671 h 170688"/>
                <a:gd name="connsiteX12" fmla="*/ 82772 w 86677"/>
                <a:gd name="connsiteY12" fmla="*/ 34671 h 170688"/>
                <a:gd name="connsiteX13" fmla="*/ 82772 w 86677"/>
                <a:gd name="connsiteY13" fmla="*/ 50578 h 170688"/>
                <a:gd name="connsiteX14" fmla="*/ 42577 w 86677"/>
                <a:gd name="connsiteY14" fmla="*/ 50578 h 170688"/>
                <a:gd name="connsiteX15" fmla="*/ 42577 w 86677"/>
                <a:gd name="connsiteY15" fmla="*/ 124492 h 170688"/>
                <a:gd name="connsiteX16" fmla="*/ 43434 w 86677"/>
                <a:gd name="connsiteY16" fmla="*/ 143732 h 170688"/>
                <a:gd name="connsiteX17" fmla="*/ 47054 w 86677"/>
                <a:gd name="connsiteY17" fmla="*/ 150971 h 170688"/>
                <a:gd name="connsiteX18" fmla="*/ 56579 w 86677"/>
                <a:gd name="connsiteY18" fmla="*/ 152686 h 170688"/>
                <a:gd name="connsiteX19" fmla="*/ 70866 w 86677"/>
                <a:gd name="connsiteY19" fmla="*/ 150971 h 170688"/>
                <a:gd name="connsiteX20" fmla="*/ 83058 w 86677"/>
                <a:gd name="connsiteY20" fmla="*/ 147352 h 170688"/>
                <a:gd name="connsiteX21" fmla="*/ 86678 w 86677"/>
                <a:gd name="connsiteY21" fmla="*/ 158210 h 170688"/>
                <a:gd name="connsiteX22" fmla="*/ 68008 w 86677"/>
                <a:gd name="connsiteY22" fmla="*/ 166592 h 170688"/>
                <a:gd name="connsiteX23" fmla="*/ 44577 w 86677"/>
                <a:gd name="connsiteY23" fmla="*/ 170688 h 170688"/>
                <a:gd name="connsiteX24" fmla="*/ 24098 w 86677"/>
                <a:gd name="connsiteY24" fmla="*/ 164402 h 17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8">
                  <a:moveTo>
                    <a:pt x="24098" y="164402"/>
                  </a:moveTo>
                  <a:cubicBezTo>
                    <a:pt x="19622" y="160211"/>
                    <a:pt x="17335" y="153067"/>
                    <a:pt x="17335" y="142970"/>
                  </a:cubicBezTo>
                  <a:lnTo>
                    <a:pt x="17335"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1" y="0"/>
                  </a:lnTo>
                  <a:lnTo>
                    <a:pt x="42577" y="34671"/>
                  </a:lnTo>
                  <a:lnTo>
                    <a:pt x="82772" y="34671"/>
                  </a:lnTo>
                  <a:lnTo>
                    <a:pt x="82772" y="50578"/>
                  </a:lnTo>
                  <a:lnTo>
                    <a:pt x="42577" y="50578"/>
                  </a:lnTo>
                  <a:lnTo>
                    <a:pt x="42577" y="124492"/>
                  </a:lnTo>
                  <a:cubicBezTo>
                    <a:pt x="42577" y="133636"/>
                    <a:pt x="42863" y="140018"/>
                    <a:pt x="43434" y="143732"/>
                  </a:cubicBezTo>
                  <a:cubicBezTo>
                    <a:pt x="44006" y="147447"/>
                    <a:pt x="45244" y="149828"/>
                    <a:pt x="47054" y="150971"/>
                  </a:cubicBezTo>
                  <a:cubicBezTo>
                    <a:pt x="48863" y="152114"/>
                    <a:pt x="52102" y="152686"/>
                    <a:pt x="56579" y="152686"/>
                  </a:cubicBezTo>
                  <a:cubicBezTo>
                    <a:pt x="60960" y="152686"/>
                    <a:pt x="65723" y="152114"/>
                    <a:pt x="70866" y="150971"/>
                  </a:cubicBezTo>
                  <a:cubicBezTo>
                    <a:pt x="76105" y="149828"/>
                    <a:pt x="80105" y="148685"/>
                    <a:pt x="83058" y="147352"/>
                  </a:cubicBezTo>
                  <a:lnTo>
                    <a:pt x="86678" y="158210"/>
                  </a:lnTo>
                  <a:cubicBezTo>
                    <a:pt x="82868" y="161068"/>
                    <a:pt x="76581" y="163925"/>
                    <a:pt x="68008" y="166592"/>
                  </a:cubicBezTo>
                  <a:cubicBezTo>
                    <a:pt x="59436" y="169355"/>
                    <a:pt x="51626" y="170688"/>
                    <a:pt x="44577" y="170688"/>
                  </a:cubicBezTo>
                  <a:cubicBezTo>
                    <a:pt x="35338" y="170593"/>
                    <a:pt x="28575" y="168497"/>
                    <a:pt x="24098" y="16440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49">
              <a:extLst>
                <a:ext uri="{FF2B5EF4-FFF2-40B4-BE49-F238E27FC236}">
                  <a16:creationId xmlns:a16="http://schemas.microsoft.com/office/drawing/2014/main" id="{67404614-6FED-B435-4F68-7CDFEDEF4001}"/>
                </a:ext>
              </a:extLst>
            </p:cNvPr>
            <p:cNvSpPr/>
            <p:nvPr/>
          </p:nvSpPr>
          <p:spPr>
            <a:xfrm>
              <a:off x="11321891" y="6545643"/>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6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7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0">
              <a:extLst>
                <a:ext uri="{FF2B5EF4-FFF2-40B4-BE49-F238E27FC236}">
                  <a16:creationId xmlns:a16="http://schemas.microsoft.com/office/drawing/2014/main" id="{3EA2ED55-EE79-0EEC-A4F7-0CB8EE6892E5}"/>
                </a:ext>
              </a:extLst>
            </p:cNvPr>
            <p:cNvSpPr/>
            <p:nvPr/>
          </p:nvSpPr>
          <p:spPr>
            <a:xfrm>
              <a:off x="11429428" y="6546310"/>
              <a:ext cx="134969" cy="139160"/>
            </a:xfrm>
            <a:custGeom>
              <a:avLst/>
              <a:gdLst>
                <a:gd name="connsiteX0" fmla="*/ 101632 w 134969"/>
                <a:gd name="connsiteY0" fmla="*/ 136017 h 139160"/>
                <a:gd name="connsiteX1" fmla="*/ 98393 w 134969"/>
                <a:gd name="connsiteY1" fmla="*/ 127349 h 139160"/>
                <a:gd name="connsiteX2" fmla="*/ 98393 w 134969"/>
                <a:gd name="connsiteY2" fmla="*/ 119158 h 139160"/>
                <a:gd name="connsiteX3" fmla="*/ 78581 w 134969"/>
                <a:gd name="connsiteY3" fmla="*/ 133160 h 139160"/>
                <a:gd name="connsiteX4" fmla="*/ 54673 w 134969"/>
                <a:gd name="connsiteY4" fmla="*/ 139160 h 139160"/>
                <a:gd name="connsiteX5" fmla="*/ 22955 w 134969"/>
                <a:gd name="connsiteY5" fmla="*/ 127159 h 139160"/>
                <a:gd name="connsiteX6" fmla="*/ 13525 w 134969"/>
                <a:gd name="connsiteY6" fmla="*/ 87440 h 139160"/>
                <a:gd name="connsiteX7" fmla="*/ 13525 w 134969"/>
                <a:gd name="connsiteY7" fmla="*/ 17621 h 139160"/>
                <a:gd name="connsiteX8" fmla="*/ 0 w 134969"/>
                <a:gd name="connsiteY8" fmla="*/ 13811 h 139160"/>
                <a:gd name="connsiteX9" fmla="*/ 0 w 134969"/>
                <a:gd name="connsiteY9" fmla="*/ 3143 h 139160"/>
                <a:gd name="connsiteX10" fmla="*/ 33719 w 134969"/>
                <a:gd name="connsiteY10" fmla="*/ 0 h 139160"/>
                <a:gd name="connsiteX11" fmla="*/ 34004 w 134969"/>
                <a:gd name="connsiteY11" fmla="*/ 0 h 139160"/>
                <a:gd name="connsiteX12" fmla="*/ 38576 w 134969"/>
                <a:gd name="connsiteY12" fmla="*/ 2857 h 139160"/>
                <a:gd name="connsiteX13" fmla="*/ 38576 w 134969"/>
                <a:gd name="connsiteY13" fmla="*/ 85439 h 139160"/>
                <a:gd name="connsiteX14" fmla="*/ 40576 w 134969"/>
                <a:gd name="connsiteY14" fmla="*/ 107252 h 139160"/>
                <a:gd name="connsiteX15" fmla="*/ 47815 w 134969"/>
                <a:gd name="connsiteY15" fmla="*/ 118777 h 139160"/>
                <a:gd name="connsiteX16" fmla="*/ 62865 w 134969"/>
                <a:gd name="connsiteY16" fmla="*/ 122491 h 139160"/>
                <a:gd name="connsiteX17" fmla="*/ 80867 w 134969"/>
                <a:gd name="connsiteY17" fmla="*/ 118396 h 139160"/>
                <a:gd name="connsiteX18" fmla="*/ 95536 w 134969"/>
                <a:gd name="connsiteY18" fmla="*/ 108776 h 139160"/>
                <a:gd name="connsiteX19" fmla="*/ 95536 w 134969"/>
                <a:gd name="connsiteY19" fmla="*/ 17621 h 139160"/>
                <a:gd name="connsiteX20" fmla="*/ 78200 w 134969"/>
                <a:gd name="connsiteY20" fmla="*/ 13811 h 139160"/>
                <a:gd name="connsiteX21" fmla="*/ 78200 w 134969"/>
                <a:gd name="connsiteY21" fmla="*/ 3143 h 139160"/>
                <a:gd name="connsiteX22" fmla="*/ 114776 w 134969"/>
                <a:gd name="connsiteY22" fmla="*/ 0 h 139160"/>
                <a:gd name="connsiteX23" fmla="*/ 114967 w 134969"/>
                <a:gd name="connsiteY23" fmla="*/ 0 h 139160"/>
                <a:gd name="connsiteX24" fmla="*/ 120491 w 134969"/>
                <a:gd name="connsiteY24" fmla="*/ 2857 h 139160"/>
                <a:gd name="connsiteX25" fmla="*/ 120491 w 134969"/>
                <a:gd name="connsiteY25" fmla="*/ 124206 h 139160"/>
                <a:gd name="connsiteX26" fmla="*/ 134969 w 134969"/>
                <a:gd name="connsiteY26" fmla="*/ 124206 h 139160"/>
                <a:gd name="connsiteX27" fmla="*/ 134684 w 134969"/>
                <a:gd name="connsiteY27" fmla="*/ 135065 h 139160"/>
                <a:gd name="connsiteX28" fmla="*/ 122968 w 134969"/>
                <a:gd name="connsiteY28" fmla="*/ 137732 h 139160"/>
                <a:gd name="connsiteX29" fmla="*/ 111538 w 134969"/>
                <a:gd name="connsiteY29" fmla="*/ 138684 h 139160"/>
                <a:gd name="connsiteX30" fmla="*/ 101632 w 134969"/>
                <a:gd name="connsiteY30" fmla="*/ 13601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160">
                  <a:moveTo>
                    <a:pt x="101632" y="136017"/>
                  </a:moveTo>
                  <a:cubicBezTo>
                    <a:pt x="99441" y="134302"/>
                    <a:pt x="98393" y="131350"/>
                    <a:pt x="98393" y="127349"/>
                  </a:cubicBezTo>
                  <a:lnTo>
                    <a:pt x="98393" y="119158"/>
                  </a:lnTo>
                  <a:cubicBezTo>
                    <a:pt x="93059" y="124492"/>
                    <a:pt x="86487" y="129064"/>
                    <a:pt x="78581" y="133160"/>
                  </a:cubicBezTo>
                  <a:cubicBezTo>
                    <a:pt x="70675" y="137160"/>
                    <a:pt x="62674" y="139160"/>
                    <a:pt x="54673" y="139160"/>
                  </a:cubicBezTo>
                  <a:cubicBezTo>
                    <a:pt x="39719" y="139160"/>
                    <a:pt x="29146" y="135160"/>
                    <a:pt x="22955" y="127159"/>
                  </a:cubicBezTo>
                  <a:cubicBezTo>
                    <a:pt x="16669" y="119158"/>
                    <a:pt x="13525" y="105918"/>
                    <a:pt x="13525" y="87440"/>
                  </a:cubicBezTo>
                  <a:lnTo>
                    <a:pt x="13525" y="17621"/>
                  </a:lnTo>
                  <a:lnTo>
                    <a:pt x="0" y="13811"/>
                  </a:lnTo>
                  <a:lnTo>
                    <a:pt x="0" y="3143"/>
                  </a:lnTo>
                  <a:lnTo>
                    <a:pt x="33719" y="0"/>
                  </a:lnTo>
                  <a:lnTo>
                    <a:pt x="34004" y="0"/>
                  </a:lnTo>
                  <a:lnTo>
                    <a:pt x="38576" y="2857"/>
                  </a:lnTo>
                  <a:lnTo>
                    <a:pt x="38576" y="85439"/>
                  </a:lnTo>
                  <a:cubicBezTo>
                    <a:pt x="38576" y="94774"/>
                    <a:pt x="39243" y="102013"/>
                    <a:pt x="40576" y="107252"/>
                  </a:cubicBezTo>
                  <a:cubicBezTo>
                    <a:pt x="41910" y="112490"/>
                    <a:pt x="44386" y="116300"/>
                    <a:pt x="47815" y="118777"/>
                  </a:cubicBezTo>
                  <a:cubicBezTo>
                    <a:pt x="51244" y="121253"/>
                    <a:pt x="56293" y="122491"/>
                    <a:pt x="62865" y="122491"/>
                  </a:cubicBezTo>
                  <a:cubicBezTo>
                    <a:pt x="69247" y="122491"/>
                    <a:pt x="75247" y="121158"/>
                    <a:pt x="80867" y="118396"/>
                  </a:cubicBezTo>
                  <a:cubicBezTo>
                    <a:pt x="86487" y="115634"/>
                    <a:pt x="91345" y="112490"/>
                    <a:pt x="95536" y="108776"/>
                  </a:cubicBezTo>
                  <a:lnTo>
                    <a:pt x="95536" y="17621"/>
                  </a:lnTo>
                  <a:lnTo>
                    <a:pt x="78200" y="13811"/>
                  </a:lnTo>
                  <a:lnTo>
                    <a:pt x="78200" y="3143"/>
                  </a:lnTo>
                  <a:lnTo>
                    <a:pt x="114776" y="0"/>
                  </a:lnTo>
                  <a:lnTo>
                    <a:pt x="114967" y="0"/>
                  </a:lnTo>
                  <a:lnTo>
                    <a:pt x="120491" y="2857"/>
                  </a:lnTo>
                  <a:lnTo>
                    <a:pt x="120491" y="124206"/>
                  </a:lnTo>
                  <a:lnTo>
                    <a:pt x="134969" y="124206"/>
                  </a:lnTo>
                  <a:lnTo>
                    <a:pt x="134684" y="135065"/>
                  </a:lnTo>
                  <a:cubicBezTo>
                    <a:pt x="130207" y="136208"/>
                    <a:pt x="126301" y="137065"/>
                    <a:pt x="122968" y="137732"/>
                  </a:cubicBezTo>
                  <a:cubicBezTo>
                    <a:pt x="119634" y="138398"/>
                    <a:pt x="115824" y="138684"/>
                    <a:pt x="111538" y="138684"/>
                  </a:cubicBezTo>
                  <a:cubicBezTo>
                    <a:pt x="107156" y="138684"/>
                    <a:pt x="103822" y="137732"/>
                    <a:pt x="101632" y="13601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1">
              <a:extLst>
                <a:ext uri="{FF2B5EF4-FFF2-40B4-BE49-F238E27FC236}">
                  <a16:creationId xmlns:a16="http://schemas.microsoft.com/office/drawing/2014/main" id="{DD3067E5-CD3E-473B-5596-A31523FB479B}"/>
                </a:ext>
              </a:extLst>
            </p:cNvPr>
            <p:cNvSpPr/>
            <p:nvPr/>
          </p:nvSpPr>
          <p:spPr>
            <a:xfrm>
              <a:off x="11581733"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1"/>
                  </a:lnTo>
                  <a:lnTo>
                    <a:pt x="19621"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2">
              <a:extLst>
                <a:ext uri="{FF2B5EF4-FFF2-40B4-BE49-F238E27FC236}">
                  <a16:creationId xmlns:a16="http://schemas.microsoft.com/office/drawing/2014/main" id="{CD36C35D-239A-30AF-6084-9DCBED6E7D72}"/>
                </a:ext>
              </a:extLst>
            </p:cNvPr>
            <p:cNvSpPr/>
            <p:nvPr/>
          </p:nvSpPr>
          <p:spPr>
            <a:xfrm>
              <a:off x="11721941" y="6504018"/>
              <a:ext cx="174307" cy="178784"/>
            </a:xfrm>
            <a:custGeom>
              <a:avLst/>
              <a:gdLst>
                <a:gd name="connsiteX0" fmla="*/ 19336 w 174307"/>
                <a:gd name="connsiteY0" fmla="*/ 14954 h 178784"/>
                <a:gd name="connsiteX1" fmla="*/ 95 w 174307"/>
                <a:gd name="connsiteY1" fmla="*/ 12097 h 178784"/>
                <a:gd name="connsiteX2" fmla="*/ 95 w 174307"/>
                <a:gd name="connsiteY2" fmla="*/ 0 h 178784"/>
                <a:gd name="connsiteX3" fmla="*/ 44863 w 174307"/>
                <a:gd name="connsiteY3" fmla="*/ 0 h 178784"/>
                <a:gd name="connsiteX4" fmla="*/ 124968 w 174307"/>
                <a:gd name="connsiteY4" fmla="*/ 117443 h 178784"/>
                <a:gd name="connsiteX5" fmla="*/ 138494 w 174307"/>
                <a:gd name="connsiteY5" fmla="*/ 142970 h 178784"/>
                <a:gd name="connsiteX6" fmla="*/ 138494 w 174307"/>
                <a:gd name="connsiteY6" fmla="*/ 14954 h 178784"/>
                <a:gd name="connsiteX7" fmla="*/ 117538 w 174307"/>
                <a:gd name="connsiteY7" fmla="*/ 12097 h 178784"/>
                <a:gd name="connsiteX8" fmla="*/ 117538 w 174307"/>
                <a:gd name="connsiteY8" fmla="*/ 0 h 178784"/>
                <a:gd name="connsiteX9" fmla="*/ 174307 w 174307"/>
                <a:gd name="connsiteY9" fmla="*/ 0 h 178784"/>
                <a:gd name="connsiteX10" fmla="*/ 174307 w 174307"/>
                <a:gd name="connsiteY10" fmla="*/ 12002 h 178784"/>
                <a:gd name="connsiteX11" fmla="*/ 155067 w 174307"/>
                <a:gd name="connsiteY11" fmla="*/ 14859 h 178784"/>
                <a:gd name="connsiteX12" fmla="*/ 155067 w 174307"/>
                <a:gd name="connsiteY12" fmla="*/ 178689 h 178784"/>
                <a:gd name="connsiteX13" fmla="*/ 136017 w 174307"/>
                <a:gd name="connsiteY13" fmla="*/ 178689 h 178784"/>
                <a:gd name="connsiteX14" fmla="*/ 54197 w 174307"/>
                <a:gd name="connsiteY14" fmla="*/ 58579 h 178784"/>
                <a:gd name="connsiteX15" fmla="*/ 35623 w 174307"/>
                <a:gd name="connsiteY15" fmla="*/ 26860 h 178784"/>
                <a:gd name="connsiteX16" fmla="*/ 35623 w 174307"/>
                <a:gd name="connsiteY16" fmla="*/ 164592 h 178784"/>
                <a:gd name="connsiteX17" fmla="*/ 58483 w 174307"/>
                <a:gd name="connsiteY17" fmla="*/ 166973 h 178784"/>
                <a:gd name="connsiteX18" fmla="*/ 58483 w 174307"/>
                <a:gd name="connsiteY18" fmla="*/ 178784 h 178784"/>
                <a:gd name="connsiteX19" fmla="*/ 0 w 174307"/>
                <a:gd name="connsiteY19" fmla="*/ 178784 h 178784"/>
                <a:gd name="connsiteX20" fmla="*/ 0 w 174307"/>
                <a:gd name="connsiteY20" fmla="*/ 166973 h 178784"/>
                <a:gd name="connsiteX21" fmla="*/ 19240 w 174307"/>
                <a:gd name="connsiteY21" fmla="*/ 164306 h 178784"/>
                <a:gd name="connsiteX22" fmla="*/ 19240 w 174307"/>
                <a:gd name="connsiteY22" fmla="*/ 1495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307" h="178784">
                  <a:moveTo>
                    <a:pt x="19336" y="14954"/>
                  </a:moveTo>
                  <a:lnTo>
                    <a:pt x="95" y="12097"/>
                  </a:lnTo>
                  <a:lnTo>
                    <a:pt x="95" y="0"/>
                  </a:lnTo>
                  <a:lnTo>
                    <a:pt x="44863" y="0"/>
                  </a:lnTo>
                  <a:lnTo>
                    <a:pt x="124968" y="117443"/>
                  </a:lnTo>
                  <a:lnTo>
                    <a:pt x="138494" y="142970"/>
                  </a:lnTo>
                  <a:lnTo>
                    <a:pt x="138494" y="14954"/>
                  </a:lnTo>
                  <a:lnTo>
                    <a:pt x="117538" y="12097"/>
                  </a:lnTo>
                  <a:lnTo>
                    <a:pt x="117538" y="0"/>
                  </a:lnTo>
                  <a:lnTo>
                    <a:pt x="174307" y="0"/>
                  </a:lnTo>
                  <a:lnTo>
                    <a:pt x="174307" y="12002"/>
                  </a:lnTo>
                  <a:lnTo>
                    <a:pt x="155067" y="14859"/>
                  </a:lnTo>
                  <a:lnTo>
                    <a:pt x="155067" y="178689"/>
                  </a:lnTo>
                  <a:lnTo>
                    <a:pt x="136017" y="178689"/>
                  </a:lnTo>
                  <a:lnTo>
                    <a:pt x="54197" y="58579"/>
                  </a:lnTo>
                  <a:lnTo>
                    <a:pt x="35623" y="26860"/>
                  </a:lnTo>
                  <a:lnTo>
                    <a:pt x="35623" y="164592"/>
                  </a:lnTo>
                  <a:lnTo>
                    <a:pt x="58483" y="166973"/>
                  </a:lnTo>
                  <a:lnTo>
                    <a:pt x="58483" y="178784"/>
                  </a:lnTo>
                  <a:lnTo>
                    <a:pt x="0" y="178784"/>
                  </a:lnTo>
                  <a:lnTo>
                    <a:pt x="0" y="166973"/>
                  </a:lnTo>
                  <a:lnTo>
                    <a:pt x="19240" y="164306"/>
                  </a:lnTo>
                  <a:lnTo>
                    <a:pt x="19240" y="149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3">
              <a:extLst>
                <a:ext uri="{FF2B5EF4-FFF2-40B4-BE49-F238E27FC236}">
                  <a16:creationId xmlns:a16="http://schemas.microsoft.com/office/drawing/2014/main" id="{495AF19F-9086-B3FC-D9D3-2F32F8CAEE01}"/>
                </a:ext>
              </a:extLst>
            </p:cNvPr>
            <p:cNvSpPr/>
            <p:nvPr/>
          </p:nvSpPr>
          <p:spPr>
            <a:xfrm>
              <a:off x="11912917"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3"/>
                    <a:pt x="77629" y="30956"/>
                  </a:cubicBezTo>
                  <a:cubicBezTo>
                    <a:pt x="76010"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2"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191"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4">
              <a:extLst>
                <a:ext uri="{FF2B5EF4-FFF2-40B4-BE49-F238E27FC236}">
                  <a16:creationId xmlns:a16="http://schemas.microsoft.com/office/drawing/2014/main" id="{3DE60CE1-6659-666B-33B0-BB2189012F7D}"/>
                </a:ext>
              </a:extLst>
            </p:cNvPr>
            <p:cNvSpPr/>
            <p:nvPr/>
          </p:nvSpPr>
          <p:spPr>
            <a:xfrm>
              <a:off x="12044648" y="6514591"/>
              <a:ext cx="86677" cy="233743"/>
            </a:xfrm>
            <a:custGeom>
              <a:avLst/>
              <a:gdLst>
                <a:gd name="connsiteX0" fmla="*/ 24098 w 86677"/>
                <a:gd name="connsiteY0" fmla="*/ 164402 h 233743"/>
                <a:gd name="connsiteX1" fmla="*/ 17336 w 86677"/>
                <a:gd name="connsiteY1" fmla="*/ 142970 h 233743"/>
                <a:gd name="connsiteX2" fmla="*/ 17336 w 86677"/>
                <a:gd name="connsiteY2" fmla="*/ 50578 h 233743"/>
                <a:gd name="connsiteX3" fmla="*/ 0 w 86677"/>
                <a:gd name="connsiteY3" fmla="*/ 50578 h 233743"/>
                <a:gd name="connsiteX4" fmla="*/ 0 w 86677"/>
                <a:gd name="connsiteY4" fmla="*/ 39719 h 233743"/>
                <a:gd name="connsiteX5" fmla="*/ 6763 w 86677"/>
                <a:gd name="connsiteY5" fmla="*/ 38005 h 233743"/>
                <a:gd name="connsiteX6" fmla="*/ 14192 w 86677"/>
                <a:gd name="connsiteY6" fmla="*/ 35338 h 233743"/>
                <a:gd name="connsiteX7" fmla="*/ 20193 w 86677"/>
                <a:gd name="connsiteY7" fmla="*/ 26670 h 233743"/>
                <a:gd name="connsiteX8" fmla="*/ 24765 w 86677"/>
                <a:gd name="connsiteY8" fmla="*/ 12002 h 233743"/>
                <a:gd name="connsiteX9" fmla="*/ 27908 w 86677"/>
                <a:gd name="connsiteY9" fmla="*/ 0 h 233743"/>
                <a:gd name="connsiteX10" fmla="*/ 42100 w 86677"/>
                <a:gd name="connsiteY10" fmla="*/ 0 h 233743"/>
                <a:gd name="connsiteX11" fmla="*/ 42577 w 86677"/>
                <a:gd name="connsiteY11" fmla="*/ 34671 h 233743"/>
                <a:gd name="connsiteX12" fmla="*/ 82772 w 86677"/>
                <a:gd name="connsiteY12" fmla="*/ 34671 h 233743"/>
                <a:gd name="connsiteX13" fmla="*/ 82772 w 86677"/>
                <a:gd name="connsiteY13" fmla="*/ 50578 h 233743"/>
                <a:gd name="connsiteX14" fmla="*/ 42577 w 86677"/>
                <a:gd name="connsiteY14" fmla="*/ 50578 h 233743"/>
                <a:gd name="connsiteX15" fmla="*/ 42577 w 86677"/>
                <a:gd name="connsiteY15" fmla="*/ 124492 h 233743"/>
                <a:gd name="connsiteX16" fmla="*/ 43434 w 86677"/>
                <a:gd name="connsiteY16" fmla="*/ 143732 h 233743"/>
                <a:gd name="connsiteX17" fmla="*/ 47054 w 86677"/>
                <a:gd name="connsiteY17" fmla="*/ 150971 h 233743"/>
                <a:gd name="connsiteX18" fmla="*/ 56579 w 86677"/>
                <a:gd name="connsiteY18" fmla="*/ 152686 h 233743"/>
                <a:gd name="connsiteX19" fmla="*/ 70866 w 86677"/>
                <a:gd name="connsiteY19" fmla="*/ 150971 h 233743"/>
                <a:gd name="connsiteX20" fmla="*/ 83058 w 86677"/>
                <a:gd name="connsiteY20" fmla="*/ 147352 h 233743"/>
                <a:gd name="connsiteX21" fmla="*/ 86678 w 86677"/>
                <a:gd name="connsiteY21" fmla="*/ 158210 h 233743"/>
                <a:gd name="connsiteX22" fmla="*/ 68008 w 86677"/>
                <a:gd name="connsiteY22" fmla="*/ 166592 h 233743"/>
                <a:gd name="connsiteX23" fmla="*/ 44577 w 86677"/>
                <a:gd name="connsiteY23" fmla="*/ 170688 h 233743"/>
                <a:gd name="connsiteX24" fmla="*/ 24098 w 86677"/>
                <a:gd name="connsiteY24" fmla="*/ 164402 h 233743"/>
                <a:gd name="connsiteX25" fmla="*/ 61150 w 86677"/>
                <a:gd name="connsiteY25" fmla="*/ 216599 h 233743"/>
                <a:gd name="connsiteX26" fmla="*/ 52959 w 86677"/>
                <a:gd name="connsiteY26" fmla="*/ 228410 h 233743"/>
                <a:gd name="connsiteX27" fmla="*/ 46006 w 86677"/>
                <a:gd name="connsiteY27" fmla="*/ 233744 h 233743"/>
                <a:gd name="connsiteX28" fmla="*/ 45720 w 86677"/>
                <a:gd name="connsiteY28" fmla="*/ 233744 h 233743"/>
                <a:gd name="connsiteX29" fmla="*/ 37529 w 86677"/>
                <a:gd name="connsiteY29" fmla="*/ 229457 h 233743"/>
                <a:gd name="connsiteX30" fmla="*/ 37338 w 86677"/>
                <a:gd name="connsiteY30" fmla="*/ 228029 h 233743"/>
                <a:gd name="connsiteX31" fmla="*/ 42863 w 86677"/>
                <a:gd name="connsiteY31" fmla="*/ 221552 h 233743"/>
                <a:gd name="connsiteX32" fmla="*/ 45053 w 86677"/>
                <a:gd name="connsiteY32" fmla="*/ 211455 h 233743"/>
                <a:gd name="connsiteX33" fmla="*/ 43720 w 86677"/>
                <a:gd name="connsiteY33" fmla="*/ 206407 h 233743"/>
                <a:gd name="connsiteX34" fmla="*/ 40005 w 86677"/>
                <a:gd name="connsiteY34" fmla="*/ 202787 h 233743"/>
                <a:gd name="connsiteX35" fmla="*/ 35242 w 86677"/>
                <a:gd name="connsiteY35" fmla="*/ 193167 h 233743"/>
                <a:gd name="connsiteX36" fmla="*/ 39338 w 86677"/>
                <a:gd name="connsiteY36" fmla="*/ 184309 h 233743"/>
                <a:gd name="connsiteX37" fmla="*/ 48006 w 86677"/>
                <a:gd name="connsiteY37" fmla="*/ 181642 h 233743"/>
                <a:gd name="connsiteX38" fmla="*/ 48958 w 86677"/>
                <a:gd name="connsiteY38" fmla="*/ 181642 h 233743"/>
                <a:gd name="connsiteX39" fmla="*/ 60484 w 86677"/>
                <a:gd name="connsiteY39" fmla="*/ 186690 h 233743"/>
                <a:gd name="connsiteX40" fmla="*/ 64865 w 86677"/>
                <a:gd name="connsiteY40" fmla="*/ 200882 h 233743"/>
                <a:gd name="connsiteX41" fmla="*/ 61150 w 86677"/>
                <a:gd name="connsiteY41" fmla="*/ 216599 h 23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6677" h="233743">
                  <a:moveTo>
                    <a:pt x="24098" y="164402"/>
                  </a:moveTo>
                  <a:cubicBezTo>
                    <a:pt x="19621" y="160211"/>
                    <a:pt x="17336" y="153067"/>
                    <a:pt x="17336" y="142970"/>
                  </a:cubicBezTo>
                  <a:lnTo>
                    <a:pt x="17336"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3" y="140018"/>
                    <a:pt x="43434" y="143732"/>
                  </a:cubicBezTo>
                  <a:cubicBezTo>
                    <a:pt x="44005" y="147447"/>
                    <a:pt x="45244" y="149828"/>
                    <a:pt x="47054" y="150971"/>
                  </a:cubicBezTo>
                  <a:cubicBezTo>
                    <a:pt x="48863" y="152114"/>
                    <a:pt x="52102" y="152686"/>
                    <a:pt x="56579" y="152686"/>
                  </a:cubicBezTo>
                  <a:cubicBezTo>
                    <a:pt x="60960" y="152686"/>
                    <a:pt x="65722" y="152114"/>
                    <a:pt x="70866" y="150971"/>
                  </a:cubicBezTo>
                  <a:cubicBezTo>
                    <a:pt x="76105" y="149828"/>
                    <a:pt x="80105" y="148685"/>
                    <a:pt x="83058" y="147352"/>
                  </a:cubicBezTo>
                  <a:lnTo>
                    <a:pt x="86678" y="158210"/>
                  </a:lnTo>
                  <a:cubicBezTo>
                    <a:pt x="82867" y="161068"/>
                    <a:pt x="76581" y="163925"/>
                    <a:pt x="68008" y="166592"/>
                  </a:cubicBezTo>
                  <a:cubicBezTo>
                    <a:pt x="59436" y="169355"/>
                    <a:pt x="51625" y="170688"/>
                    <a:pt x="44577" y="170688"/>
                  </a:cubicBezTo>
                  <a:cubicBezTo>
                    <a:pt x="35433" y="170593"/>
                    <a:pt x="28575" y="168497"/>
                    <a:pt x="24098" y="164402"/>
                  </a:cubicBezTo>
                  <a:close/>
                  <a:moveTo>
                    <a:pt x="61150" y="216599"/>
                  </a:moveTo>
                  <a:cubicBezTo>
                    <a:pt x="58769" y="221361"/>
                    <a:pt x="56007" y="225362"/>
                    <a:pt x="52959" y="228410"/>
                  </a:cubicBezTo>
                  <a:cubicBezTo>
                    <a:pt x="49911" y="231458"/>
                    <a:pt x="47625" y="233267"/>
                    <a:pt x="46006" y="233744"/>
                  </a:cubicBezTo>
                  <a:lnTo>
                    <a:pt x="45720" y="233744"/>
                  </a:lnTo>
                  <a:lnTo>
                    <a:pt x="37529" y="229457"/>
                  </a:lnTo>
                  <a:lnTo>
                    <a:pt x="37338" y="228029"/>
                  </a:lnTo>
                  <a:cubicBezTo>
                    <a:pt x="39624" y="226886"/>
                    <a:pt x="41434" y="224790"/>
                    <a:pt x="42863" y="221552"/>
                  </a:cubicBezTo>
                  <a:cubicBezTo>
                    <a:pt x="44291" y="218313"/>
                    <a:pt x="45053" y="214979"/>
                    <a:pt x="45053" y="211455"/>
                  </a:cubicBezTo>
                  <a:cubicBezTo>
                    <a:pt x="45053" y="209360"/>
                    <a:pt x="44577" y="207645"/>
                    <a:pt x="43720" y="206407"/>
                  </a:cubicBezTo>
                  <a:cubicBezTo>
                    <a:pt x="42863" y="205169"/>
                    <a:pt x="41624" y="203930"/>
                    <a:pt x="40005" y="202787"/>
                  </a:cubicBezTo>
                  <a:cubicBezTo>
                    <a:pt x="36767" y="200501"/>
                    <a:pt x="35242" y="197358"/>
                    <a:pt x="35242" y="193167"/>
                  </a:cubicBezTo>
                  <a:cubicBezTo>
                    <a:pt x="35242" y="188976"/>
                    <a:pt x="36576" y="186023"/>
                    <a:pt x="39338" y="184309"/>
                  </a:cubicBezTo>
                  <a:cubicBezTo>
                    <a:pt x="42100" y="182499"/>
                    <a:pt x="44958" y="181642"/>
                    <a:pt x="48006" y="181642"/>
                  </a:cubicBezTo>
                  <a:lnTo>
                    <a:pt x="48958" y="181642"/>
                  </a:lnTo>
                  <a:cubicBezTo>
                    <a:pt x="53816" y="181642"/>
                    <a:pt x="57626" y="183356"/>
                    <a:pt x="60484" y="186690"/>
                  </a:cubicBezTo>
                  <a:cubicBezTo>
                    <a:pt x="63341" y="190024"/>
                    <a:pt x="64865" y="194786"/>
                    <a:pt x="64865" y="200882"/>
                  </a:cubicBezTo>
                  <a:cubicBezTo>
                    <a:pt x="64770" y="206502"/>
                    <a:pt x="63532" y="211741"/>
                    <a:pt x="61150" y="21659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5">
              <a:extLst>
                <a:ext uri="{FF2B5EF4-FFF2-40B4-BE49-F238E27FC236}">
                  <a16:creationId xmlns:a16="http://schemas.microsoft.com/office/drawing/2014/main" id="{6542D6B6-DF85-9CB1-DA79-95BDD0AA09A1}"/>
                </a:ext>
              </a:extLst>
            </p:cNvPr>
            <p:cNvSpPr/>
            <p:nvPr/>
          </p:nvSpPr>
          <p:spPr>
            <a:xfrm>
              <a:off x="12145232" y="6492017"/>
              <a:ext cx="63817" cy="190690"/>
            </a:xfrm>
            <a:custGeom>
              <a:avLst/>
              <a:gdLst>
                <a:gd name="connsiteX0" fmla="*/ 19526 w 63817"/>
                <a:gd name="connsiteY0" fmla="*/ 75724 h 190690"/>
                <a:gd name="connsiteX1" fmla="*/ 1238 w 63817"/>
                <a:gd name="connsiteY1" fmla="*/ 71342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80 h 190690"/>
                <a:gd name="connsiteX8" fmla="*/ 63817 w 63817"/>
                <a:gd name="connsiteY8" fmla="*/ 190691 h 190690"/>
                <a:gd name="connsiteX9" fmla="*/ 0 w 63817"/>
                <a:gd name="connsiteY9" fmla="*/ 190691 h 190690"/>
                <a:gd name="connsiteX10" fmla="*/ 0 w 63817"/>
                <a:gd name="connsiteY10" fmla="*/ 178880 h 190690"/>
                <a:gd name="connsiteX11" fmla="*/ 19526 w 63817"/>
                <a:gd name="connsiteY11" fmla="*/ 176689 h 190690"/>
                <a:gd name="connsiteX12" fmla="*/ 19526 w 63817"/>
                <a:gd name="connsiteY12" fmla="*/ 75724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2 h 190690"/>
                <a:gd name="connsiteX18" fmla="*/ 47149 w 63817"/>
                <a:gd name="connsiteY18" fmla="*/ 15430 h 190690"/>
                <a:gd name="connsiteX19" fmla="*/ 42482 w 63817"/>
                <a:gd name="connsiteY19" fmla="*/ 28385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724"/>
                  </a:moveTo>
                  <a:lnTo>
                    <a:pt x="1238" y="71342"/>
                  </a:lnTo>
                  <a:lnTo>
                    <a:pt x="1238" y="58674"/>
                  </a:lnTo>
                  <a:lnTo>
                    <a:pt x="38576" y="54102"/>
                  </a:lnTo>
                  <a:lnTo>
                    <a:pt x="39053" y="54102"/>
                  </a:lnTo>
                  <a:lnTo>
                    <a:pt x="44577" y="58388"/>
                  </a:lnTo>
                  <a:lnTo>
                    <a:pt x="44577" y="176975"/>
                  </a:lnTo>
                  <a:lnTo>
                    <a:pt x="63817" y="178880"/>
                  </a:lnTo>
                  <a:lnTo>
                    <a:pt x="63817" y="190691"/>
                  </a:lnTo>
                  <a:lnTo>
                    <a:pt x="0" y="190691"/>
                  </a:lnTo>
                  <a:lnTo>
                    <a:pt x="0" y="178880"/>
                  </a:lnTo>
                  <a:lnTo>
                    <a:pt x="19526" y="176689"/>
                  </a:lnTo>
                  <a:lnTo>
                    <a:pt x="19526" y="75724"/>
                  </a:lnTo>
                  <a:close/>
                  <a:moveTo>
                    <a:pt x="17621" y="28861"/>
                  </a:moveTo>
                  <a:cubicBezTo>
                    <a:pt x="15050" y="26003"/>
                    <a:pt x="13811" y="22289"/>
                    <a:pt x="13811" y="17812"/>
                  </a:cubicBezTo>
                  <a:cubicBezTo>
                    <a:pt x="13811" y="12668"/>
                    <a:pt x="15335" y="8477"/>
                    <a:pt x="18479" y="5048"/>
                  </a:cubicBezTo>
                  <a:cubicBezTo>
                    <a:pt x="21622" y="1714"/>
                    <a:pt x="25908" y="0"/>
                    <a:pt x="31337" y="0"/>
                  </a:cubicBezTo>
                  <a:cubicBezTo>
                    <a:pt x="36767" y="0"/>
                    <a:pt x="40767" y="1429"/>
                    <a:pt x="43339" y="4382"/>
                  </a:cubicBezTo>
                  <a:cubicBezTo>
                    <a:pt x="45911" y="7239"/>
                    <a:pt x="47149" y="10954"/>
                    <a:pt x="47149" y="15430"/>
                  </a:cubicBezTo>
                  <a:cubicBezTo>
                    <a:pt x="47149" y="20860"/>
                    <a:pt x="45625" y="25241"/>
                    <a:pt x="42482" y="28385"/>
                  </a:cubicBezTo>
                  <a:cubicBezTo>
                    <a:pt x="39338" y="31623"/>
                    <a:pt x="34957" y="33147"/>
                    <a:pt x="29337" y="33147"/>
                  </a:cubicBezTo>
                  <a:lnTo>
                    <a:pt x="29146" y="33147"/>
                  </a:lnTo>
                  <a:cubicBezTo>
                    <a:pt x="24003" y="33147"/>
                    <a:pt x="20193" y="31718"/>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6">
              <a:extLst>
                <a:ext uri="{FF2B5EF4-FFF2-40B4-BE49-F238E27FC236}">
                  <a16:creationId xmlns:a16="http://schemas.microsoft.com/office/drawing/2014/main" id="{54925AAF-FA50-2B6C-5516-F207C4045BB8}"/>
                </a:ext>
              </a:extLst>
            </p:cNvPr>
            <p:cNvSpPr/>
            <p:nvPr/>
          </p:nvSpPr>
          <p:spPr>
            <a:xfrm>
              <a:off x="12226192" y="6545643"/>
              <a:ext cx="124303" cy="139922"/>
            </a:xfrm>
            <a:custGeom>
              <a:avLst/>
              <a:gdLst>
                <a:gd name="connsiteX0" fmla="*/ 8861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1 w 124303"/>
                <a:gd name="connsiteY10" fmla="*/ 32480 h 139922"/>
                <a:gd name="connsiteX11" fmla="*/ 87728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2 w 124303"/>
                <a:gd name="connsiteY17" fmla="*/ 110490 h 139922"/>
                <a:gd name="connsiteX18" fmla="*/ 62105 w 124303"/>
                <a:gd name="connsiteY18" fmla="*/ 126111 h 139922"/>
                <a:gd name="connsiteX19" fmla="*/ 87728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1" y="32480"/>
                  </a:moveTo>
                  <a:cubicBezTo>
                    <a:pt x="14766" y="21908"/>
                    <a:pt x="22577" y="13811"/>
                    <a:pt x="32292" y="8287"/>
                  </a:cubicBezTo>
                  <a:cubicBezTo>
                    <a:pt x="42008" y="2762"/>
                    <a:pt x="52390" y="0"/>
                    <a:pt x="63439" y="0"/>
                  </a:cubicBezTo>
                  <a:cubicBezTo>
                    <a:pt x="83632" y="0"/>
                    <a:pt x="98872" y="6382"/>
                    <a:pt x="109063" y="19241"/>
                  </a:cubicBezTo>
                  <a:cubicBezTo>
                    <a:pt x="119255" y="32099"/>
                    <a:pt x="124304" y="48959"/>
                    <a:pt x="124304" y="69818"/>
                  </a:cubicBezTo>
                  <a:cubicBezTo>
                    <a:pt x="124304" y="84392"/>
                    <a:pt x="121351" y="96964"/>
                    <a:pt x="115445" y="107633"/>
                  </a:cubicBezTo>
                  <a:cubicBezTo>
                    <a:pt x="109540" y="118300"/>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860" y="43053"/>
                    <a:pt x="8861" y="32480"/>
                  </a:cubicBezTo>
                  <a:close/>
                  <a:moveTo>
                    <a:pt x="87728" y="112395"/>
                  </a:moveTo>
                  <a:cubicBezTo>
                    <a:pt x="93633" y="103251"/>
                    <a:pt x="96586" y="89726"/>
                    <a:pt x="96586" y="71723"/>
                  </a:cubicBezTo>
                  <a:cubicBezTo>
                    <a:pt x="96586" y="53912"/>
                    <a:pt x="93824" y="39815"/>
                    <a:pt x="88394" y="29337"/>
                  </a:cubicBezTo>
                  <a:cubicBezTo>
                    <a:pt x="82965" y="18955"/>
                    <a:pt x="74202" y="13716"/>
                    <a:pt x="62200" y="13716"/>
                  </a:cubicBezTo>
                  <a:cubicBezTo>
                    <a:pt x="51152" y="13716"/>
                    <a:pt x="42579" y="18288"/>
                    <a:pt x="36578" y="27432"/>
                  </a:cubicBezTo>
                  <a:cubicBezTo>
                    <a:pt x="30578" y="36576"/>
                    <a:pt x="27529" y="50102"/>
                    <a:pt x="27529" y="68104"/>
                  </a:cubicBezTo>
                  <a:cubicBezTo>
                    <a:pt x="27529" y="85916"/>
                    <a:pt x="30292" y="100013"/>
                    <a:pt x="35912" y="110490"/>
                  </a:cubicBezTo>
                  <a:cubicBezTo>
                    <a:pt x="41531" y="120872"/>
                    <a:pt x="50294" y="126111"/>
                    <a:pt x="62105" y="126111"/>
                  </a:cubicBezTo>
                  <a:cubicBezTo>
                    <a:pt x="73345" y="126111"/>
                    <a:pt x="81822" y="121539"/>
                    <a:pt x="87728"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7">
              <a:extLst>
                <a:ext uri="{FF2B5EF4-FFF2-40B4-BE49-F238E27FC236}">
                  <a16:creationId xmlns:a16="http://schemas.microsoft.com/office/drawing/2014/main" id="{3B5B37A8-9FC1-BF97-58A7-EF39A991E674}"/>
                </a:ext>
              </a:extLst>
            </p:cNvPr>
            <p:cNvSpPr/>
            <p:nvPr/>
          </p:nvSpPr>
          <p:spPr>
            <a:xfrm>
              <a:off x="12369545"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5 w 145256"/>
                <a:gd name="connsiteY26" fmla="*/ 124968 h 136779"/>
                <a:gd name="connsiteX27" fmla="*/ 58865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6" y="4382"/>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5" y="124968"/>
                  </a:lnTo>
                  <a:lnTo>
                    <a:pt x="58865"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58">
              <a:extLst>
                <a:ext uri="{FF2B5EF4-FFF2-40B4-BE49-F238E27FC236}">
                  <a16:creationId xmlns:a16="http://schemas.microsoft.com/office/drawing/2014/main" id="{86E660AC-6906-DDC1-FCB0-6E5FE66D70E8}"/>
                </a:ext>
              </a:extLst>
            </p:cNvPr>
            <p:cNvSpPr/>
            <p:nvPr/>
          </p:nvSpPr>
          <p:spPr>
            <a:xfrm>
              <a:off x="12532042"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59" y="56007"/>
                    <a:pt x="80010" y="55531"/>
                  </a:cubicBezTo>
                  <a:lnTo>
                    <a:pt x="80010" y="48768"/>
                  </a:lnTo>
                  <a:cubicBezTo>
                    <a:pt x="80010" y="41243"/>
                    <a:pt x="79248" y="35243"/>
                    <a:pt x="77629" y="30956"/>
                  </a:cubicBezTo>
                  <a:cubicBezTo>
                    <a:pt x="76009"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1"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95"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59">
              <a:extLst>
                <a:ext uri="{FF2B5EF4-FFF2-40B4-BE49-F238E27FC236}">
                  <a16:creationId xmlns:a16="http://schemas.microsoft.com/office/drawing/2014/main" id="{6C09C855-37F6-8747-0382-ABCCFDE6A3E4}"/>
                </a:ext>
              </a:extLst>
            </p:cNvPr>
            <p:cNvSpPr/>
            <p:nvPr/>
          </p:nvSpPr>
          <p:spPr>
            <a:xfrm>
              <a:off x="12665201"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2 w 65055"/>
                <a:gd name="connsiteY11" fmla="*/ 183071 h 197072"/>
                <a:gd name="connsiteX12" fmla="*/ 19622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2" y="183071"/>
                  </a:lnTo>
                  <a:lnTo>
                    <a:pt x="19622"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0">
              <a:extLst>
                <a:ext uri="{FF2B5EF4-FFF2-40B4-BE49-F238E27FC236}">
                  <a16:creationId xmlns:a16="http://schemas.microsoft.com/office/drawing/2014/main" id="{FDFEFD24-F799-246E-CA21-50CF5BC7355B}"/>
                </a:ext>
              </a:extLst>
            </p:cNvPr>
            <p:cNvSpPr/>
            <p:nvPr/>
          </p:nvSpPr>
          <p:spPr>
            <a:xfrm>
              <a:off x="12803504" y="6485731"/>
              <a:ext cx="131064" cy="199646"/>
            </a:xfrm>
            <a:custGeom>
              <a:avLst/>
              <a:gdLst>
                <a:gd name="connsiteX0" fmla="*/ 26289 w 131064"/>
                <a:gd name="connsiteY0" fmla="*/ 192500 h 199646"/>
                <a:gd name="connsiteX1" fmla="*/ 7144 w 131064"/>
                <a:gd name="connsiteY1" fmla="*/ 170402 h 199646"/>
                <a:gd name="connsiteX2" fmla="*/ 0 w 131064"/>
                <a:gd name="connsiteY2" fmla="*/ 133541 h 199646"/>
                <a:gd name="connsiteX3" fmla="*/ 8382 w 131064"/>
                <a:gd name="connsiteY3" fmla="*/ 96203 h 199646"/>
                <a:gd name="connsiteX4" fmla="*/ 32575 w 131064"/>
                <a:gd name="connsiteY4" fmla="*/ 69628 h 199646"/>
                <a:gd name="connsiteX5" fmla="*/ 69723 w 131064"/>
                <a:gd name="connsiteY5" fmla="*/ 59912 h 199646"/>
                <a:gd name="connsiteX6" fmla="*/ 92107 w 131064"/>
                <a:gd name="connsiteY6" fmla="*/ 62579 h 199646"/>
                <a:gd name="connsiteX7" fmla="*/ 92107 w 131064"/>
                <a:gd name="connsiteY7" fmla="*/ 17526 h 199646"/>
                <a:gd name="connsiteX8" fmla="*/ 67532 w 131064"/>
                <a:gd name="connsiteY8" fmla="*/ 14669 h 199646"/>
                <a:gd name="connsiteX9" fmla="*/ 67532 w 131064"/>
                <a:gd name="connsiteY9" fmla="*/ 4286 h 199646"/>
                <a:gd name="connsiteX10" fmla="*/ 111062 w 131064"/>
                <a:gd name="connsiteY10" fmla="*/ 0 h 199646"/>
                <a:gd name="connsiteX11" fmla="*/ 111824 w 131064"/>
                <a:gd name="connsiteY11" fmla="*/ 0 h 199646"/>
                <a:gd name="connsiteX12" fmla="*/ 117158 w 131064"/>
                <a:gd name="connsiteY12" fmla="*/ 3810 h 199646"/>
                <a:gd name="connsiteX13" fmla="*/ 117158 w 131064"/>
                <a:gd name="connsiteY13" fmla="*/ 184785 h 199646"/>
                <a:gd name="connsiteX14" fmla="*/ 131064 w 131064"/>
                <a:gd name="connsiteY14" fmla="*/ 184785 h 199646"/>
                <a:gd name="connsiteX15" fmla="*/ 131064 w 131064"/>
                <a:gd name="connsiteY15" fmla="*/ 195834 h 199646"/>
                <a:gd name="connsiteX16" fmla="*/ 117729 w 131064"/>
                <a:gd name="connsiteY16" fmla="*/ 198501 h 199646"/>
                <a:gd name="connsiteX17" fmla="*/ 105823 w 131064"/>
                <a:gd name="connsiteY17" fmla="*/ 199454 h 199646"/>
                <a:gd name="connsiteX18" fmla="*/ 96965 w 131064"/>
                <a:gd name="connsiteY18" fmla="*/ 197263 h 199646"/>
                <a:gd name="connsiteX19" fmla="*/ 94298 w 131064"/>
                <a:gd name="connsiteY19" fmla="*/ 188119 h 199646"/>
                <a:gd name="connsiteX20" fmla="*/ 94298 w 131064"/>
                <a:gd name="connsiteY20" fmla="*/ 180404 h 199646"/>
                <a:gd name="connsiteX21" fmla="*/ 76581 w 131064"/>
                <a:gd name="connsiteY21" fmla="*/ 194119 h 199646"/>
                <a:gd name="connsiteX22" fmla="*/ 52864 w 131064"/>
                <a:gd name="connsiteY22" fmla="*/ 199644 h 199646"/>
                <a:gd name="connsiteX23" fmla="*/ 26289 w 131064"/>
                <a:gd name="connsiteY23" fmla="*/ 192500 h 199646"/>
                <a:gd name="connsiteX24" fmla="*/ 80010 w 131064"/>
                <a:gd name="connsiteY24" fmla="*/ 178403 h 199646"/>
                <a:gd name="connsiteX25" fmla="*/ 92297 w 131064"/>
                <a:gd name="connsiteY25" fmla="*/ 168688 h 199646"/>
                <a:gd name="connsiteX26" fmla="*/ 92297 w 131064"/>
                <a:gd name="connsiteY26" fmla="*/ 80582 h 199646"/>
                <a:gd name="connsiteX27" fmla="*/ 83249 w 131064"/>
                <a:gd name="connsiteY27" fmla="*/ 75438 h 199646"/>
                <a:gd name="connsiteX28" fmla="*/ 68199 w 131064"/>
                <a:gd name="connsiteY28" fmla="*/ 73152 h 199646"/>
                <a:gd name="connsiteX29" fmla="*/ 38291 w 131064"/>
                <a:gd name="connsiteY29" fmla="*/ 87440 h 199646"/>
                <a:gd name="connsiteX30" fmla="*/ 27146 w 131064"/>
                <a:gd name="connsiteY30" fmla="*/ 131636 h 199646"/>
                <a:gd name="connsiteX31" fmla="*/ 37052 w 131064"/>
                <a:gd name="connsiteY31" fmla="*/ 170117 h 199646"/>
                <a:gd name="connsiteX32" fmla="*/ 62579 w 131064"/>
                <a:gd name="connsiteY32" fmla="*/ 182594 h 199646"/>
                <a:gd name="connsiteX33" fmla="*/ 80010 w 131064"/>
                <a:gd name="connsiteY33" fmla="*/ 178403 h 19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064" h="199646">
                  <a:moveTo>
                    <a:pt x="26289" y="192500"/>
                  </a:moveTo>
                  <a:cubicBezTo>
                    <a:pt x="18288" y="187738"/>
                    <a:pt x="11906" y="180308"/>
                    <a:pt x="7144" y="170402"/>
                  </a:cubicBezTo>
                  <a:cubicBezTo>
                    <a:pt x="2381" y="160496"/>
                    <a:pt x="0" y="148209"/>
                    <a:pt x="0" y="133541"/>
                  </a:cubicBezTo>
                  <a:cubicBezTo>
                    <a:pt x="0" y="119920"/>
                    <a:pt x="2762" y="107442"/>
                    <a:pt x="8382" y="96203"/>
                  </a:cubicBezTo>
                  <a:cubicBezTo>
                    <a:pt x="14002" y="84963"/>
                    <a:pt x="22098" y="76105"/>
                    <a:pt x="32575" y="69628"/>
                  </a:cubicBezTo>
                  <a:cubicBezTo>
                    <a:pt x="43053" y="63151"/>
                    <a:pt x="55436" y="59912"/>
                    <a:pt x="69723" y="59912"/>
                  </a:cubicBezTo>
                  <a:cubicBezTo>
                    <a:pt x="77915" y="59912"/>
                    <a:pt x="85344" y="60770"/>
                    <a:pt x="92107" y="62579"/>
                  </a:cubicBezTo>
                  <a:lnTo>
                    <a:pt x="92107" y="17526"/>
                  </a:lnTo>
                  <a:lnTo>
                    <a:pt x="67532" y="14669"/>
                  </a:lnTo>
                  <a:lnTo>
                    <a:pt x="67532" y="4286"/>
                  </a:lnTo>
                  <a:lnTo>
                    <a:pt x="111062" y="0"/>
                  </a:lnTo>
                  <a:lnTo>
                    <a:pt x="111824" y="0"/>
                  </a:lnTo>
                  <a:lnTo>
                    <a:pt x="117158" y="3810"/>
                  </a:lnTo>
                  <a:lnTo>
                    <a:pt x="117158" y="184785"/>
                  </a:lnTo>
                  <a:lnTo>
                    <a:pt x="131064" y="184785"/>
                  </a:lnTo>
                  <a:lnTo>
                    <a:pt x="131064" y="195834"/>
                  </a:lnTo>
                  <a:cubicBezTo>
                    <a:pt x="125921" y="196977"/>
                    <a:pt x="121444" y="197834"/>
                    <a:pt x="117729" y="198501"/>
                  </a:cubicBezTo>
                  <a:cubicBezTo>
                    <a:pt x="114014" y="199168"/>
                    <a:pt x="110014" y="199454"/>
                    <a:pt x="105823" y="199454"/>
                  </a:cubicBezTo>
                  <a:cubicBezTo>
                    <a:pt x="101632" y="199454"/>
                    <a:pt x="98679" y="198692"/>
                    <a:pt x="96965" y="197263"/>
                  </a:cubicBezTo>
                  <a:cubicBezTo>
                    <a:pt x="95155" y="195834"/>
                    <a:pt x="94298" y="192786"/>
                    <a:pt x="94298" y="188119"/>
                  </a:cubicBezTo>
                  <a:lnTo>
                    <a:pt x="94298" y="180404"/>
                  </a:lnTo>
                  <a:cubicBezTo>
                    <a:pt x="89821" y="185833"/>
                    <a:pt x="83915" y="190405"/>
                    <a:pt x="76581" y="194119"/>
                  </a:cubicBezTo>
                  <a:cubicBezTo>
                    <a:pt x="69247" y="197834"/>
                    <a:pt x="61341" y="199644"/>
                    <a:pt x="52864" y="199644"/>
                  </a:cubicBezTo>
                  <a:cubicBezTo>
                    <a:pt x="43148" y="199739"/>
                    <a:pt x="34290" y="197263"/>
                    <a:pt x="26289" y="192500"/>
                  </a:cubicBezTo>
                  <a:close/>
                  <a:moveTo>
                    <a:pt x="80010" y="178403"/>
                  </a:moveTo>
                  <a:cubicBezTo>
                    <a:pt x="85439" y="175641"/>
                    <a:pt x="89535" y="172307"/>
                    <a:pt x="92297" y="168688"/>
                  </a:cubicBezTo>
                  <a:lnTo>
                    <a:pt x="92297" y="80582"/>
                  </a:lnTo>
                  <a:cubicBezTo>
                    <a:pt x="91059" y="78677"/>
                    <a:pt x="88011" y="76962"/>
                    <a:pt x="83249" y="75438"/>
                  </a:cubicBezTo>
                  <a:cubicBezTo>
                    <a:pt x="78486" y="73914"/>
                    <a:pt x="73533" y="73152"/>
                    <a:pt x="68199" y="73152"/>
                  </a:cubicBezTo>
                  <a:cubicBezTo>
                    <a:pt x="55721" y="73152"/>
                    <a:pt x="45720" y="77915"/>
                    <a:pt x="38291" y="87440"/>
                  </a:cubicBezTo>
                  <a:cubicBezTo>
                    <a:pt x="30861" y="96965"/>
                    <a:pt x="27146" y="111728"/>
                    <a:pt x="27146" y="131636"/>
                  </a:cubicBezTo>
                  <a:cubicBezTo>
                    <a:pt x="27146" y="148971"/>
                    <a:pt x="30385" y="161830"/>
                    <a:pt x="37052" y="170117"/>
                  </a:cubicBezTo>
                  <a:cubicBezTo>
                    <a:pt x="43720" y="178403"/>
                    <a:pt x="52102" y="182594"/>
                    <a:pt x="62579" y="182594"/>
                  </a:cubicBezTo>
                  <a:cubicBezTo>
                    <a:pt x="68675" y="182594"/>
                    <a:pt x="74486" y="181261"/>
                    <a:pt x="80010" y="17840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1">
              <a:extLst>
                <a:ext uri="{FF2B5EF4-FFF2-40B4-BE49-F238E27FC236}">
                  <a16:creationId xmlns:a16="http://schemas.microsoft.com/office/drawing/2014/main" id="{FCF5A984-1422-0E8A-F18C-F73CAF57B5AD}"/>
                </a:ext>
              </a:extLst>
            </p:cNvPr>
            <p:cNvSpPr/>
            <p:nvPr/>
          </p:nvSpPr>
          <p:spPr>
            <a:xfrm>
              <a:off x="12953333"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106 w 110680"/>
                <a:gd name="connsiteY17" fmla="*/ 57626 h 139828"/>
                <a:gd name="connsiteX18" fmla="*/ 84868 w 110680"/>
                <a:gd name="connsiteY18" fmla="*/ 47244 h 139828"/>
                <a:gd name="connsiteX19" fmla="*/ 78296 w 110680"/>
                <a:gd name="connsiteY19" fmla="*/ 22574 h 139828"/>
                <a:gd name="connsiteX20" fmla="*/ 58198 w 110680"/>
                <a:gd name="connsiteY20" fmla="*/ 13525 h 139828"/>
                <a:gd name="connsiteX21" fmla="*/ 35909 w 110680"/>
                <a:gd name="connsiteY21" fmla="*/ 23622 h 139828"/>
                <a:gd name="connsiteX22" fmla="*/ 26384 w 110680"/>
                <a:gd name="connsiteY22" fmla="*/ 57531 h 139828"/>
                <a:gd name="connsiteX23" fmla="*/ 84106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5"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196" y="139922"/>
                    <a:pt x="25432" y="133540"/>
                    <a:pt x="15240" y="120872"/>
                  </a:cubicBezTo>
                  <a:close/>
                  <a:moveTo>
                    <a:pt x="84106" y="57626"/>
                  </a:moveTo>
                  <a:cubicBezTo>
                    <a:pt x="84582" y="54292"/>
                    <a:pt x="84868" y="50863"/>
                    <a:pt x="84868" y="47244"/>
                  </a:cubicBezTo>
                  <a:cubicBezTo>
                    <a:pt x="84677" y="36862"/>
                    <a:pt x="82487" y="28575"/>
                    <a:pt x="78296" y="22574"/>
                  </a:cubicBezTo>
                  <a:cubicBezTo>
                    <a:pt x="74009" y="16574"/>
                    <a:pt x="67342" y="13525"/>
                    <a:pt x="58198" y="13525"/>
                  </a:cubicBezTo>
                  <a:cubicBezTo>
                    <a:pt x="48863" y="13525"/>
                    <a:pt x="41434" y="16859"/>
                    <a:pt x="35909" y="23622"/>
                  </a:cubicBezTo>
                  <a:cubicBezTo>
                    <a:pt x="30385" y="30385"/>
                    <a:pt x="27242" y="41624"/>
                    <a:pt x="26384" y="57531"/>
                  </a:cubicBezTo>
                  <a:lnTo>
                    <a:pt x="84106"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2">
              <a:extLst>
                <a:ext uri="{FF2B5EF4-FFF2-40B4-BE49-F238E27FC236}">
                  <a16:creationId xmlns:a16="http://schemas.microsoft.com/office/drawing/2014/main" id="{22BDA6C4-3961-CFBC-69B4-8ABBA7677632}"/>
                </a:ext>
              </a:extLst>
            </p:cNvPr>
            <p:cNvSpPr/>
            <p:nvPr/>
          </p:nvSpPr>
          <p:spPr>
            <a:xfrm>
              <a:off x="10779728" y="6781672"/>
              <a:ext cx="118872" cy="183269"/>
            </a:xfrm>
            <a:custGeom>
              <a:avLst/>
              <a:gdLst>
                <a:gd name="connsiteX0" fmla="*/ 32480 w 118872"/>
                <a:gd name="connsiteY0" fmla="*/ 181166 h 183269"/>
                <a:gd name="connsiteX1" fmla="*/ 10859 w 118872"/>
                <a:gd name="connsiteY1" fmla="*/ 175355 h 183269"/>
                <a:gd name="connsiteX2" fmla="*/ 0 w 118872"/>
                <a:gd name="connsiteY2" fmla="*/ 172498 h 183269"/>
                <a:gd name="connsiteX3" fmla="*/ 1905 w 118872"/>
                <a:gd name="connsiteY3" fmla="*/ 128969 h 183269"/>
                <a:gd name="connsiteX4" fmla="*/ 17336 w 118872"/>
                <a:gd name="connsiteY4" fmla="*/ 128969 h 183269"/>
                <a:gd name="connsiteX5" fmla="*/ 21431 w 118872"/>
                <a:gd name="connsiteY5" fmla="*/ 160211 h 183269"/>
                <a:gd name="connsiteX6" fmla="*/ 34766 w 118872"/>
                <a:gd name="connsiteY6" fmla="*/ 167069 h 183269"/>
                <a:gd name="connsiteX7" fmla="*/ 55055 w 118872"/>
                <a:gd name="connsiteY7" fmla="*/ 170117 h 183269"/>
                <a:gd name="connsiteX8" fmla="*/ 82868 w 118872"/>
                <a:gd name="connsiteY8" fmla="*/ 161925 h 183269"/>
                <a:gd name="connsiteX9" fmla="*/ 92393 w 118872"/>
                <a:gd name="connsiteY9" fmla="*/ 139351 h 183269"/>
                <a:gd name="connsiteX10" fmla="*/ 87249 w 118872"/>
                <a:gd name="connsiteY10" fmla="*/ 123253 h 183269"/>
                <a:gd name="connsiteX11" fmla="*/ 73533 w 118872"/>
                <a:gd name="connsiteY11" fmla="*/ 111728 h 183269"/>
                <a:gd name="connsiteX12" fmla="*/ 50101 w 118872"/>
                <a:gd name="connsiteY12" fmla="*/ 100394 h 183269"/>
                <a:gd name="connsiteX13" fmla="*/ 26670 w 118872"/>
                <a:gd name="connsiteY13" fmla="*/ 88106 h 183269"/>
                <a:gd name="connsiteX14" fmla="*/ 9335 w 118872"/>
                <a:gd name="connsiteY14" fmla="*/ 71342 h 183269"/>
                <a:gd name="connsiteX15" fmla="*/ 2000 w 118872"/>
                <a:gd name="connsiteY15" fmla="*/ 46196 h 183269"/>
                <a:gd name="connsiteX16" fmla="*/ 9144 w 118872"/>
                <a:gd name="connsiteY16" fmla="*/ 22479 h 183269"/>
                <a:gd name="connsiteX17" fmla="*/ 29623 w 118872"/>
                <a:gd name="connsiteY17" fmla="*/ 6001 h 183269"/>
                <a:gd name="connsiteX18" fmla="*/ 60770 w 118872"/>
                <a:gd name="connsiteY18" fmla="*/ 0 h 183269"/>
                <a:gd name="connsiteX19" fmla="*/ 80391 w 118872"/>
                <a:gd name="connsiteY19" fmla="*/ 1715 h 183269"/>
                <a:gd name="connsiteX20" fmla="*/ 99727 w 118872"/>
                <a:gd name="connsiteY20" fmla="*/ 6286 h 183269"/>
                <a:gd name="connsiteX21" fmla="*/ 107918 w 118872"/>
                <a:gd name="connsiteY21" fmla="*/ 8477 h 183269"/>
                <a:gd name="connsiteX22" fmla="*/ 106394 w 118872"/>
                <a:gd name="connsiteY22" fmla="*/ 48863 h 183269"/>
                <a:gd name="connsiteX23" fmla="*/ 91726 w 118872"/>
                <a:gd name="connsiteY23" fmla="*/ 48863 h 183269"/>
                <a:gd name="connsiteX24" fmla="*/ 86868 w 118872"/>
                <a:gd name="connsiteY24" fmla="*/ 19241 h 183269"/>
                <a:gd name="connsiteX25" fmla="*/ 76867 w 118872"/>
                <a:gd name="connsiteY25" fmla="*/ 14669 h 183269"/>
                <a:gd name="connsiteX26" fmla="*/ 60389 w 118872"/>
                <a:gd name="connsiteY26" fmla="*/ 12478 h 183269"/>
                <a:gd name="connsiteX27" fmla="*/ 35243 w 118872"/>
                <a:gd name="connsiteY27" fmla="*/ 19431 h 183269"/>
                <a:gd name="connsiteX28" fmla="*/ 26670 w 118872"/>
                <a:gd name="connsiteY28" fmla="*/ 39624 h 183269"/>
                <a:gd name="connsiteX29" fmla="*/ 31814 w 118872"/>
                <a:gd name="connsiteY29" fmla="*/ 55721 h 183269"/>
                <a:gd name="connsiteX30" fmla="*/ 44672 w 118872"/>
                <a:gd name="connsiteY30" fmla="*/ 66770 h 183269"/>
                <a:gd name="connsiteX31" fmla="*/ 69247 w 118872"/>
                <a:gd name="connsiteY31" fmla="*/ 79248 h 183269"/>
                <a:gd name="connsiteX32" fmla="*/ 94774 w 118872"/>
                <a:gd name="connsiteY32" fmla="*/ 92774 h 183269"/>
                <a:gd name="connsiteX33" fmla="*/ 111728 w 118872"/>
                <a:gd name="connsiteY33" fmla="*/ 108490 h 183269"/>
                <a:gd name="connsiteX34" fmla="*/ 118872 w 118872"/>
                <a:gd name="connsiteY34" fmla="*/ 131731 h 183269"/>
                <a:gd name="connsiteX35" fmla="*/ 111728 w 118872"/>
                <a:gd name="connsiteY35" fmla="*/ 156305 h 183269"/>
                <a:gd name="connsiteX36" fmla="*/ 90106 w 118872"/>
                <a:gd name="connsiteY36" fmla="*/ 175641 h 183269"/>
                <a:gd name="connsiteX37" fmla="*/ 54864 w 118872"/>
                <a:gd name="connsiteY37" fmla="*/ 183261 h 183269"/>
                <a:gd name="connsiteX38" fmla="*/ 32480 w 118872"/>
                <a:gd name="connsiteY38" fmla="*/ 181166 h 18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8872" h="183269">
                  <a:moveTo>
                    <a:pt x="32480" y="181166"/>
                  </a:moveTo>
                  <a:cubicBezTo>
                    <a:pt x="25908" y="179737"/>
                    <a:pt x="18669" y="177832"/>
                    <a:pt x="10859" y="175355"/>
                  </a:cubicBezTo>
                  <a:cubicBezTo>
                    <a:pt x="6096" y="173546"/>
                    <a:pt x="2477" y="172593"/>
                    <a:pt x="0" y="172498"/>
                  </a:cubicBezTo>
                  <a:lnTo>
                    <a:pt x="1905" y="128969"/>
                  </a:lnTo>
                  <a:lnTo>
                    <a:pt x="17336" y="128969"/>
                  </a:lnTo>
                  <a:lnTo>
                    <a:pt x="21431" y="160211"/>
                  </a:lnTo>
                  <a:cubicBezTo>
                    <a:pt x="24194" y="162782"/>
                    <a:pt x="28575" y="165068"/>
                    <a:pt x="34766" y="167069"/>
                  </a:cubicBezTo>
                  <a:cubicBezTo>
                    <a:pt x="40958" y="169069"/>
                    <a:pt x="47720" y="170117"/>
                    <a:pt x="55055" y="170117"/>
                  </a:cubicBezTo>
                  <a:cubicBezTo>
                    <a:pt x="67247" y="170117"/>
                    <a:pt x="76486" y="167354"/>
                    <a:pt x="82868" y="161925"/>
                  </a:cubicBezTo>
                  <a:cubicBezTo>
                    <a:pt x="89249" y="156496"/>
                    <a:pt x="92393" y="148971"/>
                    <a:pt x="92393" y="139351"/>
                  </a:cubicBezTo>
                  <a:cubicBezTo>
                    <a:pt x="92393" y="133064"/>
                    <a:pt x="90678" y="127730"/>
                    <a:pt x="87249" y="123253"/>
                  </a:cubicBezTo>
                  <a:cubicBezTo>
                    <a:pt x="83820" y="118777"/>
                    <a:pt x="79248" y="114872"/>
                    <a:pt x="73533" y="111728"/>
                  </a:cubicBezTo>
                  <a:cubicBezTo>
                    <a:pt x="67818" y="108490"/>
                    <a:pt x="60008" y="104775"/>
                    <a:pt x="50101" y="100394"/>
                  </a:cubicBezTo>
                  <a:cubicBezTo>
                    <a:pt x="41148" y="96393"/>
                    <a:pt x="33338" y="92297"/>
                    <a:pt x="26670" y="88106"/>
                  </a:cubicBezTo>
                  <a:cubicBezTo>
                    <a:pt x="20003" y="83915"/>
                    <a:pt x="14288" y="78391"/>
                    <a:pt x="9335" y="71342"/>
                  </a:cubicBezTo>
                  <a:cubicBezTo>
                    <a:pt x="4382" y="64294"/>
                    <a:pt x="2000" y="56007"/>
                    <a:pt x="2000" y="46196"/>
                  </a:cubicBezTo>
                  <a:cubicBezTo>
                    <a:pt x="2000" y="37338"/>
                    <a:pt x="4382" y="29527"/>
                    <a:pt x="9144" y="22479"/>
                  </a:cubicBezTo>
                  <a:cubicBezTo>
                    <a:pt x="13907" y="15526"/>
                    <a:pt x="20669" y="10001"/>
                    <a:pt x="29623" y="6001"/>
                  </a:cubicBezTo>
                  <a:cubicBezTo>
                    <a:pt x="38481" y="2000"/>
                    <a:pt x="48863" y="0"/>
                    <a:pt x="60770" y="0"/>
                  </a:cubicBezTo>
                  <a:cubicBezTo>
                    <a:pt x="68104" y="0"/>
                    <a:pt x="74676" y="571"/>
                    <a:pt x="80391" y="1715"/>
                  </a:cubicBezTo>
                  <a:cubicBezTo>
                    <a:pt x="86106" y="2858"/>
                    <a:pt x="92583" y="4382"/>
                    <a:pt x="99727" y="6286"/>
                  </a:cubicBezTo>
                  <a:cubicBezTo>
                    <a:pt x="102965" y="7430"/>
                    <a:pt x="105632" y="8096"/>
                    <a:pt x="107918" y="8477"/>
                  </a:cubicBezTo>
                  <a:lnTo>
                    <a:pt x="106394" y="48863"/>
                  </a:lnTo>
                  <a:lnTo>
                    <a:pt x="91726" y="48863"/>
                  </a:lnTo>
                  <a:lnTo>
                    <a:pt x="86868" y="19241"/>
                  </a:lnTo>
                  <a:cubicBezTo>
                    <a:pt x="85249" y="17621"/>
                    <a:pt x="81915" y="16097"/>
                    <a:pt x="76867" y="14669"/>
                  </a:cubicBezTo>
                  <a:cubicBezTo>
                    <a:pt x="71819" y="13240"/>
                    <a:pt x="66294" y="12478"/>
                    <a:pt x="60389" y="12478"/>
                  </a:cubicBezTo>
                  <a:cubicBezTo>
                    <a:pt x="49340" y="12478"/>
                    <a:pt x="40958" y="14764"/>
                    <a:pt x="35243" y="19431"/>
                  </a:cubicBezTo>
                  <a:cubicBezTo>
                    <a:pt x="29528" y="24098"/>
                    <a:pt x="26670" y="30861"/>
                    <a:pt x="26670" y="39624"/>
                  </a:cubicBezTo>
                  <a:cubicBezTo>
                    <a:pt x="26670" y="46006"/>
                    <a:pt x="28385" y="51435"/>
                    <a:pt x="31814" y="55721"/>
                  </a:cubicBezTo>
                  <a:cubicBezTo>
                    <a:pt x="35243" y="60103"/>
                    <a:pt x="39529" y="63722"/>
                    <a:pt x="44672" y="66770"/>
                  </a:cubicBezTo>
                  <a:cubicBezTo>
                    <a:pt x="49816" y="69818"/>
                    <a:pt x="58007" y="74009"/>
                    <a:pt x="69247" y="79248"/>
                  </a:cubicBezTo>
                  <a:cubicBezTo>
                    <a:pt x="79629" y="84201"/>
                    <a:pt x="88202" y="88678"/>
                    <a:pt x="94774" y="92774"/>
                  </a:cubicBezTo>
                  <a:cubicBezTo>
                    <a:pt x="101346" y="96869"/>
                    <a:pt x="106966" y="102013"/>
                    <a:pt x="111728" y="108490"/>
                  </a:cubicBezTo>
                  <a:cubicBezTo>
                    <a:pt x="116491" y="114967"/>
                    <a:pt x="118872" y="122777"/>
                    <a:pt x="118872" y="131731"/>
                  </a:cubicBezTo>
                  <a:cubicBezTo>
                    <a:pt x="118872" y="140208"/>
                    <a:pt x="116491" y="148400"/>
                    <a:pt x="111728" y="156305"/>
                  </a:cubicBezTo>
                  <a:cubicBezTo>
                    <a:pt x="106966" y="164211"/>
                    <a:pt x="99822" y="170593"/>
                    <a:pt x="90106" y="175641"/>
                  </a:cubicBezTo>
                  <a:cubicBezTo>
                    <a:pt x="80391" y="180689"/>
                    <a:pt x="68675" y="183261"/>
                    <a:pt x="54864" y="183261"/>
                  </a:cubicBezTo>
                  <a:cubicBezTo>
                    <a:pt x="46577" y="183356"/>
                    <a:pt x="39053" y="182690"/>
                    <a:pt x="32480" y="18116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3">
              <a:extLst>
                <a:ext uri="{FF2B5EF4-FFF2-40B4-BE49-F238E27FC236}">
                  <a16:creationId xmlns:a16="http://schemas.microsoft.com/office/drawing/2014/main" id="{6F8FFE61-37AE-A8F2-6D91-0F130F3689C3}"/>
                </a:ext>
              </a:extLst>
            </p:cNvPr>
            <p:cNvSpPr/>
            <p:nvPr/>
          </p:nvSpPr>
          <p:spPr>
            <a:xfrm>
              <a:off x="10916411" y="6825964"/>
              <a:ext cx="134969" cy="139064"/>
            </a:xfrm>
            <a:custGeom>
              <a:avLst/>
              <a:gdLst>
                <a:gd name="connsiteX0" fmla="*/ 101632 w 134969"/>
                <a:gd name="connsiteY0" fmla="*/ 135922 h 139064"/>
                <a:gd name="connsiteX1" fmla="*/ 98393 w 134969"/>
                <a:gd name="connsiteY1" fmla="*/ 127254 h 139064"/>
                <a:gd name="connsiteX2" fmla="*/ 98393 w 134969"/>
                <a:gd name="connsiteY2" fmla="*/ 119063 h 139064"/>
                <a:gd name="connsiteX3" fmla="*/ 78581 w 134969"/>
                <a:gd name="connsiteY3" fmla="*/ 133064 h 139064"/>
                <a:gd name="connsiteX4" fmla="*/ 54673 w 134969"/>
                <a:gd name="connsiteY4" fmla="*/ 139065 h 139064"/>
                <a:gd name="connsiteX5" fmla="*/ 22955 w 134969"/>
                <a:gd name="connsiteY5" fmla="*/ 127064 h 139064"/>
                <a:gd name="connsiteX6" fmla="*/ 13526 w 134969"/>
                <a:gd name="connsiteY6" fmla="*/ 87344 h 139064"/>
                <a:gd name="connsiteX7" fmla="*/ 13526 w 134969"/>
                <a:gd name="connsiteY7" fmla="*/ 17526 h 139064"/>
                <a:gd name="connsiteX8" fmla="*/ 0 w 134969"/>
                <a:gd name="connsiteY8" fmla="*/ 13716 h 139064"/>
                <a:gd name="connsiteX9" fmla="*/ 0 w 134969"/>
                <a:gd name="connsiteY9" fmla="*/ 3143 h 139064"/>
                <a:gd name="connsiteX10" fmla="*/ 33719 w 134969"/>
                <a:gd name="connsiteY10" fmla="*/ 0 h 139064"/>
                <a:gd name="connsiteX11" fmla="*/ 34004 w 134969"/>
                <a:gd name="connsiteY11" fmla="*/ 0 h 139064"/>
                <a:gd name="connsiteX12" fmla="*/ 38576 w 134969"/>
                <a:gd name="connsiteY12" fmla="*/ 2857 h 139064"/>
                <a:gd name="connsiteX13" fmla="*/ 38576 w 134969"/>
                <a:gd name="connsiteY13" fmla="*/ 85439 h 139064"/>
                <a:gd name="connsiteX14" fmla="*/ 40577 w 134969"/>
                <a:gd name="connsiteY14" fmla="*/ 107251 h 139064"/>
                <a:gd name="connsiteX15" fmla="*/ 47816 w 134969"/>
                <a:gd name="connsiteY15" fmla="*/ 118777 h 139064"/>
                <a:gd name="connsiteX16" fmla="*/ 62865 w 134969"/>
                <a:gd name="connsiteY16" fmla="*/ 122492 h 139064"/>
                <a:gd name="connsiteX17" fmla="*/ 80867 w 134969"/>
                <a:gd name="connsiteY17" fmla="*/ 118396 h 139064"/>
                <a:gd name="connsiteX18" fmla="*/ 95536 w 134969"/>
                <a:gd name="connsiteY18" fmla="*/ 108775 h 139064"/>
                <a:gd name="connsiteX19" fmla="*/ 95536 w 134969"/>
                <a:gd name="connsiteY19" fmla="*/ 17621 h 139064"/>
                <a:gd name="connsiteX20" fmla="*/ 78200 w 134969"/>
                <a:gd name="connsiteY20" fmla="*/ 13811 h 139064"/>
                <a:gd name="connsiteX21" fmla="*/ 78200 w 134969"/>
                <a:gd name="connsiteY21" fmla="*/ 3239 h 139064"/>
                <a:gd name="connsiteX22" fmla="*/ 114776 w 134969"/>
                <a:gd name="connsiteY22" fmla="*/ 95 h 139064"/>
                <a:gd name="connsiteX23" fmla="*/ 114967 w 134969"/>
                <a:gd name="connsiteY23" fmla="*/ 95 h 139064"/>
                <a:gd name="connsiteX24" fmla="*/ 120491 w 134969"/>
                <a:gd name="connsiteY24" fmla="*/ 2953 h 139064"/>
                <a:gd name="connsiteX25" fmla="*/ 120491 w 134969"/>
                <a:gd name="connsiteY25" fmla="*/ 124206 h 139064"/>
                <a:gd name="connsiteX26" fmla="*/ 134969 w 134969"/>
                <a:gd name="connsiteY26" fmla="*/ 124206 h 139064"/>
                <a:gd name="connsiteX27" fmla="*/ 134684 w 134969"/>
                <a:gd name="connsiteY27" fmla="*/ 135065 h 139064"/>
                <a:gd name="connsiteX28" fmla="*/ 122968 w 134969"/>
                <a:gd name="connsiteY28" fmla="*/ 137731 h 139064"/>
                <a:gd name="connsiteX29" fmla="*/ 111538 w 134969"/>
                <a:gd name="connsiteY29" fmla="*/ 138684 h 139064"/>
                <a:gd name="connsiteX30" fmla="*/ 101632 w 134969"/>
                <a:gd name="connsiteY30" fmla="*/ 13592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064">
                  <a:moveTo>
                    <a:pt x="101632" y="135922"/>
                  </a:moveTo>
                  <a:cubicBezTo>
                    <a:pt x="99441" y="134207"/>
                    <a:pt x="98393" y="131254"/>
                    <a:pt x="98393" y="127254"/>
                  </a:cubicBezTo>
                  <a:lnTo>
                    <a:pt x="98393" y="119063"/>
                  </a:lnTo>
                  <a:cubicBezTo>
                    <a:pt x="93059" y="124396"/>
                    <a:pt x="86487" y="128968"/>
                    <a:pt x="78581" y="133064"/>
                  </a:cubicBezTo>
                  <a:cubicBezTo>
                    <a:pt x="70676" y="137065"/>
                    <a:pt x="62675" y="139065"/>
                    <a:pt x="54673" y="139065"/>
                  </a:cubicBezTo>
                  <a:cubicBezTo>
                    <a:pt x="39719" y="139065"/>
                    <a:pt x="29146" y="135065"/>
                    <a:pt x="22955" y="127064"/>
                  </a:cubicBezTo>
                  <a:cubicBezTo>
                    <a:pt x="16669" y="119063"/>
                    <a:pt x="13526" y="105823"/>
                    <a:pt x="13526" y="87344"/>
                  </a:cubicBezTo>
                  <a:lnTo>
                    <a:pt x="13526" y="17526"/>
                  </a:lnTo>
                  <a:lnTo>
                    <a:pt x="0" y="13716"/>
                  </a:lnTo>
                  <a:lnTo>
                    <a:pt x="0" y="3143"/>
                  </a:lnTo>
                  <a:lnTo>
                    <a:pt x="33719" y="0"/>
                  </a:lnTo>
                  <a:lnTo>
                    <a:pt x="34004" y="0"/>
                  </a:lnTo>
                  <a:lnTo>
                    <a:pt x="38576" y="2857"/>
                  </a:lnTo>
                  <a:lnTo>
                    <a:pt x="38576" y="85439"/>
                  </a:lnTo>
                  <a:cubicBezTo>
                    <a:pt x="38576" y="94774"/>
                    <a:pt x="39243" y="102013"/>
                    <a:pt x="40577" y="107251"/>
                  </a:cubicBezTo>
                  <a:cubicBezTo>
                    <a:pt x="41910" y="112490"/>
                    <a:pt x="44387" y="116300"/>
                    <a:pt x="47816" y="118777"/>
                  </a:cubicBezTo>
                  <a:cubicBezTo>
                    <a:pt x="51244" y="121253"/>
                    <a:pt x="56293" y="122492"/>
                    <a:pt x="62865" y="122492"/>
                  </a:cubicBezTo>
                  <a:cubicBezTo>
                    <a:pt x="69247" y="122492"/>
                    <a:pt x="75248" y="121158"/>
                    <a:pt x="80867" y="118396"/>
                  </a:cubicBezTo>
                  <a:cubicBezTo>
                    <a:pt x="86487" y="115633"/>
                    <a:pt x="91345" y="112490"/>
                    <a:pt x="95536" y="108775"/>
                  </a:cubicBezTo>
                  <a:lnTo>
                    <a:pt x="95536" y="17621"/>
                  </a:lnTo>
                  <a:lnTo>
                    <a:pt x="78200" y="13811"/>
                  </a:lnTo>
                  <a:lnTo>
                    <a:pt x="78200" y="3239"/>
                  </a:lnTo>
                  <a:lnTo>
                    <a:pt x="114776" y="95"/>
                  </a:lnTo>
                  <a:lnTo>
                    <a:pt x="114967" y="95"/>
                  </a:lnTo>
                  <a:lnTo>
                    <a:pt x="120491" y="2953"/>
                  </a:lnTo>
                  <a:lnTo>
                    <a:pt x="120491" y="124206"/>
                  </a:lnTo>
                  <a:lnTo>
                    <a:pt x="134969" y="124206"/>
                  </a:lnTo>
                  <a:lnTo>
                    <a:pt x="134684" y="135065"/>
                  </a:lnTo>
                  <a:cubicBezTo>
                    <a:pt x="130207" y="136208"/>
                    <a:pt x="126302" y="137065"/>
                    <a:pt x="122968" y="137731"/>
                  </a:cubicBezTo>
                  <a:cubicBezTo>
                    <a:pt x="119634" y="138398"/>
                    <a:pt x="115824" y="138684"/>
                    <a:pt x="111538" y="138684"/>
                  </a:cubicBezTo>
                  <a:cubicBezTo>
                    <a:pt x="107156" y="138589"/>
                    <a:pt x="103823" y="137731"/>
                    <a:pt x="101632" y="13592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4">
              <a:extLst>
                <a:ext uri="{FF2B5EF4-FFF2-40B4-BE49-F238E27FC236}">
                  <a16:creationId xmlns:a16="http://schemas.microsoft.com/office/drawing/2014/main" id="{3247305B-C5E7-3545-076F-250CC94AAA3D}"/>
                </a:ext>
              </a:extLst>
            </p:cNvPr>
            <p:cNvSpPr/>
            <p:nvPr/>
          </p:nvSpPr>
          <p:spPr>
            <a:xfrm>
              <a:off x="11066906" y="6825201"/>
              <a:ext cx="134016" cy="195548"/>
            </a:xfrm>
            <a:custGeom>
              <a:avLst/>
              <a:gdLst>
                <a:gd name="connsiteX0" fmla="*/ 125540 w 134016"/>
                <a:gd name="connsiteY0" fmla="*/ 103156 h 195548"/>
                <a:gd name="connsiteX1" fmla="*/ 101441 w 134016"/>
                <a:gd name="connsiteY1" fmla="*/ 130016 h 195548"/>
                <a:gd name="connsiteX2" fmla="*/ 64865 w 134016"/>
                <a:gd name="connsiteY2" fmla="*/ 139922 h 195548"/>
                <a:gd name="connsiteX3" fmla="*/ 52388 w 134016"/>
                <a:gd name="connsiteY3" fmla="*/ 138970 h 195548"/>
                <a:gd name="connsiteX4" fmla="*/ 41529 w 134016"/>
                <a:gd name="connsiteY4" fmla="*/ 136589 h 195548"/>
                <a:gd name="connsiteX5" fmla="*/ 42291 w 134016"/>
                <a:gd name="connsiteY5" fmla="*/ 156781 h 195548"/>
                <a:gd name="connsiteX6" fmla="*/ 42291 w 134016"/>
                <a:gd name="connsiteY6" fmla="*/ 181070 h 195548"/>
                <a:gd name="connsiteX7" fmla="*/ 67342 w 134016"/>
                <a:gd name="connsiteY7" fmla="*/ 183737 h 195548"/>
                <a:gd name="connsiteX8" fmla="*/ 67342 w 134016"/>
                <a:gd name="connsiteY8" fmla="*/ 195548 h 195548"/>
                <a:gd name="connsiteX9" fmla="*/ 191 w 134016"/>
                <a:gd name="connsiteY9" fmla="*/ 195548 h 195548"/>
                <a:gd name="connsiteX10" fmla="*/ 191 w 134016"/>
                <a:gd name="connsiteY10" fmla="*/ 183737 h 195548"/>
                <a:gd name="connsiteX11" fmla="*/ 17526 w 134016"/>
                <a:gd name="connsiteY11" fmla="*/ 181070 h 195548"/>
                <a:gd name="connsiteX12" fmla="*/ 17526 w 134016"/>
                <a:gd name="connsiteY12" fmla="*/ 22193 h 195548"/>
                <a:gd name="connsiteX13" fmla="*/ 0 w 134016"/>
                <a:gd name="connsiteY13" fmla="*/ 17812 h 195548"/>
                <a:gd name="connsiteX14" fmla="*/ 0 w 134016"/>
                <a:gd name="connsiteY14" fmla="*/ 4858 h 195548"/>
                <a:gd name="connsiteX15" fmla="*/ 34195 w 134016"/>
                <a:gd name="connsiteY15" fmla="*/ 572 h 195548"/>
                <a:gd name="connsiteX16" fmla="*/ 34671 w 134016"/>
                <a:gd name="connsiteY16" fmla="*/ 572 h 195548"/>
                <a:gd name="connsiteX17" fmla="*/ 39719 w 134016"/>
                <a:gd name="connsiteY17" fmla="*/ 4858 h 195548"/>
                <a:gd name="connsiteX18" fmla="*/ 39719 w 134016"/>
                <a:gd name="connsiteY18" fmla="*/ 19050 h 195548"/>
                <a:gd name="connsiteX19" fmla="*/ 57626 w 134016"/>
                <a:gd name="connsiteY19" fmla="*/ 5525 h 195548"/>
                <a:gd name="connsiteX20" fmla="*/ 81534 w 134016"/>
                <a:gd name="connsiteY20" fmla="*/ 0 h 195548"/>
                <a:gd name="connsiteX21" fmla="*/ 107633 w 134016"/>
                <a:gd name="connsiteY21" fmla="*/ 6953 h 195548"/>
                <a:gd name="connsiteX22" fmla="*/ 126778 w 134016"/>
                <a:gd name="connsiteY22" fmla="*/ 28575 h 195548"/>
                <a:gd name="connsiteX23" fmla="*/ 134017 w 134016"/>
                <a:gd name="connsiteY23" fmla="*/ 65627 h 195548"/>
                <a:gd name="connsiteX24" fmla="*/ 125540 w 134016"/>
                <a:gd name="connsiteY24" fmla="*/ 103156 h 195548"/>
                <a:gd name="connsiteX25" fmla="*/ 54483 w 134016"/>
                <a:gd name="connsiteY25" fmla="*/ 20765 h 195548"/>
                <a:gd name="connsiteX26" fmla="*/ 42196 w 134016"/>
                <a:gd name="connsiteY26" fmla="*/ 29147 h 195548"/>
                <a:gd name="connsiteX27" fmla="*/ 42196 w 134016"/>
                <a:gd name="connsiteY27" fmla="*/ 119825 h 195548"/>
                <a:gd name="connsiteX28" fmla="*/ 50768 w 134016"/>
                <a:gd name="connsiteY28" fmla="*/ 124968 h 195548"/>
                <a:gd name="connsiteX29" fmla="*/ 65818 w 134016"/>
                <a:gd name="connsiteY29" fmla="*/ 127254 h 195548"/>
                <a:gd name="connsiteX30" fmla="*/ 95821 w 134016"/>
                <a:gd name="connsiteY30" fmla="*/ 112586 h 195548"/>
                <a:gd name="connsiteX31" fmla="*/ 107252 w 134016"/>
                <a:gd name="connsiteY31" fmla="*/ 68294 h 195548"/>
                <a:gd name="connsiteX32" fmla="*/ 97250 w 134016"/>
                <a:gd name="connsiteY32" fmla="*/ 29528 h 195548"/>
                <a:gd name="connsiteX33" fmla="*/ 71628 w 134016"/>
                <a:gd name="connsiteY33" fmla="*/ 16764 h 195548"/>
                <a:gd name="connsiteX34" fmla="*/ 54483 w 134016"/>
                <a:gd name="connsiteY34" fmla="*/ 20765 h 19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016" h="195548">
                  <a:moveTo>
                    <a:pt x="125540" y="103156"/>
                  </a:moveTo>
                  <a:cubicBezTo>
                    <a:pt x="119920" y="114491"/>
                    <a:pt x="111919" y="123444"/>
                    <a:pt x="101441" y="130016"/>
                  </a:cubicBezTo>
                  <a:cubicBezTo>
                    <a:pt x="90964" y="136589"/>
                    <a:pt x="78772" y="139922"/>
                    <a:pt x="64865" y="139922"/>
                  </a:cubicBezTo>
                  <a:cubicBezTo>
                    <a:pt x="61055" y="139922"/>
                    <a:pt x="56864" y="139637"/>
                    <a:pt x="52388" y="138970"/>
                  </a:cubicBezTo>
                  <a:cubicBezTo>
                    <a:pt x="47911" y="138303"/>
                    <a:pt x="44291" y="137541"/>
                    <a:pt x="41529" y="136589"/>
                  </a:cubicBezTo>
                  <a:lnTo>
                    <a:pt x="42291" y="156781"/>
                  </a:lnTo>
                  <a:lnTo>
                    <a:pt x="42291" y="181070"/>
                  </a:lnTo>
                  <a:lnTo>
                    <a:pt x="67342" y="183737"/>
                  </a:lnTo>
                  <a:lnTo>
                    <a:pt x="67342" y="195548"/>
                  </a:lnTo>
                  <a:lnTo>
                    <a:pt x="191" y="195548"/>
                  </a:lnTo>
                  <a:lnTo>
                    <a:pt x="191" y="183737"/>
                  </a:lnTo>
                  <a:lnTo>
                    <a:pt x="17526" y="181070"/>
                  </a:lnTo>
                  <a:lnTo>
                    <a:pt x="17526" y="22193"/>
                  </a:lnTo>
                  <a:lnTo>
                    <a:pt x="0" y="17812"/>
                  </a:lnTo>
                  <a:lnTo>
                    <a:pt x="0" y="4858"/>
                  </a:lnTo>
                  <a:lnTo>
                    <a:pt x="34195" y="572"/>
                  </a:lnTo>
                  <a:lnTo>
                    <a:pt x="34671" y="572"/>
                  </a:lnTo>
                  <a:lnTo>
                    <a:pt x="39719" y="4858"/>
                  </a:lnTo>
                  <a:lnTo>
                    <a:pt x="39719" y="19050"/>
                  </a:lnTo>
                  <a:cubicBezTo>
                    <a:pt x="44482" y="13716"/>
                    <a:pt x="50483" y="9239"/>
                    <a:pt x="57626" y="5525"/>
                  </a:cubicBezTo>
                  <a:cubicBezTo>
                    <a:pt x="64770" y="1810"/>
                    <a:pt x="72771" y="0"/>
                    <a:pt x="81534" y="0"/>
                  </a:cubicBezTo>
                  <a:cubicBezTo>
                    <a:pt x="90964" y="0"/>
                    <a:pt x="99727" y="2286"/>
                    <a:pt x="107633" y="6953"/>
                  </a:cubicBezTo>
                  <a:cubicBezTo>
                    <a:pt x="115538" y="11621"/>
                    <a:pt x="121920" y="18859"/>
                    <a:pt x="126778" y="28575"/>
                  </a:cubicBezTo>
                  <a:cubicBezTo>
                    <a:pt x="131540" y="38386"/>
                    <a:pt x="134017" y="50673"/>
                    <a:pt x="134017" y="65627"/>
                  </a:cubicBezTo>
                  <a:cubicBezTo>
                    <a:pt x="133922" y="79343"/>
                    <a:pt x="131159" y="91821"/>
                    <a:pt x="125540" y="103156"/>
                  </a:cubicBezTo>
                  <a:close/>
                  <a:moveTo>
                    <a:pt x="54483" y="20765"/>
                  </a:moveTo>
                  <a:cubicBezTo>
                    <a:pt x="49149" y="23336"/>
                    <a:pt x="45053" y="26099"/>
                    <a:pt x="42196" y="29147"/>
                  </a:cubicBezTo>
                  <a:lnTo>
                    <a:pt x="42196" y="119825"/>
                  </a:lnTo>
                  <a:cubicBezTo>
                    <a:pt x="43339" y="121729"/>
                    <a:pt x="46196" y="123444"/>
                    <a:pt x="50768" y="124968"/>
                  </a:cubicBezTo>
                  <a:cubicBezTo>
                    <a:pt x="55340" y="126492"/>
                    <a:pt x="60389" y="127254"/>
                    <a:pt x="65818" y="127254"/>
                  </a:cubicBezTo>
                  <a:cubicBezTo>
                    <a:pt x="78200" y="127254"/>
                    <a:pt x="88202" y="122396"/>
                    <a:pt x="95821" y="112586"/>
                  </a:cubicBezTo>
                  <a:cubicBezTo>
                    <a:pt x="103442" y="102775"/>
                    <a:pt x="107252" y="88011"/>
                    <a:pt x="107252" y="68294"/>
                  </a:cubicBezTo>
                  <a:cubicBezTo>
                    <a:pt x="107252" y="50959"/>
                    <a:pt x="103918" y="38100"/>
                    <a:pt x="97250" y="29528"/>
                  </a:cubicBezTo>
                  <a:cubicBezTo>
                    <a:pt x="90583" y="21050"/>
                    <a:pt x="82010" y="16764"/>
                    <a:pt x="71628" y="16764"/>
                  </a:cubicBezTo>
                  <a:cubicBezTo>
                    <a:pt x="65532" y="16859"/>
                    <a:pt x="59817" y="18193"/>
                    <a:pt x="54483" y="2076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5">
              <a:extLst>
                <a:ext uri="{FF2B5EF4-FFF2-40B4-BE49-F238E27FC236}">
                  <a16:creationId xmlns:a16="http://schemas.microsoft.com/office/drawing/2014/main" id="{604578BD-A5AE-6A1E-6C74-D5D6AD78A196}"/>
                </a:ext>
              </a:extLst>
            </p:cNvPr>
            <p:cNvSpPr/>
            <p:nvPr/>
          </p:nvSpPr>
          <p:spPr>
            <a:xfrm>
              <a:off x="11222259"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9"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6">
              <a:extLst>
                <a:ext uri="{FF2B5EF4-FFF2-40B4-BE49-F238E27FC236}">
                  <a16:creationId xmlns:a16="http://schemas.microsoft.com/office/drawing/2014/main" id="{1FD27879-3697-9045-72CC-9F2C2BA66618}"/>
                </a:ext>
              </a:extLst>
            </p:cNvPr>
            <p:cNvSpPr/>
            <p:nvPr/>
          </p:nvSpPr>
          <p:spPr>
            <a:xfrm>
              <a:off x="11331797" y="6825964"/>
              <a:ext cx="118205" cy="139064"/>
            </a:xfrm>
            <a:custGeom>
              <a:avLst/>
              <a:gdLst>
                <a:gd name="connsiteX0" fmla="*/ 22765 w 118205"/>
                <a:gd name="connsiteY0" fmla="*/ 66961 h 139064"/>
                <a:gd name="connsiteX1" fmla="*/ 80010 w 118205"/>
                <a:gd name="connsiteY1" fmla="*/ 55531 h 139064"/>
                <a:gd name="connsiteX2" fmla="*/ 80010 w 118205"/>
                <a:gd name="connsiteY2" fmla="*/ 48768 h 139064"/>
                <a:gd name="connsiteX3" fmla="*/ 77629 w 118205"/>
                <a:gd name="connsiteY3" fmla="*/ 30956 h 139064"/>
                <a:gd name="connsiteX4" fmla="*/ 69342 w 118205"/>
                <a:gd name="connsiteY4" fmla="*/ 21431 h 139064"/>
                <a:gd name="connsiteX5" fmla="*/ 52578 w 118205"/>
                <a:gd name="connsiteY5" fmla="*/ 18383 h 139064"/>
                <a:gd name="connsiteX6" fmla="*/ 30575 w 118205"/>
                <a:gd name="connsiteY6" fmla="*/ 21907 h 139064"/>
                <a:gd name="connsiteX7" fmla="*/ 11240 w 118205"/>
                <a:gd name="connsiteY7" fmla="*/ 30480 h 139064"/>
                <a:gd name="connsiteX8" fmla="*/ 5239 w 118205"/>
                <a:gd name="connsiteY8" fmla="*/ 18002 h 139064"/>
                <a:gd name="connsiteX9" fmla="*/ 16764 w 118205"/>
                <a:gd name="connsiteY9" fmla="*/ 11049 h 139064"/>
                <a:gd name="connsiteX10" fmla="*/ 36290 w 118205"/>
                <a:gd name="connsiteY10" fmla="*/ 3334 h 139064"/>
                <a:gd name="connsiteX11" fmla="*/ 58388 w 118205"/>
                <a:gd name="connsiteY11" fmla="*/ 0 h 139064"/>
                <a:gd name="connsiteX12" fmla="*/ 85439 w 118205"/>
                <a:gd name="connsiteY12" fmla="*/ 4667 h 139064"/>
                <a:gd name="connsiteX13" fmla="*/ 99727 w 118205"/>
                <a:gd name="connsiteY13" fmla="*/ 19717 h 139064"/>
                <a:gd name="connsiteX14" fmla="*/ 104013 w 118205"/>
                <a:gd name="connsiteY14" fmla="*/ 47434 h 139064"/>
                <a:gd name="connsiteX15" fmla="*/ 104013 w 118205"/>
                <a:gd name="connsiteY15" fmla="*/ 124682 h 139064"/>
                <a:gd name="connsiteX16" fmla="*/ 118205 w 118205"/>
                <a:gd name="connsiteY16" fmla="*/ 124682 h 139064"/>
                <a:gd name="connsiteX17" fmla="*/ 118205 w 118205"/>
                <a:gd name="connsiteY17" fmla="*/ 135255 h 139064"/>
                <a:gd name="connsiteX18" fmla="*/ 106013 w 118205"/>
                <a:gd name="connsiteY18" fmla="*/ 137636 h 139064"/>
                <a:gd name="connsiteX19" fmla="*/ 93155 w 118205"/>
                <a:gd name="connsiteY19" fmla="*/ 138874 h 139064"/>
                <a:gd name="connsiteX20" fmla="*/ 84011 w 118205"/>
                <a:gd name="connsiteY20" fmla="*/ 136874 h 139064"/>
                <a:gd name="connsiteX21" fmla="*/ 81629 w 118205"/>
                <a:gd name="connsiteY21" fmla="*/ 127825 h 139064"/>
                <a:gd name="connsiteX22" fmla="*/ 81629 w 118205"/>
                <a:gd name="connsiteY22" fmla="*/ 119824 h 139064"/>
                <a:gd name="connsiteX23" fmla="*/ 63913 w 118205"/>
                <a:gd name="connsiteY23" fmla="*/ 133064 h 139064"/>
                <a:gd name="connsiteX24" fmla="*/ 40196 w 118205"/>
                <a:gd name="connsiteY24" fmla="*/ 139065 h 139064"/>
                <a:gd name="connsiteX25" fmla="*/ 11430 w 118205"/>
                <a:gd name="connsiteY25" fmla="*/ 129064 h 139064"/>
                <a:gd name="connsiteX26" fmla="*/ 0 w 118205"/>
                <a:gd name="connsiteY26" fmla="*/ 100298 h 139064"/>
                <a:gd name="connsiteX27" fmla="*/ 22765 w 118205"/>
                <a:gd name="connsiteY27" fmla="*/ 66961 h 139064"/>
                <a:gd name="connsiteX28" fmla="*/ 65151 w 118205"/>
                <a:gd name="connsiteY28" fmla="*/ 118872 h 139064"/>
                <a:gd name="connsiteX29" fmla="*/ 80105 w 118205"/>
                <a:gd name="connsiteY29" fmla="*/ 109728 h 139064"/>
                <a:gd name="connsiteX30" fmla="*/ 80105 w 118205"/>
                <a:gd name="connsiteY30" fmla="*/ 68294 h 139064"/>
                <a:gd name="connsiteX31" fmla="*/ 40481 w 118205"/>
                <a:gd name="connsiteY31" fmla="*/ 76391 h 139064"/>
                <a:gd name="connsiteX32" fmla="*/ 27146 w 118205"/>
                <a:gd name="connsiteY32" fmla="*/ 97441 h 139064"/>
                <a:gd name="connsiteX33" fmla="*/ 33528 w 118205"/>
                <a:gd name="connsiteY33" fmla="*/ 116586 h 139064"/>
                <a:gd name="connsiteX34" fmla="*/ 50768 w 118205"/>
                <a:gd name="connsiteY34" fmla="*/ 122682 h 139064"/>
                <a:gd name="connsiteX35" fmla="*/ 65151 w 118205"/>
                <a:gd name="connsiteY35" fmla="*/ 11887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064">
                  <a:moveTo>
                    <a:pt x="22765" y="66961"/>
                  </a:moveTo>
                  <a:cubicBezTo>
                    <a:pt x="37814" y="59817"/>
                    <a:pt x="56959" y="56007"/>
                    <a:pt x="80010" y="55531"/>
                  </a:cubicBezTo>
                  <a:lnTo>
                    <a:pt x="80010" y="48768"/>
                  </a:lnTo>
                  <a:cubicBezTo>
                    <a:pt x="80010" y="41243"/>
                    <a:pt x="79248" y="35242"/>
                    <a:pt x="77629" y="30956"/>
                  </a:cubicBezTo>
                  <a:cubicBezTo>
                    <a:pt x="76009"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4"/>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4"/>
                    <a:pt x="93155" y="138874"/>
                  </a:cubicBezTo>
                  <a:cubicBezTo>
                    <a:pt x="88678" y="138874"/>
                    <a:pt x="85630" y="138208"/>
                    <a:pt x="84011" y="136874"/>
                  </a:cubicBezTo>
                  <a:cubicBezTo>
                    <a:pt x="82391" y="135541"/>
                    <a:pt x="81629" y="132493"/>
                    <a:pt x="81629" y="127825"/>
                  </a:cubicBezTo>
                  <a:lnTo>
                    <a:pt x="81629" y="119824"/>
                  </a:lnTo>
                  <a:cubicBezTo>
                    <a:pt x="76772" y="124587"/>
                    <a:pt x="70961" y="129064"/>
                    <a:pt x="63913" y="133064"/>
                  </a:cubicBezTo>
                  <a:cubicBezTo>
                    <a:pt x="56864" y="137065"/>
                    <a:pt x="49054" y="139065"/>
                    <a:pt x="40196" y="139065"/>
                  </a:cubicBezTo>
                  <a:cubicBezTo>
                    <a:pt x="28670" y="139065"/>
                    <a:pt x="19050" y="135731"/>
                    <a:pt x="11430" y="129064"/>
                  </a:cubicBezTo>
                  <a:cubicBezTo>
                    <a:pt x="3810" y="122396"/>
                    <a:pt x="0" y="112776"/>
                    <a:pt x="0" y="100298"/>
                  </a:cubicBezTo>
                  <a:cubicBezTo>
                    <a:pt x="191" y="85249"/>
                    <a:pt x="7715" y="74104"/>
                    <a:pt x="22765" y="66961"/>
                  </a:cubicBezTo>
                  <a:close/>
                  <a:moveTo>
                    <a:pt x="65151" y="118872"/>
                  </a:moveTo>
                  <a:cubicBezTo>
                    <a:pt x="70580" y="116300"/>
                    <a:pt x="75533" y="113252"/>
                    <a:pt x="80105" y="109728"/>
                  </a:cubicBezTo>
                  <a:lnTo>
                    <a:pt x="80105" y="68294"/>
                  </a:lnTo>
                  <a:cubicBezTo>
                    <a:pt x="62674" y="68294"/>
                    <a:pt x="49435" y="70961"/>
                    <a:pt x="40481" y="76391"/>
                  </a:cubicBezTo>
                  <a:cubicBezTo>
                    <a:pt x="31528" y="81820"/>
                    <a:pt x="27146" y="88773"/>
                    <a:pt x="27146" y="97441"/>
                  </a:cubicBezTo>
                  <a:cubicBezTo>
                    <a:pt x="27146" y="106108"/>
                    <a:pt x="29242" y="112490"/>
                    <a:pt x="33528" y="116586"/>
                  </a:cubicBezTo>
                  <a:cubicBezTo>
                    <a:pt x="37814" y="120682"/>
                    <a:pt x="43529" y="122682"/>
                    <a:pt x="50768" y="122682"/>
                  </a:cubicBezTo>
                  <a:cubicBezTo>
                    <a:pt x="54864" y="122682"/>
                    <a:pt x="59722"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7">
              <a:extLst>
                <a:ext uri="{FF2B5EF4-FFF2-40B4-BE49-F238E27FC236}">
                  <a16:creationId xmlns:a16="http://schemas.microsoft.com/office/drawing/2014/main" id="{3765D4EB-9F86-2A8E-5E84-A281E442B030}"/>
                </a:ext>
              </a:extLst>
            </p:cNvPr>
            <p:cNvSpPr/>
            <p:nvPr/>
          </p:nvSpPr>
          <p:spPr>
            <a:xfrm>
              <a:off x="11455812" y="6828821"/>
              <a:ext cx="138683" cy="135540"/>
            </a:xfrm>
            <a:custGeom>
              <a:avLst/>
              <a:gdLst>
                <a:gd name="connsiteX0" fmla="*/ 95 w 138683"/>
                <a:gd name="connsiteY0" fmla="*/ 0 h 135540"/>
                <a:gd name="connsiteX1" fmla="*/ 55912 w 138683"/>
                <a:gd name="connsiteY1" fmla="*/ 0 h 135540"/>
                <a:gd name="connsiteX2" fmla="*/ 55912 w 138683"/>
                <a:gd name="connsiteY2" fmla="*/ 11335 h 135540"/>
                <a:gd name="connsiteX3" fmla="*/ 38862 w 138683"/>
                <a:gd name="connsiteY3" fmla="*/ 14478 h 135540"/>
                <a:gd name="connsiteX4" fmla="*/ 63151 w 138683"/>
                <a:gd name="connsiteY4" fmla="*/ 83820 h 135540"/>
                <a:gd name="connsiteX5" fmla="*/ 73247 w 138683"/>
                <a:gd name="connsiteY5" fmla="*/ 114395 h 135540"/>
                <a:gd name="connsiteX6" fmla="*/ 81915 w 138683"/>
                <a:gd name="connsiteY6" fmla="*/ 84772 h 135540"/>
                <a:gd name="connsiteX7" fmla="*/ 106204 w 138683"/>
                <a:gd name="connsiteY7" fmla="*/ 14478 h 135540"/>
                <a:gd name="connsiteX8" fmla="*/ 89821 w 138683"/>
                <a:gd name="connsiteY8" fmla="*/ 11335 h 135540"/>
                <a:gd name="connsiteX9" fmla="*/ 89821 w 138683"/>
                <a:gd name="connsiteY9" fmla="*/ 0 h 135540"/>
                <a:gd name="connsiteX10" fmla="*/ 138684 w 138683"/>
                <a:gd name="connsiteY10" fmla="*/ 0 h 135540"/>
                <a:gd name="connsiteX11" fmla="*/ 138684 w 138683"/>
                <a:gd name="connsiteY11" fmla="*/ 11335 h 135540"/>
                <a:gd name="connsiteX12" fmla="*/ 126206 w 138683"/>
                <a:gd name="connsiteY12" fmla="*/ 14478 h 135540"/>
                <a:gd name="connsiteX13" fmla="*/ 79724 w 138683"/>
                <a:gd name="connsiteY13" fmla="*/ 135541 h 135540"/>
                <a:gd name="connsiteX14" fmla="*/ 59246 w 138683"/>
                <a:gd name="connsiteY14" fmla="*/ 135541 h 135540"/>
                <a:gd name="connsiteX15" fmla="*/ 10858 w 138683"/>
                <a:gd name="connsiteY15" fmla="*/ 14478 h 135540"/>
                <a:gd name="connsiteX16" fmla="*/ 0 w 138683"/>
                <a:gd name="connsiteY16" fmla="*/ 11335 h 135540"/>
                <a:gd name="connsiteX17" fmla="*/ 0 w 138683"/>
                <a:gd name="connsiteY17" fmla="*/ 0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683" h="135540">
                  <a:moveTo>
                    <a:pt x="95" y="0"/>
                  </a:moveTo>
                  <a:lnTo>
                    <a:pt x="55912" y="0"/>
                  </a:lnTo>
                  <a:lnTo>
                    <a:pt x="55912" y="11335"/>
                  </a:lnTo>
                  <a:lnTo>
                    <a:pt x="38862" y="14478"/>
                  </a:lnTo>
                  <a:lnTo>
                    <a:pt x="63151" y="83820"/>
                  </a:lnTo>
                  <a:lnTo>
                    <a:pt x="73247" y="114395"/>
                  </a:lnTo>
                  <a:lnTo>
                    <a:pt x="81915" y="84772"/>
                  </a:lnTo>
                  <a:lnTo>
                    <a:pt x="106204" y="14478"/>
                  </a:lnTo>
                  <a:lnTo>
                    <a:pt x="89821" y="11335"/>
                  </a:lnTo>
                  <a:lnTo>
                    <a:pt x="89821" y="0"/>
                  </a:lnTo>
                  <a:lnTo>
                    <a:pt x="138684" y="0"/>
                  </a:lnTo>
                  <a:lnTo>
                    <a:pt x="138684" y="11335"/>
                  </a:lnTo>
                  <a:lnTo>
                    <a:pt x="126206" y="14478"/>
                  </a:lnTo>
                  <a:lnTo>
                    <a:pt x="79724" y="135541"/>
                  </a:lnTo>
                  <a:lnTo>
                    <a:pt x="59246" y="135541"/>
                  </a:lnTo>
                  <a:lnTo>
                    <a:pt x="10858" y="14478"/>
                  </a:lnTo>
                  <a:lnTo>
                    <a:pt x="0" y="11335"/>
                  </a:lnTo>
                  <a:lnTo>
                    <a:pt x="0" y="0"/>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68">
              <a:extLst>
                <a:ext uri="{FF2B5EF4-FFF2-40B4-BE49-F238E27FC236}">
                  <a16:creationId xmlns:a16="http://schemas.microsoft.com/office/drawing/2014/main" id="{8C2B9F5D-7E84-08DA-072E-E08A54629916}"/>
                </a:ext>
              </a:extLst>
            </p:cNvPr>
            <p:cNvSpPr/>
            <p:nvPr/>
          </p:nvSpPr>
          <p:spPr>
            <a:xfrm>
              <a:off x="11603164"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69">
              <a:extLst>
                <a:ext uri="{FF2B5EF4-FFF2-40B4-BE49-F238E27FC236}">
                  <a16:creationId xmlns:a16="http://schemas.microsoft.com/office/drawing/2014/main" id="{26A6FC4C-303D-393A-798C-8D224AC8ABFF}"/>
                </a:ext>
              </a:extLst>
            </p:cNvPr>
            <p:cNvSpPr/>
            <p:nvPr/>
          </p:nvSpPr>
          <p:spPr>
            <a:xfrm>
              <a:off x="11733561" y="6824916"/>
              <a:ext cx="133731" cy="202223"/>
            </a:xfrm>
            <a:custGeom>
              <a:avLst/>
              <a:gdLst>
                <a:gd name="connsiteX0" fmla="*/ 13811 w 133731"/>
                <a:gd name="connsiteY0" fmla="*/ 192691 h 202223"/>
                <a:gd name="connsiteX1" fmla="*/ 0 w 133731"/>
                <a:gd name="connsiteY1" fmla="*/ 165830 h 202223"/>
                <a:gd name="connsiteX2" fmla="*/ 6572 w 133731"/>
                <a:gd name="connsiteY2" fmla="*/ 146304 h 202223"/>
                <a:gd name="connsiteX3" fmla="*/ 22288 w 133731"/>
                <a:gd name="connsiteY3" fmla="*/ 132778 h 202223"/>
                <a:gd name="connsiteX4" fmla="*/ 11240 w 133731"/>
                <a:gd name="connsiteY4" fmla="*/ 112586 h 202223"/>
                <a:gd name="connsiteX5" fmla="*/ 16288 w 133731"/>
                <a:gd name="connsiteY5" fmla="*/ 96202 h 202223"/>
                <a:gd name="connsiteX6" fmla="*/ 29527 w 133731"/>
                <a:gd name="connsiteY6" fmla="*/ 84392 h 202223"/>
                <a:gd name="connsiteX7" fmla="*/ 11144 w 133731"/>
                <a:gd name="connsiteY7" fmla="*/ 69247 h 202223"/>
                <a:gd name="connsiteX8" fmla="*/ 4763 w 133731"/>
                <a:gd name="connsiteY8" fmla="*/ 45910 h 202223"/>
                <a:gd name="connsiteX9" fmla="*/ 12573 w 133731"/>
                <a:gd name="connsiteY9" fmla="*/ 21622 h 202223"/>
                <a:gd name="connsiteX10" fmla="*/ 33242 w 133731"/>
                <a:gd name="connsiteY10" fmla="*/ 5715 h 202223"/>
                <a:gd name="connsiteX11" fmla="*/ 60579 w 133731"/>
                <a:gd name="connsiteY11" fmla="*/ 191 h 202223"/>
                <a:gd name="connsiteX12" fmla="*/ 98584 w 133731"/>
                <a:gd name="connsiteY12" fmla="*/ 10287 h 202223"/>
                <a:gd name="connsiteX13" fmla="*/ 109633 w 133731"/>
                <a:gd name="connsiteY13" fmla="*/ 3334 h 202223"/>
                <a:gd name="connsiteX14" fmla="*/ 125540 w 133731"/>
                <a:gd name="connsiteY14" fmla="*/ 0 h 202223"/>
                <a:gd name="connsiteX15" fmla="*/ 133731 w 133731"/>
                <a:gd name="connsiteY15" fmla="*/ 0 h 202223"/>
                <a:gd name="connsiteX16" fmla="*/ 133731 w 133731"/>
                <a:gd name="connsiteY16" fmla="*/ 21146 h 202223"/>
                <a:gd name="connsiteX17" fmla="*/ 107251 w 133731"/>
                <a:gd name="connsiteY17" fmla="*/ 21146 h 202223"/>
                <a:gd name="connsiteX18" fmla="*/ 113062 w 133731"/>
                <a:gd name="connsiteY18" fmla="*/ 41815 h 202223"/>
                <a:gd name="connsiteX19" fmla="*/ 105918 w 133731"/>
                <a:gd name="connsiteY19" fmla="*/ 66961 h 202223"/>
                <a:gd name="connsiteX20" fmla="*/ 86201 w 133731"/>
                <a:gd name="connsiteY20" fmla="*/ 83915 h 202223"/>
                <a:gd name="connsiteX21" fmla="*/ 57721 w 133731"/>
                <a:gd name="connsiteY21" fmla="*/ 89916 h 202223"/>
                <a:gd name="connsiteX22" fmla="*/ 39148 w 133731"/>
                <a:gd name="connsiteY22" fmla="*/ 87725 h 202223"/>
                <a:gd name="connsiteX23" fmla="*/ 33623 w 133731"/>
                <a:gd name="connsiteY23" fmla="*/ 95155 h 202223"/>
                <a:gd name="connsiteX24" fmla="*/ 31432 w 133731"/>
                <a:gd name="connsiteY24" fmla="*/ 103061 h 202223"/>
                <a:gd name="connsiteX25" fmla="*/ 37243 w 133731"/>
                <a:gd name="connsiteY25" fmla="*/ 114967 h 202223"/>
                <a:gd name="connsiteX26" fmla="*/ 57912 w 133731"/>
                <a:gd name="connsiteY26" fmla="*/ 118205 h 202223"/>
                <a:gd name="connsiteX27" fmla="*/ 85058 w 133731"/>
                <a:gd name="connsiteY27" fmla="*/ 118205 h 202223"/>
                <a:gd name="connsiteX28" fmla="*/ 119729 w 133731"/>
                <a:gd name="connsiteY28" fmla="*/ 127159 h 202223"/>
                <a:gd name="connsiteX29" fmla="*/ 131064 w 133731"/>
                <a:gd name="connsiteY29" fmla="*/ 152400 h 202223"/>
                <a:gd name="connsiteX30" fmla="*/ 121158 w 133731"/>
                <a:gd name="connsiteY30" fmla="*/ 177546 h 202223"/>
                <a:gd name="connsiteX31" fmla="*/ 94583 w 133731"/>
                <a:gd name="connsiteY31" fmla="*/ 195548 h 202223"/>
                <a:gd name="connsiteX32" fmla="*/ 58388 w 133731"/>
                <a:gd name="connsiteY32" fmla="*/ 202216 h 202223"/>
                <a:gd name="connsiteX33" fmla="*/ 13811 w 133731"/>
                <a:gd name="connsiteY33" fmla="*/ 192691 h 202223"/>
                <a:gd name="connsiteX34" fmla="*/ 82867 w 133731"/>
                <a:gd name="connsiteY34" fmla="*/ 184975 h 202223"/>
                <a:gd name="connsiteX35" fmla="*/ 99822 w 133731"/>
                <a:gd name="connsiteY35" fmla="*/ 174593 h 202223"/>
                <a:gd name="connsiteX36" fmla="*/ 106299 w 133731"/>
                <a:gd name="connsiteY36" fmla="*/ 158591 h 202223"/>
                <a:gd name="connsiteX37" fmla="*/ 100489 w 133731"/>
                <a:gd name="connsiteY37" fmla="*/ 142875 h 202223"/>
                <a:gd name="connsiteX38" fmla="*/ 78105 w 133731"/>
                <a:gd name="connsiteY38" fmla="*/ 137922 h 202223"/>
                <a:gd name="connsiteX39" fmla="*/ 49720 w 133731"/>
                <a:gd name="connsiteY39" fmla="*/ 137922 h 202223"/>
                <a:gd name="connsiteX40" fmla="*/ 34576 w 133731"/>
                <a:gd name="connsiteY40" fmla="*/ 136684 h 202223"/>
                <a:gd name="connsiteX41" fmla="*/ 24670 w 133731"/>
                <a:gd name="connsiteY41" fmla="*/ 160972 h 202223"/>
                <a:gd name="connsiteX42" fmla="*/ 32861 w 133731"/>
                <a:gd name="connsiteY42" fmla="*/ 181451 h 202223"/>
                <a:gd name="connsiteX43" fmla="*/ 60579 w 133731"/>
                <a:gd name="connsiteY43" fmla="*/ 188404 h 202223"/>
                <a:gd name="connsiteX44" fmla="*/ 82867 w 133731"/>
                <a:gd name="connsiteY44" fmla="*/ 184975 h 202223"/>
                <a:gd name="connsiteX45" fmla="*/ 87630 w 133731"/>
                <a:gd name="connsiteY45" fmla="*/ 44387 h 202223"/>
                <a:gd name="connsiteX46" fmla="*/ 80486 w 133731"/>
                <a:gd name="connsiteY46" fmla="*/ 20669 h 202223"/>
                <a:gd name="connsiteX47" fmla="*/ 59150 w 133731"/>
                <a:gd name="connsiteY47" fmla="*/ 13049 h 202223"/>
                <a:gd name="connsiteX48" fmla="*/ 38195 w 133731"/>
                <a:gd name="connsiteY48" fmla="*/ 20383 h 202223"/>
                <a:gd name="connsiteX49" fmla="*/ 30480 w 133731"/>
                <a:gd name="connsiteY49" fmla="*/ 43815 h 202223"/>
                <a:gd name="connsiteX50" fmla="*/ 37814 w 133731"/>
                <a:gd name="connsiteY50" fmla="*/ 67913 h 202223"/>
                <a:gd name="connsiteX51" fmla="*/ 60103 w 133731"/>
                <a:gd name="connsiteY51" fmla="*/ 76771 h 202223"/>
                <a:gd name="connsiteX52" fmla="*/ 87630 w 133731"/>
                <a:gd name="connsiteY52" fmla="*/ 44387 h 20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3731" h="202223">
                  <a:moveTo>
                    <a:pt x="13811" y="192691"/>
                  </a:moveTo>
                  <a:cubicBezTo>
                    <a:pt x="4572" y="186214"/>
                    <a:pt x="0" y="177260"/>
                    <a:pt x="0" y="165830"/>
                  </a:cubicBezTo>
                  <a:cubicBezTo>
                    <a:pt x="0" y="158782"/>
                    <a:pt x="2191" y="152305"/>
                    <a:pt x="6572" y="146304"/>
                  </a:cubicBezTo>
                  <a:cubicBezTo>
                    <a:pt x="10954" y="140398"/>
                    <a:pt x="16192" y="135922"/>
                    <a:pt x="22288" y="132778"/>
                  </a:cubicBezTo>
                  <a:cubicBezTo>
                    <a:pt x="14954" y="128588"/>
                    <a:pt x="11240" y="121920"/>
                    <a:pt x="11240" y="112586"/>
                  </a:cubicBezTo>
                  <a:cubicBezTo>
                    <a:pt x="11240" y="106775"/>
                    <a:pt x="12954" y="101346"/>
                    <a:pt x="16288" y="96202"/>
                  </a:cubicBezTo>
                  <a:cubicBezTo>
                    <a:pt x="19621" y="91059"/>
                    <a:pt x="24098" y="87154"/>
                    <a:pt x="29527" y="84392"/>
                  </a:cubicBezTo>
                  <a:cubicBezTo>
                    <a:pt x="21526" y="80867"/>
                    <a:pt x="15335" y="75819"/>
                    <a:pt x="11144" y="69247"/>
                  </a:cubicBezTo>
                  <a:cubicBezTo>
                    <a:pt x="6858" y="62674"/>
                    <a:pt x="4763" y="54864"/>
                    <a:pt x="4763" y="45910"/>
                  </a:cubicBezTo>
                  <a:cubicBezTo>
                    <a:pt x="4763" y="36576"/>
                    <a:pt x="7334" y="28480"/>
                    <a:pt x="12573" y="21622"/>
                  </a:cubicBezTo>
                  <a:cubicBezTo>
                    <a:pt x="17812" y="14764"/>
                    <a:pt x="24670" y="9430"/>
                    <a:pt x="33242" y="5715"/>
                  </a:cubicBezTo>
                  <a:cubicBezTo>
                    <a:pt x="41815" y="2000"/>
                    <a:pt x="50959" y="191"/>
                    <a:pt x="60579" y="191"/>
                  </a:cubicBezTo>
                  <a:cubicBezTo>
                    <a:pt x="76771" y="191"/>
                    <a:pt x="89440" y="3524"/>
                    <a:pt x="98584" y="10287"/>
                  </a:cubicBezTo>
                  <a:cubicBezTo>
                    <a:pt x="100965" y="7906"/>
                    <a:pt x="104680" y="5524"/>
                    <a:pt x="109633" y="3334"/>
                  </a:cubicBezTo>
                  <a:cubicBezTo>
                    <a:pt x="114586" y="1048"/>
                    <a:pt x="119920" y="0"/>
                    <a:pt x="125540" y="0"/>
                  </a:cubicBezTo>
                  <a:lnTo>
                    <a:pt x="133731" y="0"/>
                  </a:lnTo>
                  <a:lnTo>
                    <a:pt x="133731" y="21146"/>
                  </a:lnTo>
                  <a:lnTo>
                    <a:pt x="107251" y="21146"/>
                  </a:lnTo>
                  <a:cubicBezTo>
                    <a:pt x="111061" y="27051"/>
                    <a:pt x="113062" y="34004"/>
                    <a:pt x="113062" y="41815"/>
                  </a:cubicBezTo>
                  <a:cubicBezTo>
                    <a:pt x="113062" y="51245"/>
                    <a:pt x="110680" y="59626"/>
                    <a:pt x="105918" y="66961"/>
                  </a:cubicBezTo>
                  <a:cubicBezTo>
                    <a:pt x="101155" y="74295"/>
                    <a:pt x="94583" y="79915"/>
                    <a:pt x="86201" y="83915"/>
                  </a:cubicBezTo>
                  <a:cubicBezTo>
                    <a:pt x="77819" y="87916"/>
                    <a:pt x="68294" y="89916"/>
                    <a:pt x="57721" y="89916"/>
                  </a:cubicBezTo>
                  <a:cubicBezTo>
                    <a:pt x="50863" y="89916"/>
                    <a:pt x="44672" y="89154"/>
                    <a:pt x="39148" y="87725"/>
                  </a:cubicBezTo>
                  <a:cubicBezTo>
                    <a:pt x="36862" y="90011"/>
                    <a:pt x="35052" y="92488"/>
                    <a:pt x="33623" y="95155"/>
                  </a:cubicBezTo>
                  <a:cubicBezTo>
                    <a:pt x="32194" y="97822"/>
                    <a:pt x="31432" y="100489"/>
                    <a:pt x="31432" y="103061"/>
                  </a:cubicBezTo>
                  <a:cubicBezTo>
                    <a:pt x="31432" y="108871"/>
                    <a:pt x="33338" y="112776"/>
                    <a:pt x="37243" y="114967"/>
                  </a:cubicBezTo>
                  <a:cubicBezTo>
                    <a:pt x="41148" y="117157"/>
                    <a:pt x="48006" y="118205"/>
                    <a:pt x="57912" y="118205"/>
                  </a:cubicBezTo>
                  <a:lnTo>
                    <a:pt x="85058" y="118205"/>
                  </a:lnTo>
                  <a:cubicBezTo>
                    <a:pt x="100584" y="118205"/>
                    <a:pt x="112204" y="121158"/>
                    <a:pt x="119729" y="127159"/>
                  </a:cubicBezTo>
                  <a:cubicBezTo>
                    <a:pt x="127254" y="133160"/>
                    <a:pt x="131064" y="141542"/>
                    <a:pt x="131064" y="152400"/>
                  </a:cubicBezTo>
                  <a:cubicBezTo>
                    <a:pt x="131064" y="161544"/>
                    <a:pt x="127730" y="169926"/>
                    <a:pt x="121158" y="177546"/>
                  </a:cubicBezTo>
                  <a:cubicBezTo>
                    <a:pt x="114586" y="185166"/>
                    <a:pt x="105727" y="191167"/>
                    <a:pt x="94583" y="195548"/>
                  </a:cubicBezTo>
                  <a:cubicBezTo>
                    <a:pt x="83439" y="199930"/>
                    <a:pt x="71342" y="202216"/>
                    <a:pt x="58388" y="202216"/>
                  </a:cubicBezTo>
                  <a:cubicBezTo>
                    <a:pt x="37909" y="202406"/>
                    <a:pt x="23050" y="199168"/>
                    <a:pt x="13811" y="192691"/>
                  </a:cubicBezTo>
                  <a:close/>
                  <a:moveTo>
                    <a:pt x="82867" y="184975"/>
                  </a:moveTo>
                  <a:cubicBezTo>
                    <a:pt x="89821" y="182690"/>
                    <a:pt x="95536" y="179165"/>
                    <a:pt x="99822" y="174593"/>
                  </a:cubicBezTo>
                  <a:cubicBezTo>
                    <a:pt x="104203" y="170021"/>
                    <a:pt x="106299" y="164687"/>
                    <a:pt x="106299" y="158591"/>
                  </a:cubicBezTo>
                  <a:cubicBezTo>
                    <a:pt x="106299" y="151352"/>
                    <a:pt x="104394" y="146114"/>
                    <a:pt x="100489" y="142875"/>
                  </a:cubicBezTo>
                  <a:cubicBezTo>
                    <a:pt x="96679" y="139541"/>
                    <a:pt x="89154" y="137922"/>
                    <a:pt x="78105" y="137922"/>
                  </a:cubicBezTo>
                  <a:lnTo>
                    <a:pt x="49720" y="137922"/>
                  </a:lnTo>
                  <a:cubicBezTo>
                    <a:pt x="43339" y="137922"/>
                    <a:pt x="38290" y="137541"/>
                    <a:pt x="34576" y="136684"/>
                  </a:cubicBezTo>
                  <a:cubicBezTo>
                    <a:pt x="28003" y="143923"/>
                    <a:pt x="24670" y="152019"/>
                    <a:pt x="24670" y="160972"/>
                  </a:cubicBezTo>
                  <a:cubicBezTo>
                    <a:pt x="24670" y="169926"/>
                    <a:pt x="27432" y="176784"/>
                    <a:pt x="32861" y="181451"/>
                  </a:cubicBezTo>
                  <a:cubicBezTo>
                    <a:pt x="38290" y="186119"/>
                    <a:pt x="47530" y="188404"/>
                    <a:pt x="60579" y="188404"/>
                  </a:cubicBezTo>
                  <a:cubicBezTo>
                    <a:pt x="68485" y="188500"/>
                    <a:pt x="75914" y="187357"/>
                    <a:pt x="82867" y="184975"/>
                  </a:cubicBezTo>
                  <a:close/>
                  <a:moveTo>
                    <a:pt x="87630" y="44387"/>
                  </a:moveTo>
                  <a:cubicBezTo>
                    <a:pt x="87630" y="33623"/>
                    <a:pt x="85249" y="25718"/>
                    <a:pt x="80486" y="20669"/>
                  </a:cubicBezTo>
                  <a:cubicBezTo>
                    <a:pt x="75724" y="15621"/>
                    <a:pt x="68675" y="13049"/>
                    <a:pt x="59150" y="13049"/>
                  </a:cubicBezTo>
                  <a:cubicBezTo>
                    <a:pt x="50292" y="13049"/>
                    <a:pt x="43339" y="15526"/>
                    <a:pt x="38195" y="20383"/>
                  </a:cubicBezTo>
                  <a:cubicBezTo>
                    <a:pt x="33052" y="25241"/>
                    <a:pt x="30480" y="33052"/>
                    <a:pt x="30480" y="43815"/>
                  </a:cubicBezTo>
                  <a:cubicBezTo>
                    <a:pt x="30480" y="53912"/>
                    <a:pt x="32956" y="61913"/>
                    <a:pt x="37814" y="67913"/>
                  </a:cubicBezTo>
                  <a:cubicBezTo>
                    <a:pt x="42672" y="73914"/>
                    <a:pt x="50101" y="76771"/>
                    <a:pt x="60103" y="76771"/>
                  </a:cubicBezTo>
                  <a:cubicBezTo>
                    <a:pt x="78486" y="76867"/>
                    <a:pt x="87630" y="66008"/>
                    <a:pt x="87630" y="4438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0">
              <a:extLst>
                <a:ext uri="{FF2B5EF4-FFF2-40B4-BE49-F238E27FC236}">
                  <a16:creationId xmlns:a16="http://schemas.microsoft.com/office/drawing/2014/main" id="{4F265FFC-2A35-07AA-BAD8-B9CC75541644}"/>
                </a:ext>
              </a:extLst>
            </p:cNvPr>
            <p:cNvSpPr/>
            <p:nvPr/>
          </p:nvSpPr>
          <p:spPr>
            <a:xfrm>
              <a:off x="11873388" y="6765289"/>
              <a:ext cx="148113" cy="197167"/>
            </a:xfrm>
            <a:custGeom>
              <a:avLst/>
              <a:gdLst>
                <a:gd name="connsiteX0" fmla="*/ 20193 w 148113"/>
                <a:gd name="connsiteY0" fmla="*/ 17621 h 197167"/>
                <a:gd name="connsiteX1" fmla="*/ 0 w 148113"/>
                <a:gd name="connsiteY1" fmla="*/ 14954 h 197167"/>
                <a:gd name="connsiteX2" fmla="*/ 0 w 148113"/>
                <a:gd name="connsiteY2" fmla="*/ 4572 h 197167"/>
                <a:gd name="connsiteX3" fmla="*/ 39243 w 148113"/>
                <a:gd name="connsiteY3" fmla="*/ 0 h 197167"/>
                <a:gd name="connsiteX4" fmla="*/ 39719 w 148113"/>
                <a:gd name="connsiteY4" fmla="*/ 0 h 197167"/>
                <a:gd name="connsiteX5" fmla="*/ 45053 w 148113"/>
                <a:gd name="connsiteY5" fmla="*/ 3619 h 197167"/>
                <a:gd name="connsiteX6" fmla="*/ 45053 w 148113"/>
                <a:gd name="connsiteY6" fmla="*/ 59436 h 197167"/>
                <a:gd name="connsiteX7" fmla="*/ 44101 w 148113"/>
                <a:gd name="connsiteY7" fmla="*/ 79915 h 197167"/>
                <a:gd name="connsiteX8" fmla="*/ 65246 w 148113"/>
                <a:gd name="connsiteY8" fmla="*/ 66675 h 197167"/>
                <a:gd name="connsiteX9" fmla="*/ 92488 w 148113"/>
                <a:gd name="connsiteY9" fmla="*/ 60388 h 197167"/>
                <a:gd name="connsiteX10" fmla="*/ 116110 w 148113"/>
                <a:gd name="connsiteY10" fmla="*/ 66199 h 197167"/>
                <a:gd name="connsiteX11" fmla="*/ 127921 w 148113"/>
                <a:gd name="connsiteY11" fmla="*/ 83915 h 197167"/>
                <a:gd name="connsiteX12" fmla="*/ 131254 w 148113"/>
                <a:gd name="connsiteY12" fmla="*/ 116014 h 197167"/>
                <a:gd name="connsiteX13" fmla="*/ 131254 w 148113"/>
                <a:gd name="connsiteY13" fmla="*/ 183166 h 197167"/>
                <a:gd name="connsiteX14" fmla="*/ 148114 w 148113"/>
                <a:gd name="connsiteY14" fmla="*/ 185357 h 197167"/>
                <a:gd name="connsiteX15" fmla="*/ 148114 w 148113"/>
                <a:gd name="connsiteY15" fmla="*/ 197167 h 197167"/>
                <a:gd name="connsiteX16" fmla="*/ 90583 w 148113"/>
                <a:gd name="connsiteY16" fmla="*/ 197167 h 197167"/>
                <a:gd name="connsiteX17" fmla="*/ 90583 w 148113"/>
                <a:gd name="connsiteY17" fmla="*/ 185261 h 197167"/>
                <a:gd name="connsiteX18" fmla="*/ 106204 w 148113"/>
                <a:gd name="connsiteY18" fmla="*/ 183071 h 197167"/>
                <a:gd name="connsiteX19" fmla="*/ 106204 w 148113"/>
                <a:gd name="connsiteY19" fmla="*/ 115729 h 197167"/>
                <a:gd name="connsiteX20" fmla="*/ 104299 w 148113"/>
                <a:gd name="connsiteY20" fmla="*/ 93440 h 197167"/>
                <a:gd name="connsiteX21" fmla="*/ 97060 w 148113"/>
                <a:gd name="connsiteY21" fmla="*/ 81439 h 197167"/>
                <a:gd name="connsiteX22" fmla="*/ 81153 w 148113"/>
                <a:gd name="connsiteY22" fmla="*/ 77438 h 197167"/>
                <a:gd name="connsiteX23" fmla="*/ 62579 w 148113"/>
                <a:gd name="connsiteY23" fmla="*/ 81820 h 197167"/>
                <a:gd name="connsiteX24" fmla="*/ 45244 w 148113"/>
                <a:gd name="connsiteY24" fmla="*/ 91916 h 197167"/>
                <a:gd name="connsiteX25" fmla="*/ 45244 w 148113"/>
                <a:gd name="connsiteY25" fmla="*/ 183166 h 197167"/>
                <a:gd name="connsiteX26" fmla="*/ 61817 w 148113"/>
                <a:gd name="connsiteY26" fmla="*/ 185357 h 197167"/>
                <a:gd name="connsiteX27" fmla="*/ 61817 w 148113"/>
                <a:gd name="connsiteY27" fmla="*/ 197167 h 197167"/>
                <a:gd name="connsiteX28" fmla="*/ 5715 w 148113"/>
                <a:gd name="connsiteY28" fmla="*/ 197167 h 197167"/>
                <a:gd name="connsiteX29" fmla="*/ 5715 w 148113"/>
                <a:gd name="connsiteY29" fmla="*/ 185261 h 197167"/>
                <a:gd name="connsiteX30" fmla="*/ 20193 w 148113"/>
                <a:gd name="connsiteY30" fmla="*/ 183356 h 197167"/>
                <a:gd name="connsiteX31" fmla="*/ 20193 w 148113"/>
                <a:gd name="connsiteY31" fmla="*/ 17621 h 19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113" h="197167">
                  <a:moveTo>
                    <a:pt x="20193" y="17621"/>
                  </a:moveTo>
                  <a:lnTo>
                    <a:pt x="0" y="14954"/>
                  </a:lnTo>
                  <a:lnTo>
                    <a:pt x="0" y="4572"/>
                  </a:lnTo>
                  <a:lnTo>
                    <a:pt x="39243" y="0"/>
                  </a:lnTo>
                  <a:lnTo>
                    <a:pt x="39719" y="0"/>
                  </a:lnTo>
                  <a:lnTo>
                    <a:pt x="45053" y="3619"/>
                  </a:lnTo>
                  <a:lnTo>
                    <a:pt x="45053" y="59436"/>
                  </a:lnTo>
                  <a:lnTo>
                    <a:pt x="44101" y="79915"/>
                  </a:lnTo>
                  <a:cubicBezTo>
                    <a:pt x="49244" y="75248"/>
                    <a:pt x="56293" y="70866"/>
                    <a:pt x="65246" y="66675"/>
                  </a:cubicBezTo>
                  <a:cubicBezTo>
                    <a:pt x="74200" y="62484"/>
                    <a:pt x="83344" y="60388"/>
                    <a:pt x="92488" y="60388"/>
                  </a:cubicBezTo>
                  <a:cubicBezTo>
                    <a:pt x="102584" y="60388"/>
                    <a:pt x="110490" y="62293"/>
                    <a:pt x="116110" y="66199"/>
                  </a:cubicBezTo>
                  <a:cubicBezTo>
                    <a:pt x="121729" y="70009"/>
                    <a:pt x="125635" y="75914"/>
                    <a:pt x="127921" y="83915"/>
                  </a:cubicBezTo>
                  <a:cubicBezTo>
                    <a:pt x="130207" y="91821"/>
                    <a:pt x="131254" y="102584"/>
                    <a:pt x="131254" y="116014"/>
                  </a:cubicBezTo>
                  <a:lnTo>
                    <a:pt x="131254" y="183166"/>
                  </a:lnTo>
                  <a:lnTo>
                    <a:pt x="148114" y="185357"/>
                  </a:lnTo>
                  <a:lnTo>
                    <a:pt x="148114" y="197167"/>
                  </a:lnTo>
                  <a:lnTo>
                    <a:pt x="90583" y="197167"/>
                  </a:lnTo>
                  <a:lnTo>
                    <a:pt x="90583" y="185261"/>
                  </a:lnTo>
                  <a:lnTo>
                    <a:pt x="106204" y="183071"/>
                  </a:lnTo>
                  <a:lnTo>
                    <a:pt x="106204" y="115729"/>
                  </a:lnTo>
                  <a:cubicBezTo>
                    <a:pt x="106204" y="106299"/>
                    <a:pt x="105537" y="98869"/>
                    <a:pt x="104299" y="93440"/>
                  </a:cubicBezTo>
                  <a:cubicBezTo>
                    <a:pt x="103061" y="88011"/>
                    <a:pt x="100584" y="84010"/>
                    <a:pt x="97060" y="81439"/>
                  </a:cubicBezTo>
                  <a:cubicBezTo>
                    <a:pt x="93536" y="78772"/>
                    <a:pt x="88201" y="77438"/>
                    <a:pt x="81153" y="77438"/>
                  </a:cubicBezTo>
                  <a:cubicBezTo>
                    <a:pt x="75343" y="77438"/>
                    <a:pt x="69247" y="78867"/>
                    <a:pt x="62579" y="81820"/>
                  </a:cubicBezTo>
                  <a:cubicBezTo>
                    <a:pt x="55912" y="84773"/>
                    <a:pt x="50197" y="88106"/>
                    <a:pt x="45244" y="91916"/>
                  </a:cubicBezTo>
                  <a:lnTo>
                    <a:pt x="45244" y="183166"/>
                  </a:lnTo>
                  <a:lnTo>
                    <a:pt x="61817" y="185357"/>
                  </a:lnTo>
                  <a:lnTo>
                    <a:pt x="61817" y="197167"/>
                  </a:lnTo>
                  <a:lnTo>
                    <a:pt x="5715" y="197167"/>
                  </a:lnTo>
                  <a:lnTo>
                    <a:pt x="5715" y="185261"/>
                  </a:lnTo>
                  <a:lnTo>
                    <a:pt x="20193" y="183356"/>
                  </a:lnTo>
                  <a:lnTo>
                    <a:pt x="20193"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1">
              <a:extLst>
                <a:ext uri="{FF2B5EF4-FFF2-40B4-BE49-F238E27FC236}">
                  <a16:creationId xmlns:a16="http://schemas.microsoft.com/office/drawing/2014/main" id="{25BACD29-5AE6-457E-2150-7AFE3ECF049C}"/>
                </a:ext>
              </a:extLst>
            </p:cNvPr>
            <p:cNvSpPr/>
            <p:nvPr/>
          </p:nvSpPr>
          <p:spPr>
            <a:xfrm>
              <a:off x="12038742"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106 w 110680"/>
                <a:gd name="connsiteY17" fmla="*/ 57531 h 139827"/>
                <a:gd name="connsiteX18" fmla="*/ 84868 w 110680"/>
                <a:gd name="connsiteY18" fmla="*/ 47149 h 139827"/>
                <a:gd name="connsiteX19" fmla="*/ 78296 w 110680"/>
                <a:gd name="connsiteY19" fmla="*/ 22479 h 139827"/>
                <a:gd name="connsiteX20" fmla="*/ 58198 w 110680"/>
                <a:gd name="connsiteY20" fmla="*/ 13430 h 139827"/>
                <a:gd name="connsiteX21" fmla="*/ 35909 w 110680"/>
                <a:gd name="connsiteY21" fmla="*/ 23527 h 139827"/>
                <a:gd name="connsiteX22" fmla="*/ 26384 w 110680"/>
                <a:gd name="connsiteY22" fmla="*/ 57436 h 139827"/>
                <a:gd name="connsiteX23" fmla="*/ 84106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106" y="57531"/>
                  </a:moveTo>
                  <a:cubicBezTo>
                    <a:pt x="84582" y="54197"/>
                    <a:pt x="84868" y="50768"/>
                    <a:pt x="84868" y="47149"/>
                  </a:cubicBezTo>
                  <a:cubicBezTo>
                    <a:pt x="84677" y="36767"/>
                    <a:pt x="82487" y="28480"/>
                    <a:pt x="78296" y="22479"/>
                  </a:cubicBezTo>
                  <a:cubicBezTo>
                    <a:pt x="74009" y="16478"/>
                    <a:pt x="67342" y="13430"/>
                    <a:pt x="58198" y="13430"/>
                  </a:cubicBezTo>
                  <a:cubicBezTo>
                    <a:pt x="48863" y="13430"/>
                    <a:pt x="41434" y="16764"/>
                    <a:pt x="35909" y="23527"/>
                  </a:cubicBezTo>
                  <a:cubicBezTo>
                    <a:pt x="30385" y="30290"/>
                    <a:pt x="27242" y="41529"/>
                    <a:pt x="26384" y="57436"/>
                  </a:cubicBezTo>
                  <a:lnTo>
                    <a:pt x="84106"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2">
              <a:extLst>
                <a:ext uri="{FF2B5EF4-FFF2-40B4-BE49-F238E27FC236}">
                  <a16:creationId xmlns:a16="http://schemas.microsoft.com/office/drawing/2014/main" id="{958B8246-ECEE-C1F5-0F43-44CF2A6ABFC7}"/>
                </a:ext>
              </a:extLst>
            </p:cNvPr>
            <p:cNvSpPr/>
            <p:nvPr/>
          </p:nvSpPr>
          <p:spPr>
            <a:xfrm>
              <a:off x="12170568"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3">
              <a:extLst>
                <a:ext uri="{FF2B5EF4-FFF2-40B4-BE49-F238E27FC236}">
                  <a16:creationId xmlns:a16="http://schemas.microsoft.com/office/drawing/2014/main" id="{8A3667BA-73A1-9FA0-4F4F-39ECC3A9B3D3}"/>
                </a:ext>
              </a:extLst>
            </p:cNvPr>
            <p:cNvSpPr/>
            <p:nvPr/>
          </p:nvSpPr>
          <p:spPr>
            <a:xfrm>
              <a:off x="12279820"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4"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201" y="57531"/>
                  </a:moveTo>
                  <a:cubicBezTo>
                    <a:pt x="84677" y="54197"/>
                    <a:pt x="84963" y="50768"/>
                    <a:pt x="84963" y="47149"/>
                  </a:cubicBezTo>
                  <a:cubicBezTo>
                    <a:pt x="84772"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4">
              <a:extLst>
                <a:ext uri="{FF2B5EF4-FFF2-40B4-BE49-F238E27FC236}">
                  <a16:creationId xmlns:a16="http://schemas.microsoft.com/office/drawing/2014/main" id="{1A39CE1B-333F-6477-96E5-A024760693D0}"/>
                </a:ext>
              </a:extLst>
            </p:cNvPr>
            <p:cNvSpPr/>
            <p:nvPr/>
          </p:nvSpPr>
          <p:spPr>
            <a:xfrm>
              <a:off x="12470415" y="6825678"/>
              <a:ext cx="97440" cy="202215"/>
            </a:xfrm>
            <a:custGeom>
              <a:avLst/>
              <a:gdLst>
                <a:gd name="connsiteX0" fmla="*/ 20098 w 97440"/>
                <a:gd name="connsiteY0" fmla="*/ 117443 h 202215"/>
                <a:gd name="connsiteX1" fmla="*/ 30290 w 97440"/>
                <a:gd name="connsiteY1" fmla="*/ 123920 h 202215"/>
                <a:gd name="connsiteX2" fmla="*/ 46768 w 97440"/>
                <a:gd name="connsiteY2" fmla="*/ 126778 h 202215"/>
                <a:gd name="connsiteX3" fmla="*/ 66961 w 97440"/>
                <a:gd name="connsiteY3" fmla="*/ 121444 h 202215"/>
                <a:gd name="connsiteX4" fmla="*/ 73438 w 97440"/>
                <a:gd name="connsiteY4" fmla="*/ 106775 h 202215"/>
                <a:gd name="connsiteX5" fmla="*/ 69342 w 97440"/>
                <a:gd name="connsiteY5" fmla="*/ 95441 h 202215"/>
                <a:gd name="connsiteX6" fmla="*/ 57912 w 97440"/>
                <a:gd name="connsiteY6" fmla="*/ 86868 h 202215"/>
                <a:gd name="connsiteX7" fmla="*/ 36862 w 97440"/>
                <a:gd name="connsiteY7" fmla="*/ 77819 h 202215"/>
                <a:gd name="connsiteX8" fmla="*/ 9811 w 97440"/>
                <a:gd name="connsiteY8" fmla="*/ 61055 h 202215"/>
                <a:gd name="connsiteX9" fmla="*/ 1238 w 97440"/>
                <a:gd name="connsiteY9" fmla="*/ 35433 h 202215"/>
                <a:gd name="connsiteX10" fmla="*/ 7620 w 97440"/>
                <a:gd name="connsiteY10" fmla="*/ 16859 h 202215"/>
                <a:gd name="connsiteX11" fmla="*/ 25146 w 97440"/>
                <a:gd name="connsiteY11" fmla="*/ 4477 h 202215"/>
                <a:gd name="connsiteX12" fmla="*/ 50006 w 97440"/>
                <a:gd name="connsiteY12" fmla="*/ 0 h 202215"/>
                <a:gd name="connsiteX13" fmla="*/ 69342 w 97440"/>
                <a:gd name="connsiteY13" fmla="*/ 1715 h 202215"/>
                <a:gd name="connsiteX14" fmla="*/ 82677 w 97440"/>
                <a:gd name="connsiteY14" fmla="*/ 5048 h 202215"/>
                <a:gd name="connsiteX15" fmla="*/ 89440 w 97440"/>
                <a:gd name="connsiteY15" fmla="*/ 7239 h 202215"/>
                <a:gd name="connsiteX16" fmla="*/ 89440 w 97440"/>
                <a:gd name="connsiteY16" fmla="*/ 37052 h 202215"/>
                <a:gd name="connsiteX17" fmla="*/ 74771 w 97440"/>
                <a:gd name="connsiteY17" fmla="*/ 37052 h 202215"/>
                <a:gd name="connsiteX18" fmla="*/ 70009 w 97440"/>
                <a:gd name="connsiteY18" fmla="*/ 19241 h 202215"/>
                <a:gd name="connsiteX19" fmla="*/ 62294 w 97440"/>
                <a:gd name="connsiteY19" fmla="*/ 14288 h 202215"/>
                <a:gd name="connsiteX20" fmla="*/ 48292 w 97440"/>
                <a:gd name="connsiteY20" fmla="*/ 12287 h 202215"/>
                <a:gd name="connsiteX21" fmla="*/ 30861 w 97440"/>
                <a:gd name="connsiteY21" fmla="*/ 17050 h 202215"/>
                <a:gd name="connsiteX22" fmla="*/ 24289 w 97440"/>
                <a:gd name="connsiteY22" fmla="*/ 30004 h 202215"/>
                <a:gd name="connsiteX23" fmla="*/ 27813 w 97440"/>
                <a:gd name="connsiteY23" fmla="*/ 41910 h 202215"/>
                <a:gd name="connsiteX24" fmla="*/ 36576 w 97440"/>
                <a:gd name="connsiteY24" fmla="*/ 49435 h 202215"/>
                <a:gd name="connsiteX25" fmla="*/ 51054 w 97440"/>
                <a:gd name="connsiteY25" fmla="*/ 56198 h 202215"/>
                <a:gd name="connsiteX26" fmla="*/ 55817 w 97440"/>
                <a:gd name="connsiteY26" fmla="*/ 58103 h 202215"/>
                <a:gd name="connsiteX27" fmla="*/ 77724 w 97440"/>
                <a:gd name="connsiteY27" fmla="*/ 68199 h 202215"/>
                <a:gd name="connsiteX28" fmla="*/ 91821 w 97440"/>
                <a:gd name="connsiteY28" fmla="*/ 80867 h 202215"/>
                <a:gd name="connsiteX29" fmla="*/ 97441 w 97440"/>
                <a:gd name="connsiteY29" fmla="*/ 100013 h 202215"/>
                <a:gd name="connsiteX30" fmla="*/ 83629 w 97440"/>
                <a:gd name="connsiteY30" fmla="*/ 128397 h 202215"/>
                <a:gd name="connsiteX31" fmla="*/ 45720 w 97440"/>
                <a:gd name="connsiteY31" fmla="*/ 138970 h 202215"/>
                <a:gd name="connsiteX32" fmla="*/ 21050 w 97440"/>
                <a:gd name="connsiteY32" fmla="*/ 135731 h 202215"/>
                <a:gd name="connsiteX33" fmla="*/ 0 w 97440"/>
                <a:gd name="connsiteY33" fmla="*/ 129159 h 202215"/>
                <a:gd name="connsiteX34" fmla="*/ 0 w 97440"/>
                <a:gd name="connsiteY34" fmla="*/ 98393 h 202215"/>
                <a:gd name="connsiteX35" fmla="*/ 15621 w 97440"/>
                <a:gd name="connsiteY35" fmla="*/ 98393 h 202215"/>
                <a:gd name="connsiteX36" fmla="*/ 20098 w 97440"/>
                <a:gd name="connsiteY36" fmla="*/ 117443 h 202215"/>
                <a:gd name="connsiteX37" fmla="*/ 61055 w 97440"/>
                <a:gd name="connsiteY37" fmla="*/ 185071 h 202215"/>
                <a:gd name="connsiteX38" fmla="*/ 52864 w 97440"/>
                <a:gd name="connsiteY38" fmla="*/ 196882 h 202215"/>
                <a:gd name="connsiteX39" fmla="*/ 45911 w 97440"/>
                <a:gd name="connsiteY39" fmla="*/ 202216 h 202215"/>
                <a:gd name="connsiteX40" fmla="*/ 45625 w 97440"/>
                <a:gd name="connsiteY40" fmla="*/ 202216 h 202215"/>
                <a:gd name="connsiteX41" fmla="*/ 37433 w 97440"/>
                <a:gd name="connsiteY41" fmla="*/ 197930 h 202215"/>
                <a:gd name="connsiteX42" fmla="*/ 37243 w 97440"/>
                <a:gd name="connsiteY42" fmla="*/ 196501 h 202215"/>
                <a:gd name="connsiteX43" fmla="*/ 42767 w 97440"/>
                <a:gd name="connsiteY43" fmla="*/ 190024 h 202215"/>
                <a:gd name="connsiteX44" fmla="*/ 44958 w 97440"/>
                <a:gd name="connsiteY44" fmla="*/ 179927 h 202215"/>
                <a:gd name="connsiteX45" fmla="*/ 43625 w 97440"/>
                <a:gd name="connsiteY45" fmla="*/ 174879 h 202215"/>
                <a:gd name="connsiteX46" fmla="*/ 39910 w 97440"/>
                <a:gd name="connsiteY46" fmla="*/ 171260 h 202215"/>
                <a:gd name="connsiteX47" fmla="*/ 35147 w 97440"/>
                <a:gd name="connsiteY47" fmla="*/ 161639 h 202215"/>
                <a:gd name="connsiteX48" fmla="*/ 39243 w 97440"/>
                <a:gd name="connsiteY48" fmla="*/ 152781 h 202215"/>
                <a:gd name="connsiteX49" fmla="*/ 47911 w 97440"/>
                <a:gd name="connsiteY49" fmla="*/ 150114 h 202215"/>
                <a:gd name="connsiteX50" fmla="*/ 48863 w 97440"/>
                <a:gd name="connsiteY50" fmla="*/ 150114 h 202215"/>
                <a:gd name="connsiteX51" fmla="*/ 60389 w 97440"/>
                <a:gd name="connsiteY51" fmla="*/ 155162 h 202215"/>
                <a:gd name="connsiteX52" fmla="*/ 64770 w 97440"/>
                <a:gd name="connsiteY52" fmla="*/ 169355 h 202215"/>
                <a:gd name="connsiteX53" fmla="*/ 61055 w 97440"/>
                <a:gd name="connsiteY53" fmla="*/ 185071 h 20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7440" h="202215">
                  <a:moveTo>
                    <a:pt x="20098" y="117443"/>
                  </a:moveTo>
                  <a:cubicBezTo>
                    <a:pt x="21717" y="119825"/>
                    <a:pt x="25146" y="122015"/>
                    <a:pt x="30290" y="123920"/>
                  </a:cubicBezTo>
                  <a:cubicBezTo>
                    <a:pt x="35528" y="125825"/>
                    <a:pt x="40958" y="126778"/>
                    <a:pt x="46768" y="126778"/>
                  </a:cubicBezTo>
                  <a:cubicBezTo>
                    <a:pt x="55912" y="126778"/>
                    <a:pt x="62675" y="125063"/>
                    <a:pt x="66961" y="121444"/>
                  </a:cubicBezTo>
                  <a:cubicBezTo>
                    <a:pt x="71342" y="117920"/>
                    <a:pt x="73438" y="113062"/>
                    <a:pt x="73438" y="106775"/>
                  </a:cubicBezTo>
                  <a:cubicBezTo>
                    <a:pt x="73438" y="102489"/>
                    <a:pt x="72104" y="98679"/>
                    <a:pt x="69342" y="95441"/>
                  </a:cubicBezTo>
                  <a:cubicBezTo>
                    <a:pt x="66580" y="92202"/>
                    <a:pt x="62770" y="89440"/>
                    <a:pt x="57912" y="86868"/>
                  </a:cubicBezTo>
                  <a:cubicBezTo>
                    <a:pt x="53054" y="84392"/>
                    <a:pt x="46006" y="81344"/>
                    <a:pt x="36862" y="77819"/>
                  </a:cubicBezTo>
                  <a:cubicBezTo>
                    <a:pt x="24479" y="73152"/>
                    <a:pt x="15431" y="67628"/>
                    <a:pt x="9811" y="61055"/>
                  </a:cubicBezTo>
                  <a:cubicBezTo>
                    <a:pt x="4096" y="54578"/>
                    <a:pt x="1238" y="46006"/>
                    <a:pt x="1238" y="35433"/>
                  </a:cubicBezTo>
                  <a:cubicBezTo>
                    <a:pt x="1238" y="28384"/>
                    <a:pt x="3334" y="22193"/>
                    <a:pt x="7620" y="16859"/>
                  </a:cubicBezTo>
                  <a:cubicBezTo>
                    <a:pt x="11906" y="11525"/>
                    <a:pt x="17717" y="7430"/>
                    <a:pt x="25146" y="4477"/>
                  </a:cubicBezTo>
                  <a:cubicBezTo>
                    <a:pt x="32575" y="1524"/>
                    <a:pt x="40862" y="0"/>
                    <a:pt x="50006" y="0"/>
                  </a:cubicBezTo>
                  <a:cubicBezTo>
                    <a:pt x="57341" y="0"/>
                    <a:pt x="63817" y="572"/>
                    <a:pt x="69342" y="1715"/>
                  </a:cubicBezTo>
                  <a:cubicBezTo>
                    <a:pt x="74867" y="2858"/>
                    <a:pt x="79343" y="4001"/>
                    <a:pt x="82677" y="5048"/>
                  </a:cubicBezTo>
                  <a:cubicBezTo>
                    <a:pt x="86011" y="6191"/>
                    <a:pt x="88297" y="6858"/>
                    <a:pt x="89440" y="7239"/>
                  </a:cubicBezTo>
                  <a:lnTo>
                    <a:pt x="89440" y="37052"/>
                  </a:lnTo>
                  <a:lnTo>
                    <a:pt x="74771" y="37052"/>
                  </a:lnTo>
                  <a:lnTo>
                    <a:pt x="70009" y="19241"/>
                  </a:lnTo>
                  <a:cubicBezTo>
                    <a:pt x="69056" y="17335"/>
                    <a:pt x="66485" y="15621"/>
                    <a:pt x="62294" y="14288"/>
                  </a:cubicBezTo>
                  <a:cubicBezTo>
                    <a:pt x="58103" y="12954"/>
                    <a:pt x="53435" y="12287"/>
                    <a:pt x="48292" y="12287"/>
                  </a:cubicBezTo>
                  <a:cubicBezTo>
                    <a:pt x="41053" y="12287"/>
                    <a:pt x="35242" y="13907"/>
                    <a:pt x="30861" y="17050"/>
                  </a:cubicBezTo>
                  <a:cubicBezTo>
                    <a:pt x="26479" y="20288"/>
                    <a:pt x="24289" y="24575"/>
                    <a:pt x="24289" y="30004"/>
                  </a:cubicBezTo>
                  <a:cubicBezTo>
                    <a:pt x="24289" y="34766"/>
                    <a:pt x="25432" y="38767"/>
                    <a:pt x="27813" y="41910"/>
                  </a:cubicBezTo>
                  <a:cubicBezTo>
                    <a:pt x="30099" y="45053"/>
                    <a:pt x="33052" y="47530"/>
                    <a:pt x="36576" y="49435"/>
                  </a:cubicBezTo>
                  <a:cubicBezTo>
                    <a:pt x="40100" y="51340"/>
                    <a:pt x="44958" y="53626"/>
                    <a:pt x="51054" y="56198"/>
                  </a:cubicBezTo>
                  <a:lnTo>
                    <a:pt x="55817" y="58103"/>
                  </a:lnTo>
                  <a:cubicBezTo>
                    <a:pt x="64770" y="61627"/>
                    <a:pt x="72104" y="64960"/>
                    <a:pt x="77724" y="68199"/>
                  </a:cubicBezTo>
                  <a:cubicBezTo>
                    <a:pt x="83344" y="71438"/>
                    <a:pt x="88011" y="75629"/>
                    <a:pt x="91821" y="80867"/>
                  </a:cubicBezTo>
                  <a:cubicBezTo>
                    <a:pt x="95631" y="86106"/>
                    <a:pt x="97441" y="92488"/>
                    <a:pt x="97441" y="100013"/>
                  </a:cubicBezTo>
                  <a:cubicBezTo>
                    <a:pt x="97441" y="111919"/>
                    <a:pt x="92869" y="121349"/>
                    <a:pt x="83629" y="128397"/>
                  </a:cubicBezTo>
                  <a:cubicBezTo>
                    <a:pt x="74390" y="135446"/>
                    <a:pt x="61817" y="138970"/>
                    <a:pt x="45720" y="138970"/>
                  </a:cubicBezTo>
                  <a:cubicBezTo>
                    <a:pt x="37814" y="138970"/>
                    <a:pt x="29623" y="137922"/>
                    <a:pt x="21050" y="135731"/>
                  </a:cubicBezTo>
                  <a:cubicBezTo>
                    <a:pt x="12478" y="133541"/>
                    <a:pt x="5429" y="131350"/>
                    <a:pt x="0" y="129159"/>
                  </a:cubicBezTo>
                  <a:lnTo>
                    <a:pt x="0" y="98393"/>
                  </a:lnTo>
                  <a:lnTo>
                    <a:pt x="15621" y="98393"/>
                  </a:lnTo>
                  <a:lnTo>
                    <a:pt x="20098" y="117443"/>
                  </a:lnTo>
                  <a:close/>
                  <a:moveTo>
                    <a:pt x="61055" y="185071"/>
                  </a:moveTo>
                  <a:cubicBezTo>
                    <a:pt x="58674" y="189833"/>
                    <a:pt x="55912" y="193834"/>
                    <a:pt x="52864" y="196882"/>
                  </a:cubicBezTo>
                  <a:cubicBezTo>
                    <a:pt x="49816" y="199930"/>
                    <a:pt x="47530" y="201740"/>
                    <a:pt x="45911" y="202216"/>
                  </a:cubicBezTo>
                  <a:lnTo>
                    <a:pt x="45625" y="202216"/>
                  </a:lnTo>
                  <a:lnTo>
                    <a:pt x="37433" y="197930"/>
                  </a:lnTo>
                  <a:lnTo>
                    <a:pt x="37243" y="196501"/>
                  </a:lnTo>
                  <a:cubicBezTo>
                    <a:pt x="39529" y="195358"/>
                    <a:pt x="41339" y="193262"/>
                    <a:pt x="42767" y="190024"/>
                  </a:cubicBezTo>
                  <a:cubicBezTo>
                    <a:pt x="44196" y="186785"/>
                    <a:pt x="44958" y="183452"/>
                    <a:pt x="44958" y="179927"/>
                  </a:cubicBezTo>
                  <a:cubicBezTo>
                    <a:pt x="44958" y="177832"/>
                    <a:pt x="44482" y="176117"/>
                    <a:pt x="43625" y="174879"/>
                  </a:cubicBezTo>
                  <a:cubicBezTo>
                    <a:pt x="42767" y="173641"/>
                    <a:pt x="41529" y="172403"/>
                    <a:pt x="39910" y="171260"/>
                  </a:cubicBezTo>
                  <a:cubicBezTo>
                    <a:pt x="36671" y="168974"/>
                    <a:pt x="35147" y="165830"/>
                    <a:pt x="35147" y="161639"/>
                  </a:cubicBezTo>
                  <a:cubicBezTo>
                    <a:pt x="35147" y="157448"/>
                    <a:pt x="36481" y="154496"/>
                    <a:pt x="39243" y="152781"/>
                  </a:cubicBezTo>
                  <a:cubicBezTo>
                    <a:pt x="42005" y="150971"/>
                    <a:pt x="44863" y="150114"/>
                    <a:pt x="47911" y="150114"/>
                  </a:cubicBezTo>
                  <a:lnTo>
                    <a:pt x="48863" y="150114"/>
                  </a:lnTo>
                  <a:cubicBezTo>
                    <a:pt x="53721" y="150114"/>
                    <a:pt x="57531" y="151829"/>
                    <a:pt x="60389" y="155162"/>
                  </a:cubicBezTo>
                  <a:cubicBezTo>
                    <a:pt x="63246" y="158496"/>
                    <a:pt x="64770" y="163259"/>
                    <a:pt x="64770" y="169355"/>
                  </a:cubicBezTo>
                  <a:cubicBezTo>
                    <a:pt x="64675" y="174974"/>
                    <a:pt x="63437" y="180308"/>
                    <a:pt x="61055" y="18507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5">
              <a:extLst>
                <a:ext uri="{FF2B5EF4-FFF2-40B4-BE49-F238E27FC236}">
                  <a16:creationId xmlns:a16="http://schemas.microsoft.com/office/drawing/2014/main" id="{3DDAD66F-BFC6-6AA4-BD43-AA4596FC12F3}"/>
                </a:ext>
              </a:extLst>
            </p:cNvPr>
            <p:cNvSpPr/>
            <p:nvPr/>
          </p:nvSpPr>
          <p:spPr>
            <a:xfrm>
              <a:off x="12590430" y="6771576"/>
              <a:ext cx="63817" cy="190785"/>
            </a:xfrm>
            <a:custGeom>
              <a:avLst/>
              <a:gdLst>
                <a:gd name="connsiteX0" fmla="*/ 19526 w 63817"/>
                <a:gd name="connsiteY0" fmla="*/ 75819 h 190785"/>
                <a:gd name="connsiteX1" fmla="*/ 1238 w 63817"/>
                <a:gd name="connsiteY1" fmla="*/ 71437 h 190785"/>
                <a:gd name="connsiteX2" fmla="*/ 1238 w 63817"/>
                <a:gd name="connsiteY2" fmla="*/ 58674 h 190785"/>
                <a:gd name="connsiteX3" fmla="*/ 38576 w 63817"/>
                <a:gd name="connsiteY3" fmla="*/ 54102 h 190785"/>
                <a:gd name="connsiteX4" fmla="*/ 39052 w 63817"/>
                <a:gd name="connsiteY4" fmla="*/ 54102 h 190785"/>
                <a:gd name="connsiteX5" fmla="*/ 44577 w 63817"/>
                <a:gd name="connsiteY5" fmla="*/ 58388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526 w 63817"/>
                <a:gd name="connsiteY13" fmla="*/ 28861 h 190785"/>
                <a:gd name="connsiteX14" fmla="*/ 13716 w 63817"/>
                <a:gd name="connsiteY14" fmla="*/ 17812 h 190785"/>
                <a:gd name="connsiteX15" fmla="*/ 18383 w 63817"/>
                <a:gd name="connsiteY15" fmla="*/ 5048 h 190785"/>
                <a:gd name="connsiteX16" fmla="*/ 31242 w 63817"/>
                <a:gd name="connsiteY16" fmla="*/ 0 h 190785"/>
                <a:gd name="connsiteX17" fmla="*/ 43243 w 63817"/>
                <a:gd name="connsiteY17" fmla="*/ 4381 h 190785"/>
                <a:gd name="connsiteX18" fmla="*/ 47054 w 63817"/>
                <a:gd name="connsiteY18" fmla="*/ 15430 h 190785"/>
                <a:gd name="connsiteX19" fmla="*/ 42386 w 63817"/>
                <a:gd name="connsiteY19" fmla="*/ 28385 h 190785"/>
                <a:gd name="connsiteX20" fmla="*/ 29242 w 63817"/>
                <a:gd name="connsiteY20" fmla="*/ 33147 h 190785"/>
                <a:gd name="connsiteX21" fmla="*/ 29051 w 63817"/>
                <a:gd name="connsiteY21" fmla="*/ 33147 h 190785"/>
                <a:gd name="connsiteX22" fmla="*/ 17526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437"/>
                  </a:lnTo>
                  <a:lnTo>
                    <a:pt x="1238" y="58674"/>
                  </a:lnTo>
                  <a:lnTo>
                    <a:pt x="38576" y="54102"/>
                  </a:lnTo>
                  <a:lnTo>
                    <a:pt x="39052" y="54102"/>
                  </a:lnTo>
                  <a:lnTo>
                    <a:pt x="44577" y="58388"/>
                  </a:lnTo>
                  <a:lnTo>
                    <a:pt x="44577" y="177070"/>
                  </a:lnTo>
                  <a:lnTo>
                    <a:pt x="63817" y="178975"/>
                  </a:lnTo>
                  <a:lnTo>
                    <a:pt x="63817" y="190786"/>
                  </a:lnTo>
                  <a:lnTo>
                    <a:pt x="0" y="190786"/>
                  </a:lnTo>
                  <a:lnTo>
                    <a:pt x="0" y="178975"/>
                  </a:lnTo>
                  <a:lnTo>
                    <a:pt x="19526" y="176784"/>
                  </a:lnTo>
                  <a:lnTo>
                    <a:pt x="19526" y="75819"/>
                  </a:lnTo>
                  <a:close/>
                  <a:moveTo>
                    <a:pt x="17526" y="28861"/>
                  </a:moveTo>
                  <a:cubicBezTo>
                    <a:pt x="14954" y="26003"/>
                    <a:pt x="13716" y="22288"/>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4" y="10954"/>
                    <a:pt x="47054" y="15430"/>
                  </a:cubicBezTo>
                  <a:cubicBezTo>
                    <a:pt x="47054" y="20860"/>
                    <a:pt x="45529" y="25241"/>
                    <a:pt x="42386" y="28385"/>
                  </a:cubicBezTo>
                  <a:cubicBezTo>
                    <a:pt x="39243" y="31623"/>
                    <a:pt x="34862" y="33147"/>
                    <a:pt x="29242" y="33147"/>
                  </a:cubicBezTo>
                  <a:lnTo>
                    <a:pt x="29051" y="33147"/>
                  </a:lnTo>
                  <a:cubicBezTo>
                    <a:pt x="24003" y="33242"/>
                    <a:pt x="20098" y="31718"/>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6">
              <a:extLst>
                <a:ext uri="{FF2B5EF4-FFF2-40B4-BE49-F238E27FC236}">
                  <a16:creationId xmlns:a16="http://schemas.microsoft.com/office/drawing/2014/main" id="{3E7DBC83-CDEA-458B-A250-40B6870B26C4}"/>
                </a:ext>
              </a:extLst>
            </p:cNvPr>
            <p:cNvSpPr/>
            <p:nvPr/>
          </p:nvSpPr>
          <p:spPr>
            <a:xfrm>
              <a:off x="12725400" y="6781767"/>
              <a:ext cx="140588" cy="183260"/>
            </a:xfrm>
            <a:custGeom>
              <a:avLst/>
              <a:gdLst>
                <a:gd name="connsiteX0" fmla="*/ 37909 w 140588"/>
                <a:gd name="connsiteY0" fmla="*/ 171831 h 183260"/>
                <a:gd name="connsiteX1" fmla="*/ 9620 w 140588"/>
                <a:gd name="connsiteY1" fmla="*/ 139732 h 183260"/>
                <a:gd name="connsiteX2" fmla="*/ 0 w 140588"/>
                <a:gd name="connsiteY2" fmla="*/ 91154 h 183260"/>
                <a:gd name="connsiteX3" fmla="*/ 11335 w 140588"/>
                <a:gd name="connsiteY3" fmla="*/ 43529 h 183260"/>
                <a:gd name="connsiteX4" fmla="*/ 42386 w 140588"/>
                <a:gd name="connsiteY4" fmla="*/ 11430 h 183260"/>
                <a:gd name="connsiteX5" fmla="*/ 86678 w 140588"/>
                <a:gd name="connsiteY5" fmla="*/ 0 h 183260"/>
                <a:gd name="connsiteX6" fmla="*/ 131159 w 140588"/>
                <a:gd name="connsiteY6" fmla="*/ 5810 h 183260"/>
                <a:gd name="connsiteX7" fmla="*/ 139065 w 140588"/>
                <a:gd name="connsiteY7" fmla="*/ 7239 h 183260"/>
                <a:gd name="connsiteX8" fmla="*/ 136684 w 140588"/>
                <a:gd name="connsiteY8" fmla="*/ 50578 h 183260"/>
                <a:gd name="connsiteX9" fmla="*/ 120587 w 140588"/>
                <a:gd name="connsiteY9" fmla="*/ 50578 h 183260"/>
                <a:gd name="connsiteX10" fmla="*/ 114586 w 140588"/>
                <a:gd name="connsiteY10" fmla="*/ 20003 h 183260"/>
                <a:gd name="connsiteX11" fmla="*/ 102870 w 140588"/>
                <a:gd name="connsiteY11" fmla="*/ 15049 h 183260"/>
                <a:gd name="connsiteX12" fmla="*/ 82582 w 140588"/>
                <a:gd name="connsiteY12" fmla="*/ 13049 h 183260"/>
                <a:gd name="connsiteX13" fmla="*/ 55150 w 140588"/>
                <a:gd name="connsiteY13" fmla="*/ 21812 h 183260"/>
                <a:gd name="connsiteX14" fmla="*/ 36290 w 140588"/>
                <a:gd name="connsiteY14" fmla="*/ 47720 h 183260"/>
                <a:gd name="connsiteX15" fmla="*/ 29432 w 140588"/>
                <a:gd name="connsiteY15" fmla="*/ 88583 h 183260"/>
                <a:gd name="connsiteX16" fmla="*/ 35433 w 140588"/>
                <a:gd name="connsiteY16" fmla="*/ 129731 h 183260"/>
                <a:gd name="connsiteX17" fmla="*/ 53721 w 140588"/>
                <a:gd name="connsiteY17" fmla="*/ 159163 h 183260"/>
                <a:gd name="connsiteX18" fmla="*/ 84011 w 140588"/>
                <a:gd name="connsiteY18" fmla="*/ 170116 h 183260"/>
                <a:gd name="connsiteX19" fmla="*/ 103632 w 140588"/>
                <a:gd name="connsiteY19" fmla="*/ 167926 h 183260"/>
                <a:gd name="connsiteX20" fmla="*/ 115348 w 140588"/>
                <a:gd name="connsiteY20" fmla="*/ 161639 h 183260"/>
                <a:gd name="connsiteX21" fmla="*/ 125444 w 140588"/>
                <a:gd name="connsiteY21" fmla="*/ 138017 h 183260"/>
                <a:gd name="connsiteX22" fmla="*/ 140589 w 140588"/>
                <a:gd name="connsiteY22" fmla="*/ 139922 h 183260"/>
                <a:gd name="connsiteX23" fmla="*/ 134779 w 140588"/>
                <a:gd name="connsiteY23" fmla="*/ 174117 h 183260"/>
                <a:gd name="connsiteX24" fmla="*/ 119825 w 140588"/>
                <a:gd name="connsiteY24" fmla="*/ 177451 h 183260"/>
                <a:gd name="connsiteX25" fmla="*/ 103061 w 140588"/>
                <a:gd name="connsiteY25" fmla="*/ 181642 h 183260"/>
                <a:gd name="connsiteX26" fmla="*/ 82963 w 140588"/>
                <a:gd name="connsiteY26" fmla="*/ 183261 h 183260"/>
                <a:gd name="connsiteX27" fmla="*/ 37909 w 140588"/>
                <a:gd name="connsiteY27" fmla="*/ 171831 h 18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588" h="183260">
                  <a:moveTo>
                    <a:pt x="37909" y="171831"/>
                  </a:moveTo>
                  <a:cubicBezTo>
                    <a:pt x="25432" y="164211"/>
                    <a:pt x="16097" y="153543"/>
                    <a:pt x="9620" y="139732"/>
                  </a:cubicBezTo>
                  <a:cubicBezTo>
                    <a:pt x="3238" y="125920"/>
                    <a:pt x="0" y="109728"/>
                    <a:pt x="0" y="91154"/>
                  </a:cubicBezTo>
                  <a:cubicBezTo>
                    <a:pt x="0" y="73152"/>
                    <a:pt x="3810" y="57340"/>
                    <a:pt x="11335" y="43529"/>
                  </a:cubicBezTo>
                  <a:cubicBezTo>
                    <a:pt x="18859"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3049"/>
                    <a:pt x="63151" y="16002"/>
                    <a:pt x="55150" y="21812"/>
                  </a:cubicBezTo>
                  <a:cubicBezTo>
                    <a:pt x="47149" y="27718"/>
                    <a:pt x="40862" y="36290"/>
                    <a:pt x="36290" y="47720"/>
                  </a:cubicBezTo>
                  <a:cubicBezTo>
                    <a:pt x="31718" y="59150"/>
                    <a:pt x="29432" y="72771"/>
                    <a:pt x="29432" y="88583"/>
                  </a:cubicBezTo>
                  <a:cubicBezTo>
                    <a:pt x="29432" y="103632"/>
                    <a:pt x="31433" y="117348"/>
                    <a:pt x="35433" y="129731"/>
                  </a:cubicBezTo>
                  <a:cubicBezTo>
                    <a:pt x="39433" y="142113"/>
                    <a:pt x="45529" y="151924"/>
                    <a:pt x="53721" y="159163"/>
                  </a:cubicBezTo>
                  <a:cubicBezTo>
                    <a:pt x="61913" y="166497"/>
                    <a:pt x="72009" y="170116"/>
                    <a:pt x="84011" y="170116"/>
                  </a:cubicBezTo>
                  <a:cubicBezTo>
                    <a:pt x="92488" y="170116"/>
                    <a:pt x="99060" y="169355"/>
                    <a:pt x="103632" y="167926"/>
                  </a:cubicBezTo>
                  <a:cubicBezTo>
                    <a:pt x="108204" y="166497"/>
                    <a:pt x="112109" y="164402"/>
                    <a:pt x="115348" y="161639"/>
                  </a:cubicBezTo>
                  <a:lnTo>
                    <a:pt x="125444" y="138017"/>
                  </a:lnTo>
                  <a:lnTo>
                    <a:pt x="140589" y="139922"/>
                  </a:lnTo>
                  <a:lnTo>
                    <a:pt x="134779" y="174117"/>
                  </a:lnTo>
                  <a:cubicBezTo>
                    <a:pt x="131445" y="174308"/>
                    <a:pt x="126397" y="175355"/>
                    <a:pt x="119825" y="177451"/>
                  </a:cubicBezTo>
                  <a:cubicBezTo>
                    <a:pt x="114014" y="179261"/>
                    <a:pt x="108490" y="180594"/>
                    <a:pt x="103061" y="181642"/>
                  </a:cubicBezTo>
                  <a:cubicBezTo>
                    <a:pt x="97631" y="182689"/>
                    <a:pt x="90964" y="183261"/>
                    <a:pt x="82963" y="183261"/>
                  </a:cubicBezTo>
                  <a:cubicBezTo>
                    <a:pt x="65342" y="183261"/>
                    <a:pt x="50292" y="179451"/>
                    <a:pt x="37909" y="17183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7">
              <a:extLst>
                <a:ext uri="{FF2B5EF4-FFF2-40B4-BE49-F238E27FC236}">
                  <a16:creationId xmlns:a16="http://schemas.microsoft.com/office/drawing/2014/main" id="{38E651D2-DAA4-4D1F-2D42-19D49D29C9A6}"/>
                </a:ext>
              </a:extLst>
            </p:cNvPr>
            <p:cNvSpPr/>
            <p:nvPr/>
          </p:nvSpPr>
          <p:spPr>
            <a:xfrm>
              <a:off x="12885420" y="6825201"/>
              <a:ext cx="124301" cy="139922"/>
            </a:xfrm>
            <a:custGeom>
              <a:avLst/>
              <a:gdLst>
                <a:gd name="connsiteX0" fmla="*/ 8858 w 124301"/>
                <a:gd name="connsiteY0" fmla="*/ 32480 h 139922"/>
                <a:gd name="connsiteX1" fmla="*/ 32290 w 124301"/>
                <a:gd name="connsiteY1" fmla="*/ 8287 h 139922"/>
                <a:gd name="connsiteX2" fmla="*/ 63437 w 124301"/>
                <a:gd name="connsiteY2" fmla="*/ 0 h 139922"/>
                <a:gd name="connsiteX3" fmla="*/ 109061 w 124301"/>
                <a:gd name="connsiteY3" fmla="*/ 19241 h 139922"/>
                <a:gd name="connsiteX4" fmla="*/ 124301 w 124301"/>
                <a:gd name="connsiteY4" fmla="*/ 69818 h 139922"/>
                <a:gd name="connsiteX5" fmla="*/ 115443 w 124301"/>
                <a:gd name="connsiteY5" fmla="*/ 107632 h 139922"/>
                <a:gd name="connsiteX6" fmla="*/ 92012 w 124301"/>
                <a:gd name="connsiteY6" fmla="*/ 131731 h 139922"/>
                <a:gd name="connsiteX7" fmla="*/ 60865 w 124301"/>
                <a:gd name="connsiteY7" fmla="*/ 139922 h 139922"/>
                <a:gd name="connsiteX8" fmla="*/ 15240 w 124301"/>
                <a:gd name="connsiteY8" fmla="*/ 120682 h 139922"/>
                <a:gd name="connsiteX9" fmla="*/ 0 w 124301"/>
                <a:gd name="connsiteY9" fmla="*/ 70199 h 139922"/>
                <a:gd name="connsiteX10" fmla="*/ 8858 w 124301"/>
                <a:gd name="connsiteY10" fmla="*/ 32480 h 139922"/>
                <a:gd name="connsiteX11" fmla="*/ 87821 w 124301"/>
                <a:gd name="connsiteY11" fmla="*/ 112395 h 139922"/>
                <a:gd name="connsiteX12" fmla="*/ 96679 w 124301"/>
                <a:gd name="connsiteY12" fmla="*/ 71723 h 139922"/>
                <a:gd name="connsiteX13" fmla="*/ 88487 w 124301"/>
                <a:gd name="connsiteY13" fmla="*/ 29337 h 139922"/>
                <a:gd name="connsiteX14" fmla="*/ 62293 w 124301"/>
                <a:gd name="connsiteY14" fmla="*/ 13716 h 139922"/>
                <a:gd name="connsiteX15" fmla="*/ 36671 w 124301"/>
                <a:gd name="connsiteY15" fmla="*/ 27432 h 139922"/>
                <a:gd name="connsiteX16" fmla="*/ 27622 w 124301"/>
                <a:gd name="connsiteY16" fmla="*/ 68104 h 139922"/>
                <a:gd name="connsiteX17" fmla="*/ 36004 w 124301"/>
                <a:gd name="connsiteY17" fmla="*/ 110490 h 139922"/>
                <a:gd name="connsiteX18" fmla="*/ 62198 w 124301"/>
                <a:gd name="connsiteY18" fmla="*/ 126111 h 139922"/>
                <a:gd name="connsiteX19" fmla="*/ 87821 w 124301"/>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1" h="139922">
                  <a:moveTo>
                    <a:pt x="8858" y="32480"/>
                  </a:moveTo>
                  <a:cubicBezTo>
                    <a:pt x="14764" y="21907"/>
                    <a:pt x="22574" y="13811"/>
                    <a:pt x="32290" y="8287"/>
                  </a:cubicBezTo>
                  <a:cubicBezTo>
                    <a:pt x="42005" y="2762"/>
                    <a:pt x="52388" y="0"/>
                    <a:pt x="63437" y="0"/>
                  </a:cubicBezTo>
                  <a:cubicBezTo>
                    <a:pt x="83629" y="0"/>
                    <a:pt x="98869" y="6382"/>
                    <a:pt x="109061" y="19241"/>
                  </a:cubicBezTo>
                  <a:cubicBezTo>
                    <a:pt x="119253" y="32099"/>
                    <a:pt x="124301" y="48958"/>
                    <a:pt x="124301" y="69818"/>
                  </a:cubicBezTo>
                  <a:cubicBezTo>
                    <a:pt x="124301" y="84392"/>
                    <a:pt x="121348" y="96965"/>
                    <a:pt x="115443" y="107632"/>
                  </a:cubicBezTo>
                  <a:cubicBezTo>
                    <a:pt x="109538" y="118301"/>
                    <a:pt x="101727" y="126206"/>
                    <a:pt x="92012" y="131731"/>
                  </a:cubicBezTo>
                  <a:cubicBezTo>
                    <a:pt x="82296" y="137160"/>
                    <a:pt x="71914" y="139922"/>
                    <a:pt x="60865" y="139922"/>
                  </a:cubicBezTo>
                  <a:cubicBezTo>
                    <a:pt x="40672" y="139922"/>
                    <a:pt x="25432" y="133541"/>
                    <a:pt x="15240" y="120682"/>
                  </a:cubicBezTo>
                  <a:cubicBezTo>
                    <a:pt x="5048" y="107823"/>
                    <a:pt x="0" y="90964"/>
                    <a:pt x="0" y="70199"/>
                  </a:cubicBezTo>
                  <a:cubicBezTo>
                    <a:pt x="0" y="55626"/>
                    <a:pt x="2953" y="43148"/>
                    <a:pt x="8858" y="32480"/>
                  </a:cubicBezTo>
                  <a:close/>
                  <a:moveTo>
                    <a:pt x="87821" y="112395"/>
                  </a:moveTo>
                  <a:cubicBezTo>
                    <a:pt x="93726" y="103251"/>
                    <a:pt x="96679" y="89726"/>
                    <a:pt x="96679" y="71723"/>
                  </a:cubicBezTo>
                  <a:cubicBezTo>
                    <a:pt x="96679" y="53912"/>
                    <a:pt x="93917" y="39815"/>
                    <a:pt x="88487" y="29337"/>
                  </a:cubicBezTo>
                  <a:cubicBezTo>
                    <a:pt x="83058" y="18955"/>
                    <a:pt x="74295" y="13716"/>
                    <a:pt x="62293" y="13716"/>
                  </a:cubicBezTo>
                  <a:cubicBezTo>
                    <a:pt x="51244" y="13716"/>
                    <a:pt x="42672" y="18288"/>
                    <a:pt x="36671" y="27432"/>
                  </a:cubicBezTo>
                  <a:cubicBezTo>
                    <a:pt x="30671" y="36576"/>
                    <a:pt x="27622" y="50102"/>
                    <a:pt x="27622" y="68104"/>
                  </a:cubicBezTo>
                  <a:cubicBezTo>
                    <a:pt x="27622" y="85916"/>
                    <a:pt x="30385" y="100013"/>
                    <a:pt x="36004" y="110490"/>
                  </a:cubicBezTo>
                  <a:cubicBezTo>
                    <a:pt x="41624" y="120872"/>
                    <a:pt x="50387" y="126111"/>
                    <a:pt x="62198" y="126111"/>
                  </a:cubicBezTo>
                  <a:cubicBezTo>
                    <a:pt x="73342" y="126111"/>
                    <a:pt x="81915" y="121539"/>
                    <a:pt x="87821"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78">
              <a:extLst>
                <a:ext uri="{FF2B5EF4-FFF2-40B4-BE49-F238E27FC236}">
                  <a16:creationId xmlns:a16="http://schemas.microsoft.com/office/drawing/2014/main" id="{22264771-F8C0-4959-AC43-ED2A6AB71E29}"/>
                </a:ext>
              </a:extLst>
            </p:cNvPr>
            <p:cNvSpPr/>
            <p:nvPr/>
          </p:nvSpPr>
          <p:spPr>
            <a:xfrm>
              <a:off x="13028771" y="6825678"/>
              <a:ext cx="145256" cy="136779"/>
            </a:xfrm>
            <a:custGeom>
              <a:avLst/>
              <a:gdLst>
                <a:gd name="connsiteX0" fmla="*/ 17335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7 w 145256"/>
                <a:gd name="connsiteY23" fmla="*/ 21431 h 136779"/>
                <a:gd name="connsiteX24" fmla="*/ 42481 w 145256"/>
                <a:gd name="connsiteY24" fmla="*/ 31528 h 136779"/>
                <a:gd name="connsiteX25" fmla="*/ 42481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873 h 136779"/>
                <a:gd name="connsiteX30" fmla="*/ 17240 w 145256"/>
                <a:gd name="connsiteY30" fmla="*/ 122682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2"/>
                  </a:lnTo>
                  <a:lnTo>
                    <a:pt x="34385" y="95"/>
                  </a:lnTo>
                  <a:lnTo>
                    <a:pt x="35147" y="95"/>
                  </a:lnTo>
                  <a:lnTo>
                    <a:pt x="40196" y="4382"/>
                  </a:lnTo>
                  <a:lnTo>
                    <a:pt x="40196" y="14478"/>
                  </a:lnTo>
                  <a:lnTo>
                    <a:pt x="39910" y="20288"/>
                  </a:lnTo>
                  <a:cubicBezTo>
                    <a:pt x="45720" y="15145"/>
                    <a:pt x="53340" y="10478"/>
                    <a:pt x="62770" y="6286"/>
                  </a:cubicBezTo>
                  <a:cubicBezTo>
                    <a:pt x="72199"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7" y="21431"/>
                  </a:cubicBezTo>
                  <a:cubicBezTo>
                    <a:pt x="53435" y="24289"/>
                    <a:pt x="47530" y="27718"/>
                    <a:pt x="42481" y="31528"/>
                  </a:cubicBezTo>
                  <a:lnTo>
                    <a:pt x="42481" y="122777"/>
                  </a:lnTo>
                  <a:lnTo>
                    <a:pt x="58864" y="124968"/>
                  </a:lnTo>
                  <a:lnTo>
                    <a:pt x="58864" y="136779"/>
                  </a:lnTo>
                  <a:lnTo>
                    <a:pt x="2096" y="136779"/>
                  </a:lnTo>
                  <a:lnTo>
                    <a:pt x="2096" y="124873"/>
                  </a:lnTo>
                  <a:lnTo>
                    <a:pt x="17240" y="122682"/>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79">
              <a:extLst>
                <a:ext uri="{FF2B5EF4-FFF2-40B4-BE49-F238E27FC236}">
                  <a16:creationId xmlns:a16="http://schemas.microsoft.com/office/drawing/2014/main" id="{1E1C379B-9D65-450B-D644-5E5C946B4FC3}"/>
                </a:ext>
              </a:extLst>
            </p:cNvPr>
            <p:cNvSpPr/>
            <p:nvPr/>
          </p:nvSpPr>
          <p:spPr>
            <a:xfrm>
              <a:off x="13188124" y="6794150"/>
              <a:ext cx="86677" cy="170687"/>
            </a:xfrm>
            <a:custGeom>
              <a:avLst/>
              <a:gdLst>
                <a:gd name="connsiteX0" fmla="*/ 24098 w 86677"/>
                <a:gd name="connsiteY0" fmla="*/ 164401 h 170687"/>
                <a:gd name="connsiteX1" fmla="*/ 17335 w 86677"/>
                <a:gd name="connsiteY1" fmla="*/ 142970 h 170687"/>
                <a:gd name="connsiteX2" fmla="*/ 17335 w 86677"/>
                <a:gd name="connsiteY2" fmla="*/ 50578 h 170687"/>
                <a:gd name="connsiteX3" fmla="*/ 0 w 86677"/>
                <a:gd name="connsiteY3" fmla="*/ 50578 h 170687"/>
                <a:gd name="connsiteX4" fmla="*/ 0 w 86677"/>
                <a:gd name="connsiteY4" fmla="*/ 39719 h 170687"/>
                <a:gd name="connsiteX5" fmla="*/ 6763 w 86677"/>
                <a:gd name="connsiteY5" fmla="*/ 38005 h 170687"/>
                <a:gd name="connsiteX6" fmla="*/ 14192 w 86677"/>
                <a:gd name="connsiteY6" fmla="*/ 35338 h 170687"/>
                <a:gd name="connsiteX7" fmla="*/ 20193 w 86677"/>
                <a:gd name="connsiteY7" fmla="*/ 26670 h 170687"/>
                <a:gd name="connsiteX8" fmla="*/ 24765 w 86677"/>
                <a:gd name="connsiteY8" fmla="*/ 12001 h 170687"/>
                <a:gd name="connsiteX9" fmla="*/ 27908 w 86677"/>
                <a:gd name="connsiteY9" fmla="*/ 0 h 170687"/>
                <a:gd name="connsiteX10" fmla="*/ 42100 w 86677"/>
                <a:gd name="connsiteY10" fmla="*/ 0 h 170687"/>
                <a:gd name="connsiteX11" fmla="*/ 42577 w 86677"/>
                <a:gd name="connsiteY11" fmla="*/ 34671 h 170687"/>
                <a:gd name="connsiteX12" fmla="*/ 82772 w 86677"/>
                <a:gd name="connsiteY12" fmla="*/ 34671 h 170687"/>
                <a:gd name="connsiteX13" fmla="*/ 82772 w 86677"/>
                <a:gd name="connsiteY13" fmla="*/ 50578 h 170687"/>
                <a:gd name="connsiteX14" fmla="*/ 42577 w 86677"/>
                <a:gd name="connsiteY14" fmla="*/ 50578 h 170687"/>
                <a:gd name="connsiteX15" fmla="*/ 42577 w 86677"/>
                <a:gd name="connsiteY15" fmla="*/ 124492 h 170687"/>
                <a:gd name="connsiteX16" fmla="*/ 43434 w 86677"/>
                <a:gd name="connsiteY16" fmla="*/ 143732 h 170687"/>
                <a:gd name="connsiteX17" fmla="*/ 47053 w 86677"/>
                <a:gd name="connsiteY17" fmla="*/ 150971 h 170687"/>
                <a:gd name="connsiteX18" fmla="*/ 56578 w 86677"/>
                <a:gd name="connsiteY18" fmla="*/ 152686 h 170687"/>
                <a:gd name="connsiteX19" fmla="*/ 70866 w 86677"/>
                <a:gd name="connsiteY19" fmla="*/ 150971 h 170687"/>
                <a:gd name="connsiteX20" fmla="*/ 83058 w 86677"/>
                <a:gd name="connsiteY20" fmla="*/ 147352 h 170687"/>
                <a:gd name="connsiteX21" fmla="*/ 86677 w 86677"/>
                <a:gd name="connsiteY21" fmla="*/ 158210 h 170687"/>
                <a:gd name="connsiteX22" fmla="*/ 68008 w 86677"/>
                <a:gd name="connsiteY22" fmla="*/ 166592 h 170687"/>
                <a:gd name="connsiteX23" fmla="*/ 44577 w 86677"/>
                <a:gd name="connsiteY23" fmla="*/ 170688 h 170687"/>
                <a:gd name="connsiteX24" fmla="*/ 24098 w 86677"/>
                <a:gd name="connsiteY24" fmla="*/ 164401 h 17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7">
                  <a:moveTo>
                    <a:pt x="24098" y="164401"/>
                  </a:moveTo>
                  <a:cubicBezTo>
                    <a:pt x="19621" y="160211"/>
                    <a:pt x="17335" y="153067"/>
                    <a:pt x="17335" y="142970"/>
                  </a:cubicBezTo>
                  <a:lnTo>
                    <a:pt x="17335" y="50578"/>
                  </a:lnTo>
                  <a:lnTo>
                    <a:pt x="0" y="50578"/>
                  </a:lnTo>
                  <a:lnTo>
                    <a:pt x="0" y="39719"/>
                  </a:lnTo>
                  <a:cubicBezTo>
                    <a:pt x="762" y="39529"/>
                    <a:pt x="3048" y="38957"/>
                    <a:pt x="6763" y="38005"/>
                  </a:cubicBezTo>
                  <a:cubicBezTo>
                    <a:pt x="10477" y="37052"/>
                    <a:pt x="12954" y="36195"/>
                    <a:pt x="14192" y="35338"/>
                  </a:cubicBezTo>
                  <a:cubicBezTo>
                    <a:pt x="16764" y="33909"/>
                    <a:pt x="18764" y="30956"/>
                    <a:pt x="20193" y="26670"/>
                  </a:cubicBezTo>
                  <a:cubicBezTo>
                    <a:pt x="21431" y="23622"/>
                    <a:pt x="22955" y="18764"/>
                    <a:pt x="24765" y="12001"/>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2" y="140018"/>
                    <a:pt x="43434" y="143732"/>
                  </a:cubicBezTo>
                  <a:cubicBezTo>
                    <a:pt x="44006" y="147447"/>
                    <a:pt x="45244" y="149828"/>
                    <a:pt x="47053" y="150971"/>
                  </a:cubicBezTo>
                  <a:cubicBezTo>
                    <a:pt x="48863" y="152114"/>
                    <a:pt x="52102" y="152686"/>
                    <a:pt x="56578" y="152686"/>
                  </a:cubicBezTo>
                  <a:cubicBezTo>
                    <a:pt x="60960" y="152686"/>
                    <a:pt x="65723" y="152114"/>
                    <a:pt x="70866" y="150971"/>
                  </a:cubicBezTo>
                  <a:cubicBezTo>
                    <a:pt x="76105" y="149828"/>
                    <a:pt x="80105" y="148685"/>
                    <a:pt x="83058" y="147352"/>
                  </a:cubicBezTo>
                  <a:lnTo>
                    <a:pt x="86677" y="158210"/>
                  </a:lnTo>
                  <a:cubicBezTo>
                    <a:pt x="82867" y="161068"/>
                    <a:pt x="76581" y="163925"/>
                    <a:pt x="68008" y="166592"/>
                  </a:cubicBezTo>
                  <a:cubicBezTo>
                    <a:pt x="59436" y="169354"/>
                    <a:pt x="51625" y="170688"/>
                    <a:pt x="44577" y="170688"/>
                  </a:cubicBezTo>
                  <a:cubicBezTo>
                    <a:pt x="35338" y="170688"/>
                    <a:pt x="28575" y="168593"/>
                    <a:pt x="24098" y="16440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0">
              <a:extLst>
                <a:ext uri="{FF2B5EF4-FFF2-40B4-BE49-F238E27FC236}">
                  <a16:creationId xmlns:a16="http://schemas.microsoft.com/office/drawing/2014/main" id="{D637D406-A734-4008-9079-F14288F96D52}"/>
                </a:ext>
              </a:extLst>
            </p:cNvPr>
            <p:cNvSpPr/>
            <p:nvPr/>
          </p:nvSpPr>
          <p:spPr>
            <a:xfrm>
              <a:off x="13289851"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5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8"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1">
              <a:extLst>
                <a:ext uri="{FF2B5EF4-FFF2-40B4-BE49-F238E27FC236}">
                  <a16:creationId xmlns:a16="http://schemas.microsoft.com/office/drawing/2014/main" id="{23B7EA4D-C076-3B5F-03D4-D4C2CCEDA9F6}"/>
                </a:ext>
              </a:extLst>
            </p:cNvPr>
            <p:cNvSpPr/>
            <p:nvPr/>
          </p:nvSpPr>
          <p:spPr>
            <a:xfrm>
              <a:off x="13399672" y="6825201"/>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3 w 124303"/>
                <a:gd name="connsiteY4" fmla="*/ 69818 h 139922"/>
                <a:gd name="connsiteX5" fmla="*/ 115445 w 124303"/>
                <a:gd name="connsiteY5" fmla="*/ 107632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727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1 w 124303"/>
                <a:gd name="connsiteY17" fmla="*/ 110490 h 139922"/>
                <a:gd name="connsiteX18" fmla="*/ 62105 w 124303"/>
                <a:gd name="connsiteY18" fmla="*/ 126111 h 139922"/>
                <a:gd name="connsiteX19" fmla="*/ 87727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7"/>
                    <a:pt x="22576" y="13811"/>
                    <a:pt x="32292" y="8287"/>
                  </a:cubicBezTo>
                  <a:cubicBezTo>
                    <a:pt x="42007" y="2762"/>
                    <a:pt x="52390" y="0"/>
                    <a:pt x="63439" y="0"/>
                  </a:cubicBezTo>
                  <a:cubicBezTo>
                    <a:pt x="83632" y="0"/>
                    <a:pt x="98872" y="6382"/>
                    <a:pt x="109063" y="19241"/>
                  </a:cubicBezTo>
                  <a:cubicBezTo>
                    <a:pt x="119255" y="32099"/>
                    <a:pt x="124303" y="48958"/>
                    <a:pt x="124303" y="69818"/>
                  </a:cubicBezTo>
                  <a:cubicBezTo>
                    <a:pt x="124303" y="84392"/>
                    <a:pt x="121351" y="96965"/>
                    <a:pt x="115445" y="107632"/>
                  </a:cubicBezTo>
                  <a:cubicBezTo>
                    <a:pt x="109540" y="118301"/>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955" y="43148"/>
                    <a:pt x="8860" y="32480"/>
                  </a:cubicBezTo>
                  <a:close/>
                  <a:moveTo>
                    <a:pt x="87727" y="112395"/>
                  </a:moveTo>
                  <a:cubicBezTo>
                    <a:pt x="93633" y="103251"/>
                    <a:pt x="96586" y="89726"/>
                    <a:pt x="96586" y="71723"/>
                  </a:cubicBezTo>
                  <a:cubicBezTo>
                    <a:pt x="96586" y="53912"/>
                    <a:pt x="93823" y="39815"/>
                    <a:pt x="88394" y="29337"/>
                  </a:cubicBezTo>
                  <a:cubicBezTo>
                    <a:pt x="82965" y="18955"/>
                    <a:pt x="74202" y="13716"/>
                    <a:pt x="62200" y="13716"/>
                  </a:cubicBezTo>
                  <a:cubicBezTo>
                    <a:pt x="51151" y="13716"/>
                    <a:pt x="42579" y="18288"/>
                    <a:pt x="36578" y="27432"/>
                  </a:cubicBezTo>
                  <a:cubicBezTo>
                    <a:pt x="30577" y="36576"/>
                    <a:pt x="27529" y="50102"/>
                    <a:pt x="27529" y="68104"/>
                  </a:cubicBezTo>
                  <a:cubicBezTo>
                    <a:pt x="27529" y="85916"/>
                    <a:pt x="30292" y="100013"/>
                    <a:pt x="35911" y="110490"/>
                  </a:cubicBezTo>
                  <a:cubicBezTo>
                    <a:pt x="41531" y="120872"/>
                    <a:pt x="50294" y="126111"/>
                    <a:pt x="62105" y="126111"/>
                  </a:cubicBezTo>
                  <a:cubicBezTo>
                    <a:pt x="73344" y="126111"/>
                    <a:pt x="81822" y="121539"/>
                    <a:pt x="87727"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2">
              <a:extLst>
                <a:ext uri="{FF2B5EF4-FFF2-40B4-BE49-F238E27FC236}">
                  <a16:creationId xmlns:a16="http://schemas.microsoft.com/office/drawing/2014/main" id="{8BE4D628-8905-F182-7859-ACD66D8CD84C}"/>
                </a:ext>
              </a:extLst>
            </p:cNvPr>
            <p:cNvSpPr/>
            <p:nvPr/>
          </p:nvSpPr>
          <p:spPr>
            <a:xfrm>
              <a:off x="13543978" y="6765289"/>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19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19"/>
                  </a:lnTo>
                  <a:lnTo>
                    <a:pt x="44577" y="183356"/>
                  </a:lnTo>
                  <a:lnTo>
                    <a:pt x="65056" y="185261"/>
                  </a:lnTo>
                  <a:lnTo>
                    <a:pt x="65056" y="197072"/>
                  </a:lnTo>
                  <a:lnTo>
                    <a:pt x="95" y="197072"/>
                  </a:lnTo>
                  <a:lnTo>
                    <a:pt x="95" y="185261"/>
                  </a:lnTo>
                  <a:lnTo>
                    <a:pt x="19621" y="183071"/>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3">
              <a:extLst>
                <a:ext uri="{FF2B5EF4-FFF2-40B4-BE49-F238E27FC236}">
                  <a16:creationId xmlns:a16="http://schemas.microsoft.com/office/drawing/2014/main" id="{AE5A5021-11F8-DFCC-5528-51CE66474855}"/>
                </a:ext>
              </a:extLst>
            </p:cNvPr>
            <p:cNvSpPr/>
            <p:nvPr/>
          </p:nvSpPr>
          <p:spPr>
            <a:xfrm>
              <a:off x="10775537"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5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5" y="138875"/>
                  </a:cubicBezTo>
                  <a:cubicBezTo>
                    <a:pt x="88678" y="138875"/>
                    <a:pt x="85630" y="138208"/>
                    <a:pt x="84011" y="136874"/>
                  </a:cubicBezTo>
                  <a:cubicBezTo>
                    <a:pt x="82391" y="135541"/>
                    <a:pt x="81629" y="132493"/>
                    <a:pt x="81629" y="127825"/>
                  </a:cubicBezTo>
                  <a:lnTo>
                    <a:pt x="81629" y="119920"/>
                  </a:lnTo>
                  <a:cubicBezTo>
                    <a:pt x="76772"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620"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7"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4">
              <a:extLst>
                <a:ext uri="{FF2B5EF4-FFF2-40B4-BE49-F238E27FC236}">
                  <a16:creationId xmlns:a16="http://schemas.microsoft.com/office/drawing/2014/main" id="{5EF1F1DA-306F-2E2F-A074-741C686F0A3F}"/>
                </a:ext>
              </a:extLst>
            </p:cNvPr>
            <p:cNvSpPr/>
            <p:nvPr/>
          </p:nvSpPr>
          <p:spPr>
            <a:xfrm>
              <a:off x="10908696"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5">
              <a:extLst>
                <a:ext uri="{FF2B5EF4-FFF2-40B4-BE49-F238E27FC236}">
                  <a16:creationId xmlns:a16="http://schemas.microsoft.com/office/drawing/2014/main" id="{18A7F6A3-9B5E-F240-0DAB-4A73075B526D}"/>
                </a:ext>
              </a:extLst>
            </p:cNvPr>
            <p:cNvSpPr/>
            <p:nvPr/>
          </p:nvSpPr>
          <p:spPr>
            <a:xfrm>
              <a:off x="11048047" y="7061326"/>
              <a:ext cx="144970" cy="182213"/>
            </a:xfrm>
            <a:custGeom>
              <a:avLst/>
              <a:gdLst>
                <a:gd name="connsiteX0" fmla="*/ 20003 w 144970"/>
                <a:gd name="connsiteY0" fmla="*/ 16764 h 182213"/>
                <a:gd name="connsiteX1" fmla="*/ 286 w 144970"/>
                <a:gd name="connsiteY1" fmla="*/ 13906 h 182213"/>
                <a:gd name="connsiteX2" fmla="*/ 286 w 144970"/>
                <a:gd name="connsiteY2" fmla="*/ 1905 h 182213"/>
                <a:gd name="connsiteX3" fmla="*/ 32766 w 144970"/>
                <a:gd name="connsiteY3" fmla="*/ 1905 h 182213"/>
                <a:gd name="connsiteX4" fmla="*/ 53435 w 144970"/>
                <a:gd name="connsiteY4" fmla="*/ 952 h 182213"/>
                <a:gd name="connsiteX5" fmla="*/ 70485 w 144970"/>
                <a:gd name="connsiteY5" fmla="*/ 0 h 182213"/>
                <a:gd name="connsiteX6" fmla="*/ 118015 w 144970"/>
                <a:gd name="connsiteY6" fmla="*/ 10382 h 182213"/>
                <a:gd name="connsiteX7" fmla="*/ 132302 w 144970"/>
                <a:gd name="connsiteY7" fmla="*/ 40672 h 182213"/>
                <a:gd name="connsiteX8" fmla="*/ 122396 w 144970"/>
                <a:gd name="connsiteY8" fmla="*/ 70009 h 182213"/>
                <a:gd name="connsiteX9" fmla="*/ 95440 w 144970"/>
                <a:gd name="connsiteY9" fmla="*/ 85439 h 182213"/>
                <a:gd name="connsiteX10" fmla="*/ 131731 w 144970"/>
                <a:gd name="connsiteY10" fmla="*/ 96298 h 182213"/>
                <a:gd name="connsiteX11" fmla="*/ 144971 w 144970"/>
                <a:gd name="connsiteY11" fmla="*/ 127063 h 182213"/>
                <a:gd name="connsiteX12" fmla="*/ 127730 w 144970"/>
                <a:gd name="connsiteY12" fmla="*/ 166783 h 182213"/>
                <a:gd name="connsiteX13" fmla="*/ 70866 w 144970"/>
                <a:gd name="connsiteY13" fmla="*/ 182213 h 182213"/>
                <a:gd name="connsiteX14" fmla="*/ 54292 w 144970"/>
                <a:gd name="connsiteY14" fmla="*/ 181451 h 182213"/>
                <a:gd name="connsiteX15" fmla="*/ 31909 w 144970"/>
                <a:gd name="connsiteY15" fmla="*/ 180689 h 182213"/>
                <a:gd name="connsiteX16" fmla="*/ 0 w 144970"/>
                <a:gd name="connsiteY16" fmla="*/ 180689 h 182213"/>
                <a:gd name="connsiteX17" fmla="*/ 0 w 144970"/>
                <a:gd name="connsiteY17" fmla="*/ 168878 h 182213"/>
                <a:gd name="connsiteX18" fmla="*/ 20003 w 144970"/>
                <a:gd name="connsiteY18" fmla="*/ 166497 h 182213"/>
                <a:gd name="connsiteX19" fmla="*/ 20003 w 144970"/>
                <a:gd name="connsiteY19" fmla="*/ 16764 h 182213"/>
                <a:gd name="connsiteX20" fmla="*/ 59150 w 144970"/>
                <a:gd name="connsiteY20" fmla="*/ 81058 h 182213"/>
                <a:gd name="connsiteX21" fmla="*/ 72390 w 144970"/>
                <a:gd name="connsiteY21" fmla="*/ 81058 h 182213"/>
                <a:gd name="connsiteX22" fmla="*/ 97917 w 144970"/>
                <a:gd name="connsiteY22" fmla="*/ 71723 h 182213"/>
                <a:gd name="connsiteX23" fmla="*/ 106585 w 144970"/>
                <a:gd name="connsiteY23" fmla="*/ 45053 h 182213"/>
                <a:gd name="connsiteX24" fmla="*/ 97917 w 144970"/>
                <a:gd name="connsiteY24" fmla="*/ 20383 h 182213"/>
                <a:gd name="connsiteX25" fmla="*/ 68294 w 144970"/>
                <a:gd name="connsiteY25" fmla="*/ 12573 h 182213"/>
                <a:gd name="connsiteX26" fmla="*/ 50483 w 144970"/>
                <a:gd name="connsiteY26" fmla="*/ 13525 h 182213"/>
                <a:gd name="connsiteX27" fmla="*/ 45434 w 144970"/>
                <a:gd name="connsiteY27" fmla="*/ 14002 h 182213"/>
                <a:gd name="connsiteX28" fmla="*/ 45434 w 144970"/>
                <a:gd name="connsiteY28" fmla="*/ 80867 h 182213"/>
                <a:gd name="connsiteX29" fmla="*/ 59150 w 144970"/>
                <a:gd name="connsiteY29" fmla="*/ 81058 h 182213"/>
                <a:gd name="connsiteX30" fmla="*/ 70485 w 144970"/>
                <a:gd name="connsiteY30" fmla="*/ 169069 h 182213"/>
                <a:gd name="connsiteX31" fmla="*/ 105728 w 144970"/>
                <a:gd name="connsiteY31" fmla="*/ 159067 h 182213"/>
                <a:gd name="connsiteX32" fmla="*/ 116681 w 144970"/>
                <a:gd name="connsiteY32" fmla="*/ 130302 h 182213"/>
                <a:gd name="connsiteX33" fmla="*/ 107156 w 144970"/>
                <a:gd name="connsiteY33" fmla="*/ 103346 h 182213"/>
                <a:gd name="connsiteX34" fmla="*/ 76486 w 144970"/>
                <a:gd name="connsiteY34" fmla="*/ 94964 h 182213"/>
                <a:gd name="connsiteX35" fmla="*/ 45434 w 144970"/>
                <a:gd name="connsiteY35" fmla="*/ 95440 h 182213"/>
                <a:gd name="connsiteX36" fmla="*/ 45434 w 144970"/>
                <a:gd name="connsiteY36" fmla="*/ 167164 h 182213"/>
                <a:gd name="connsiteX37" fmla="*/ 70485 w 144970"/>
                <a:gd name="connsiteY37" fmla="*/ 169069 h 18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4970" h="182213">
                  <a:moveTo>
                    <a:pt x="20003" y="16764"/>
                  </a:moveTo>
                  <a:lnTo>
                    <a:pt x="286" y="13906"/>
                  </a:lnTo>
                  <a:lnTo>
                    <a:pt x="286" y="1905"/>
                  </a:lnTo>
                  <a:lnTo>
                    <a:pt x="32766" y="1905"/>
                  </a:lnTo>
                  <a:cubicBezTo>
                    <a:pt x="38195" y="1905"/>
                    <a:pt x="45148" y="1619"/>
                    <a:pt x="53435" y="952"/>
                  </a:cubicBezTo>
                  <a:cubicBezTo>
                    <a:pt x="61151" y="286"/>
                    <a:pt x="66865" y="0"/>
                    <a:pt x="70485" y="0"/>
                  </a:cubicBezTo>
                  <a:cubicBezTo>
                    <a:pt x="92583" y="0"/>
                    <a:pt x="108490" y="3429"/>
                    <a:pt x="118015" y="10382"/>
                  </a:cubicBezTo>
                  <a:cubicBezTo>
                    <a:pt x="127540" y="17240"/>
                    <a:pt x="132302" y="27432"/>
                    <a:pt x="132302" y="40672"/>
                  </a:cubicBezTo>
                  <a:cubicBezTo>
                    <a:pt x="132302" y="52102"/>
                    <a:pt x="128968" y="61817"/>
                    <a:pt x="122396" y="70009"/>
                  </a:cubicBezTo>
                  <a:cubicBezTo>
                    <a:pt x="115824" y="78200"/>
                    <a:pt x="106870" y="83344"/>
                    <a:pt x="95440" y="85439"/>
                  </a:cubicBezTo>
                  <a:cubicBezTo>
                    <a:pt x="110871" y="85154"/>
                    <a:pt x="122968" y="88773"/>
                    <a:pt x="131731" y="96298"/>
                  </a:cubicBezTo>
                  <a:cubicBezTo>
                    <a:pt x="140589" y="103823"/>
                    <a:pt x="144971" y="114110"/>
                    <a:pt x="144971" y="127063"/>
                  </a:cubicBezTo>
                  <a:cubicBezTo>
                    <a:pt x="144971" y="143256"/>
                    <a:pt x="139256" y="156496"/>
                    <a:pt x="127730" y="166783"/>
                  </a:cubicBezTo>
                  <a:cubicBezTo>
                    <a:pt x="116300" y="177070"/>
                    <a:pt x="97250" y="182213"/>
                    <a:pt x="70866" y="182213"/>
                  </a:cubicBezTo>
                  <a:cubicBezTo>
                    <a:pt x="65056" y="182213"/>
                    <a:pt x="59531" y="181927"/>
                    <a:pt x="54292" y="181451"/>
                  </a:cubicBezTo>
                  <a:cubicBezTo>
                    <a:pt x="41815" y="180975"/>
                    <a:pt x="34290" y="180689"/>
                    <a:pt x="31909" y="180689"/>
                  </a:cubicBezTo>
                  <a:lnTo>
                    <a:pt x="0" y="180689"/>
                  </a:lnTo>
                  <a:lnTo>
                    <a:pt x="0" y="168878"/>
                  </a:lnTo>
                  <a:lnTo>
                    <a:pt x="20003" y="166497"/>
                  </a:lnTo>
                  <a:lnTo>
                    <a:pt x="20003" y="16764"/>
                  </a:lnTo>
                  <a:close/>
                  <a:moveTo>
                    <a:pt x="59150" y="81058"/>
                  </a:moveTo>
                  <a:lnTo>
                    <a:pt x="72390" y="81058"/>
                  </a:lnTo>
                  <a:cubicBezTo>
                    <a:pt x="83630" y="81058"/>
                    <a:pt x="92107" y="77915"/>
                    <a:pt x="97917" y="71723"/>
                  </a:cubicBezTo>
                  <a:cubicBezTo>
                    <a:pt x="103727" y="65437"/>
                    <a:pt x="106585" y="56579"/>
                    <a:pt x="106585" y="45053"/>
                  </a:cubicBezTo>
                  <a:cubicBezTo>
                    <a:pt x="106585" y="33814"/>
                    <a:pt x="103727" y="25622"/>
                    <a:pt x="97917" y="20383"/>
                  </a:cubicBezTo>
                  <a:cubicBezTo>
                    <a:pt x="92107" y="15145"/>
                    <a:pt x="82296" y="12573"/>
                    <a:pt x="68294" y="12573"/>
                  </a:cubicBezTo>
                  <a:cubicBezTo>
                    <a:pt x="62484" y="12573"/>
                    <a:pt x="56579" y="12859"/>
                    <a:pt x="50483" y="13525"/>
                  </a:cubicBezTo>
                  <a:lnTo>
                    <a:pt x="45434" y="14002"/>
                  </a:lnTo>
                  <a:lnTo>
                    <a:pt x="45434" y="80867"/>
                  </a:lnTo>
                  <a:cubicBezTo>
                    <a:pt x="47720" y="80963"/>
                    <a:pt x="52292" y="81058"/>
                    <a:pt x="59150" y="81058"/>
                  </a:cubicBezTo>
                  <a:close/>
                  <a:moveTo>
                    <a:pt x="70485" y="169069"/>
                  </a:moveTo>
                  <a:cubicBezTo>
                    <a:pt x="86678" y="169069"/>
                    <a:pt x="98393" y="165735"/>
                    <a:pt x="105728" y="159067"/>
                  </a:cubicBezTo>
                  <a:cubicBezTo>
                    <a:pt x="113062" y="152400"/>
                    <a:pt x="116681" y="142780"/>
                    <a:pt x="116681" y="130302"/>
                  </a:cubicBezTo>
                  <a:cubicBezTo>
                    <a:pt x="116681" y="117919"/>
                    <a:pt x="113538" y="108966"/>
                    <a:pt x="107156" y="103346"/>
                  </a:cubicBezTo>
                  <a:cubicBezTo>
                    <a:pt x="100775" y="97727"/>
                    <a:pt x="90583" y="94964"/>
                    <a:pt x="76486" y="94964"/>
                  </a:cubicBezTo>
                  <a:cubicBezTo>
                    <a:pt x="60103" y="94964"/>
                    <a:pt x="49816" y="95155"/>
                    <a:pt x="45434" y="95440"/>
                  </a:cubicBezTo>
                  <a:lnTo>
                    <a:pt x="45434" y="167164"/>
                  </a:lnTo>
                  <a:cubicBezTo>
                    <a:pt x="49149" y="168497"/>
                    <a:pt x="57531" y="169069"/>
                    <a:pt x="70485" y="16906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6">
              <a:extLst>
                <a:ext uri="{FF2B5EF4-FFF2-40B4-BE49-F238E27FC236}">
                  <a16:creationId xmlns:a16="http://schemas.microsoft.com/office/drawing/2014/main" id="{6B55C054-A037-BFF0-CE6A-E9A57CC58B29}"/>
                </a:ext>
              </a:extLst>
            </p:cNvPr>
            <p:cNvSpPr/>
            <p:nvPr/>
          </p:nvSpPr>
          <p:spPr>
            <a:xfrm>
              <a:off x="11212732" y="7104856"/>
              <a:ext cx="124303" cy="139922"/>
            </a:xfrm>
            <a:custGeom>
              <a:avLst/>
              <a:gdLst>
                <a:gd name="connsiteX0" fmla="*/ 8765 w 124303"/>
                <a:gd name="connsiteY0" fmla="*/ 32480 h 139922"/>
                <a:gd name="connsiteX1" fmla="*/ 32197 w 124303"/>
                <a:gd name="connsiteY1" fmla="*/ 8287 h 139922"/>
                <a:gd name="connsiteX2" fmla="*/ 63439 w 124303"/>
                <a:gd name="connsiteY2" fmla="*/ 0 h 139922"/>
                <a:gd name="connsiteX3" fmla="*/ 109063 w 124303"/>
                <a:gd name="connsiteY3" fmla="*/ 19240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765 w 124303"/>
                <a:gd name="connsiteY10" fmla="*/ 32480 h 139922"/>
                <a:gd name="connsiteX11" fmla="*/ 87728 w 124303"/>
                <a:gd name="connsiteY11" fmla="*/ 112300 h 139922"/>
                <a:gd name="connsiteX12" fmla="*/ 96586 w 124303"/>
                <a:gd name="connsiteY12" fmla="*/ 71628 h 139922"/>
                <a:gd name="connsiteX13" fmla="*/ 88394 w 124303"/>
                <a:gd name="connsiteY13" fmla="*/ 29242 h 139922"/>
                <a:gd name="connsiteX14" fmla="*/ 62201 w 124303"/>
                <a:gd name="connsiteY14" fmla="*/ 13621 h 139922"/>
                <a:gd name="connsiteX15" fmla="*/ 36578 w 124303"/>
                <a:gd name="connsiteY15" fmla="*/ 27337 h 139922"/>
                <a:gd name="connsiteX16" fmla="*/ 27530 w 124303"/>
                <a:gd name="connsiteY16" fmla="*/ 68008 h 139922"/>
                <a:gd name="connsiteX17" fmla="*/ 35911 w 124303"/>
                <a:gd name="connsiteY17" fmla="*/ 110395 h 139922"/>
                <a:gd name="connsiteX18" fmla="*/ 62105 w 124303"/>
                <a:gd name="connsiteY18" fmla="*/ 126016 h 139922"/>
                <a:gd name="connsiteX19" fmla="*/ 87728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765" y="32480"/>
                  </a:moveTo>
                  <a:cubicBezTo>
                    <a:pt x="14671" y="21908"/>
                    <a:pt x="22481" y="13811"/>
                    <a:pt x="32197" y="8287"/>
                  </a:cubicBezTo>
                  <a:cubicBezTo>
                    <a:pt x="42007" y="2762"/>
                    <a:pt x="52390" y="0"/>
                    <a:pt x="63439" y="0"/>
                  </a:cubicBezTo>
                  <a:cubicBezTo>
                    <a:pt x="83632" y="0"/>
                    <a:pt x="98872" y="6382"/>
                    <a:pt x="109063" y="19240"/>
                  </a:cubicBezTo>
                  <a:cubicBezTo>
                    <a:pt x="119255" y="32099"/>
                    <a:pt x="124304" y="48958"/>
                    <a:pt x="124304" y="69818"/>
                  </a:cubicBezTo>
                  <a:cubicBezTo>
                    <a:pt x="124304"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1" y="107823"/>
                    <a:pt x="2" y="90964"/>
                    <a:pt x="2" y="70199"/>
                  </a:cubicBezTo>
                  <a:cubicBezTo>
                    <a:pt x="-93" y="55531"/>
                    <a:pt x="2860" y="43053"/>
                    <a:pt x="8765" y="32480"/>
                  </a:cubicBezTo>
                  <a:close/>
                  <a:moveTo>
                    <a:pt x="87728" y="112300"/>
                  </a:moveTo>
                  <a:cubicBezTo>
                    <a:pt x="93633" y="103156"/>
                    <a:pt x="96586" y="89630"/>
                    <a:pt x="96586" y="71628"/>
                  </a:cubicBezTo>
                  <a:cubicBezTo>
                    <a:pt x="96586" y="53816"/>
                    <a:pt x="93824" y="39719"/>
                    <a:pt x="88394" y="29242"/>
                  </a:cubicBezTo>
                  <a:cubicBezTo>
                    <a:pt x="82965" y="18860"/>
                    <a:pt x="74202" y="13621"/>
                    <a:pt x="62201" y="13621"/>
                  </a:cubicBezTo>
                  <a:cubicBezTo>
                    <a:pt x="51152" y="13621"/>
                    <a:pt x="42579" y="18193"/>
                    <a:pt x="36578" y="27337"/>
                  </a:cubicBezTo>
                  <a:cubicBezTo>
                    <a:pt x="30578" y="36481"/>
                    <a:pt x="27530" y="50006"/>
                    <a:pt x="27530" y="68008"/>
                  </a:cubicBezTo>
                  <a:cubicBezTo>
                    <a:pt x="27530" y="85820"/>
                    <a:pt x="30292" y="99917"/>
                    <a:pt x="35911" y="110395"/>
                  </a:cubicBezTo>
                  <a:cubicBezTo>
                    <a:pt x="41531" y="120777"/>
                    <a:pt x="50294" y="126016"/>
                    <a:pt x="62105" y="126016"/>
                  </a:cubicBezTo>
                  <a:cubicBezTo>
                    <a:pt x="73250" y="126016"/>
                    <a:pt x="81822" y="121444"/>
                    <a:pt x="87728"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7">
              <a:extLst>
                <a:ext uri="{FF2B5EF4-FFF2-40B4-BE49-F238E27FC236}">
                  <a16:creationId xmlns:a16="http://schemas.microsoft.com/office/drawing/2014/main" id="{1E319EE5-B17E-9724-554C-06978A508B2F}"/>
                </a:ext>
              </a:extLst>
            </p:cNvPr>
            <p:cNvSpPr/>
            <p:nvPr/>
          </p:nvSpPr>
          <p:spPr>
            <a:xfrm>
              <a:off x="11356943"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88">
              <a:extLst>
                <a:ext uri="{FF2B5EF4-FFF2-40B4-BE49-F238E27FC236}">
                  <a16:creationId xmlns:a16="http://schemas.microsoft.com/office/drawing/2014/main" id="{85CFBD0D-B289-87F1-9591-389855CF3771}"/>
                </a:ext>
              </a:extLst>
            </p:cNvPr>
            <p:cNvSpPr/>
            <p:nvPr/>
          </p:nvSpPr>
          <p:spPr>
            <a:xfrm>
              <a:off x="11438286" y="7051135"/>
              <a:ext cx="63817" cy="190785"/>
            </a:xfrm>
            <a:custGeom>
              <a:avLst/>
              <a:gdLst>
                <a:gd name="connsiteX0" fmla="*/ 19526 w 63817"/>
                <a:gd name="connsiteY0" fmla="*/ 75819 h 190785"/>
                <a:gd name="connsiteX1" fmla="*/ 1238 w 63817"/>
                <a:gd name="connsiteY1" fmla="*/ 71533 h 190785"/>
                <a:gd name="connsiteX2" fmla="*/ 1238 w 63817"/>
                <a:gd name="connsiteY2" fmla="*/ 58769 h 190785"/>
                <a:gd name="connsiteX3" fmla="*/ 38576 w 63817"/>
                <a:gd name="connsiteY3" fmla="*/ 54197 h 190785"/>
                <a:gd name="connsiteX4" fmla="*/ 39052 w 63817"/>
                <a:gd name="connsiteY4" fmla="*/ 54197 h 190785"/>
                <a:gd name="connsiteX5" fmla="*/ 44577 w 63817"/>
                <a:gd name="connsiteY5" fmla="*/ 58483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621 w 63817"/>
                <a:gd name="connsiteY13" fmla="*/ 28861 h 190785"/>
                <a:gd name="connsiteX14" fmla="*/ 13811 w 63817"/>
                <a:gd name="connsiteY14" fmla="*/ 17812 h 190785"/>
                <a:gd name="connsiteX15" fmla="*/ 18478 w 63817"/>
                <a:gd name="connsiteY15" fmla="*/ 5048 h 190785"/>
                <a:gd name="connsiteX16" fmla="*/ 31337 w 63817"/>
                <a:gd name="connsiteY16" fmla="*/ 0 h 190785"/>
                <a:gd name="connsiteX17" fmla="*/ 43339 w 63817"/>
                <a:gd name="connsiteY17" fmla="*/ 4381 h 190785"/>
                <a:gd name="connsiteX18" fmla="*/ 47149 w 63817"/>
                <a:gd name="connsiteY18" fmla="*/ 15430 h 190785"/>
                <a:gd name="connsiteX19" fmla="*/ 42481 w 63817"/>
                <a:gd name="connsiteY19" fmla="*/ 28384 h 190785"/>
                <a:gd name="connsiteX20" fmla="*/ 29337 w 63817"/>
                <a:gd name="connsiteY20" fmla="*/ 33147 h 190785"/>
                <a:gd name="connsiteX21" fmla="*/ 29146 w 63817"/>
                <a:gd name="connsiteY21" fmla="*/ 33147 h 190785"/>
                <a:gd name="connsiteX22" fmla="*/ 17621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533"/>
                  </a:lnTo>
                  <a:lnTo>
                    <a:pt x="1238" y="58769"/>
                  </a:lnTo>
                  <a:lnTo>
                    <a:pt x="38576" y="54197"/>
                  </a:lnTo>
                  <a:lnTo>
                    <a:pt x="39052" y="54197"/>
                  </a:lnTo>
                  <a:lnTo>
                    <a:pt x="44577" y="58483"/>
                  </a:lnTo>
                  <a:lnTo>
                    <a:pt x="44577" y="177070"/>
                  </a:lnTo>
                  <a:lnTo>
                    <a:pt x="63817" y="178975"/>
                  </a:lnTo>
                  <a:lnTo>
                    <a:pt x="63817" y="190786"/>
                  </a:lnTo>
                  <a:lnTo>
                    <a:pt x="0" y="190786"/>
                  </a:lnTo>
                  <a:lnTo>
                    <a:pt x="0" y="178975"/>
                  </a:lnTo>
                  <a:lnTo>
                    <a:pt x="19526" y="176784"/>
                  </a:lnTo>
                  <a:lnTo>
                    <a:pt x="19526" y="75819"/>
                  </a:lnTo>
                  <a:close/>
                  <a:moveTo>
                    <a:pt x="17621" y="28861"/>
                  </a:moveTo>
                  <a:cubicBezTo>
                    <a:pt x="15049" y="26003"/>
                    <a:pt x="13811" y="22289"/>
                    <a:pt x="13811" y="17812"/>
                  </a:cubicBezTo>
                  <a:cubicBezTo>
                    <a:pt x="13811" y="12668"/>
                    <a:pt x="15335" y="8477"/>
                    <a:pt x="18478" y="5048"/>
                  </a:cubicBezTo>
                  <a:cubicBezTo>
                    <a:pt x="21622" y="1715"/>
                    <a:pt x="25908" y="0"/>
                    <a:pt x="31337" y="0"/>
                  </a:cubicBezTo>
                  <a:cubicBezTo>
                    <a:pt x="36767" y="0"/>
                    <a:pt x="40767" y="1429"/>
                    <a:pt x="43339" y="4381"/>
                  </a:cubicBezTo>
                  <a:cubicBezTo>
                    <a:pt x="45910" y="7239"/>
                    <a:pt x="47149" y="10954"/>
                    <a:pt x="47149" y="15430"/>
                  </a:cubicBezTo>
                  <a:cubicBezTo>
                    <a:pt x="47149" y="20860"/>
                    <a:pt x="45625" y="25241"/>
                    <a:pt x="42481"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89">
              <a:extLst>
                <a:ext uri="{FF2B5EF4-FFF2-40B4-BE49-F238E27FC236}">
                  <a16:creationId xmlns:a16="http://schemas.microsoft.com/office/drawing/2014/main" id="{1E960FCB-97F9-C22B-89A3-F517D58B391E}"/>
                </a:ext>
              </a:extLst>
            </p:cNvPr>
            <p:cNvSpPr/>
            <p:nvPr/>
          </p:nvSpPr>
          <p:spPr>
            <a:xfrm>
              <a:off x="11517249"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90">
              <a:extLst>
                <a:ext uri="{FF2B5EF4-FFF2-40B4-BE49-F238E27FC236}">
                  <a16:creationId xmlns:a16="http://schemas.microsoft.com/office/drawing/2014/main" id="{28B34AEA-1546-36AA-4D96-FAD6E7B59588}"/>
                </a:ext>
              </a:extLst>
            </p:cNvPr>
            <p:cNvSpPr/>
            <p:nvPr/>
          </p:nvSpPr>
          <p:spPr>
            <a:xfrm>
              <a:off x="11599352" y="7104856"/>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0 h 139922"/>
                <a:gd name="connsiteX4" fmla="*/ 124303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823 w 124303"/>
                <a:gd name="connsiteY11" fmla="*/ 112300 h 139922"/>
                <a:gd name="connsiteX12" fmla="*/ 96681 w 124303"/>
                <a:gd name="connsiteY12" fmla="*/ 71628 h 139922"/>
                <a:gd name="connsiteX13" fmla="*/ 88489 w 124303"/>
                <a:gd name="connsiteY13" fmla="*/ 29242 h 139922"/>
                <a:gd name="connsiteX14" fmla="*/ 62296 w 124303"/>
                <a:gd name="connsiteY14" fmla="*/ 13621 h 139922"/>
                <a:gd name="connsiteX15" fmla="*/ 36673 w 124303"/>
                <a:gd name="connsiteY15" fmla="*/ 27337 h 139922"/>
                <a:gd name="connsiteX16" fmla="*/ 27625 w 124303"/>
                <a:gd name="connsiteY16" fmla="*/ 68008 h 139922"/>
                <a:gd name="connsiteX17" fmla="*/ 36007 w 124303"/>
                <a:gd name="connsiteY17" fmla="*/ 110395 h 139922"/>
                <a:gd name="connsiteX18" fmla="*/ 62200 w 124303"/>
                <a:gd name="connsiteY18" fmla="*/ 126016 h 139922"/>
                <a:gd name="connsiteX19" fmla="*/ 87823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8"/>
                    <a:pt x="22576" y="13811"/>
                    <a:pt x="32292" y="8287"/>
                  </a:cubicBezTo>
                  <a:cubicBezTo>
                    <a:pt x="42007" y="2762"/>
                    <a:pt x="52390" y="0"/>
                    <a:pt x="63439" y="0"/>
                  </a:cubicBezTo>
                  <a:cubicBezTo>
                    <a:pt x="83632" y="0"/>
                    <a:pt x="98872" y="6382"/>
                    <a:pt x="109063" y="19240"/>
                  </a:cubicBezTo>
                  <a:cubicBezTo>
                    <a:pt x="119255" y="32099"/>
                    <a:pt x="124303" y="48958"/>
                    <a:pt x="124303" y="69818"/>
                  </a:cubicBezTo>
                  <a:cubicBezTo>
                    <a:pt x="124303"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0" y="107823"/>
                    <a:pt x="2" y="90964"/>
                    <a:pt x="2" y="70199"/>
                  </a:cubicBezTo>
                  <a:cubicBezTo>
                    <a:pt x="-93" y="55531"/>
                    <a:pt x="2955" y="43053"/>
                    <a:pt x="8860" y="32480"/>
                  </a:cubicBezTo>
                  <a:close/>
                  <a:moveTo>
                    <a:pt x="87823" y="112300"/>
                  </a:moveTo>
                  <a:cubicBezTo>
                    <a:pt x="93728" y="103156"/>
                    <a:pt x="96681" y="89630"/>
                    <a:pt x="96681" y="71628"/>
                  </a:cubicBezTo>
                  <a:cubicBezTo>
                    <a:pt x="96681" y="53816"/>
                    <a:pt x="93919" y="39719"/>
                    <a:pt x="88489" y="29242"/>
                  </a:cubicBezTo>
                  <a:cubicBezTo>
                    <a:pt x="83060" y="18860"/>
                    <a:pt x="74297" y="13621"/>
                    <a:pt x="62296" y="13621"/>
                  </a:cubicBezTo>
                  <a:cubicBezTo>
                    <a:pt x="51247" y="13621"/>
                    <a:pt x="42674" y="18193"/>
                    <a:pt x="36673" y="27337"/>
                  </a:cubicBezTo>
                  <a:cubicBezTo>
                    <a:pt x="30673" y="36481"/>
                    <a:pt x="27625" y="50006"/>
                    <a:pt x="27625" y="68008"/>
                  </a:cubicBezTo>
                  <a:cubicBezTo>
                    <a:pt x="27625" y="85820"/>
                    <a:pt x="30387" y="99917"/>
                    <a:pt x="36007" y="110395"/>
                  </a:cubicBezTo>
                  <a:cubicBezTo>
                    <a:pt x="41626" y="120777"/>
                    <a:pt x="50389" y="126016"/>
                    <a:pt x="62200" y="126016"/>
                  </a:cubicBezTo>
                  <a:cubicBezTo>
                    <a:pt x="73345" y="126016"/>
                    <a:pt x="81822" y="121444"/>
                    <a:pt x="87823"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91">
              <a:extLst>
                <a:ext uri="{FF2B5EF4-FFF2-40B4-BE49-F238E27FC236}">
                  <a16:creationId xmlns:a16="http://schemas.microsoft.com/office/drawing/2014/main" id="{45173F38-BF09-8B21-CAA3-16B12AEC0A8D}"/>
                </a:ext>
              </a:extLst>
            </p:cNvPr>
            <p:cNvSpPr/>
            <p:nvPr/>
          </p:nvSpPr>
          <p:spPr>
            <a:xfrm>
              <a:off x="11746039"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92">
              <a:extLst>
                <a:ext uri="{FF2B5EF4-FFF2-40B4-BE49-F238E27FC236}">
                  <a16:creationId xmlns:a16="http://schemas.microsoft.com/office/drawing/2014/main" id="{A3F91993-9CC9-0E23-8886-DE5B19E1B341}"/>
                </a:ext>
              </a:extLst>
            </p:cNvPr>
            <p:cNvSpPr/>
            <p:nvPr/>
          </p:nvSpPr>
          <p:spPr>
            <a:xfrm>
              <a:off x="11906059" y="7063231"/>
              <a:ext cx="156876" cy="178784"/>
            </a:xfrm>
            <a:custGeom>
              <a:avLst/>
              <a:gdLst>
                <a:gd name="connsiteX0" fmla="*/ 65722 w 156876"/>
                <a:gd name="connsiteY0" fmla="*/ 12764 h 178784"/>
                <a:gd name="connsiteX1" fmla="*/ 24289 w 156876"/>
                <a:gd name="connsiteY1" fmla="*/ 14192 h 178784"/>
                <a:gd name="connsiteX2" fmla="*/ 15907 w 156876"/>
                <a:gd name="connsiteY2" fmla="*/ 64484 h 178784"/>
                <a:gd name="connsiteX3" fmla="*/ 0 w 156876"/>
                <a:gd name="connsiteY3" fmla="*/ 64484 h 178784"/>
                <a:gd name="connsiteX4" fmla="*/ 4096 w 156876"/>
                <a:gd name="connsiteY4" fmla="*/ 0 h 178784"/>
                <a:gd name="connsiteX5" fmla="*/ 154019 w 156876"/>
                <a:gd name="connsiteY5" fmla="*/ 0 h 178784"/>
                <a:gd name="connsiteX6" fmla="*/ 156877 w 156876"/>
                <a:gd name="connsiteY6" fmla="*/ 64484 h 178784"/>
                <a:gd name="connsiteX7" fmla="*/ 141732 w 156876"/>
                <a:gd name="connsiteY7" fmla="*/ 64484 h 178784"/>
                <a:gd name="connsiteX8" fmla="*/ 133826 w 156876"/>
                <a:gd name="connsiteY8" fmla="*/ 14192 h 178784"/>
                <a:gd name="connsiteX9" fmla="*/ 92202 w 156876"/>
                <a:gd name="connsiteY9" fmla="*/ 12764 h 178784"/>
                <a:gd name="connsiteX10" fmla="*/ 92202 w 156876"/>
                <a:gd name="connsiteY10" fmla="*/ 164592 h 178784"/>
                <a:gd name="connsiteX11" fmla="*/ 126397 w 156876"/>
                <a:gd name="connsiteY11" fmla="*/ 166973 h 178784"/>
                <a:gd name="connsiteX12" fmla="*/ 126397 w 156876"/>
                <a:gd name="connsiteY12" fmla="*/ 178784 h 178784"/>
                <a:gd name="connsiteX13" fmla="*/ 34480 w 156876"/>
                <a:gd name="connsiteY13" fmla="*/ 178784 h 178784"/>
                <a:gd name="connsiteX14" fmla="*/ 34480 w 156876"/>
                <a:gd name="connsiteY14" fmla="*/ 166973 h 178784"/>
                <a:gd name="connsiteX15" fmla="*/ 65722 w 156876"/>
                <a:gd name="connsiteY15" fmla="*/ 164592 h 178784"/>
                <a:gd name="connsiteX16" fmla="*/ 65722 w 156876"/>
                <a:gd name="connsiteY16" fmla="*/ 1276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876" h="178784">
                  <a:moveTo>
                    <a:pt x="65722" y="12764"/>
                  </a:moveTo>
                  <a:lnTo>
                    <a:pt x="24289" y="14192"/>
                  </a:lnTo>
                  <a:lnTo>
                    <a:pt x="15907" y="64484"/>
                  </a:lnTo>
                  <a:lnTo>
                    <a:pt x="0" y="64484"/>
                  </a:lnTo>
                  <a:lnTo>
                    <a:pt x="4096" y="0"/>
                  </a:lnTo>
                  <a:lnTo>
                    <a:pt x="154019" y="0"/>
                  </a:lnTo>
                  <a:lnTo>
                    <a:pt x="156877" y="64484"/>
                  </a:lnTo>
                  <a:lnTo>
                    <a:pt x="141732" y="64484"/>
                  </a:lnTo>
                  <a:lnTo>
                    <a:pt x="133826" y="14192"/>
                  </a:lnTo>
                  <a:lnTo>
                    <a:pt x="92202" y="12764"/>
                  </a:lnTo>
                  <a:lnTo>
                    <a:pt x="92202" y="164592"/>
                  </a:lnTo>
                  <a:lnTo>
                    <a:pt x="126397" y="166973"/>
                  </a:lnTo>
                  <a:lnTo>
                    <a:pt x="126397" y="178784"/>
                  </a:lnTo>
                  <a:lnTo>
                    <a:pt x="34480" y="178784"/>
                  </a:lnTo>
                  <a:lnTo>
                    <a:pt x="34480" y="166973"/>
                  </a:lnTo>
                  <a:lnTo>
                    <a:pt x="65722" y="164592"/>
                  </a:lnTo>
                  <a:lnTo>
                    <a:pt x="65722" y="1276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93">
              <a:extLst>
                <a:ext uri="{FF2B5EF4-FFF2-40B4-BE49-F238E27FC236}">
                  <a16:creationId xmlns:a16="http://schemas.microsoft.com/office/drawing/2014/main" id="{73B60909-188E-8BD8-244D-DA8868D06EFB}"/>
                </a:ext>
              </a:extLst>
            </p:cNvPr>
            <p:cNvSpPr/>
            <p:nvPr/>
          </p:nvSpPr>
          <p:spPr>
            <a:xfrm>
              <a:off x="12079795"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6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94">
              <a:extLst>
                <a:ext uri="{FF2B5EF4-FFF2-40B4-BE49-F238E27FC236}">
                  <a16:creationId xmlns:a16="http://schemas.microsoft.com/office/drawing/2014/main" id="{8BB38E45-AA2F-1DF3-9D34-0431AAF3AC0F}"/>
                </a:ext>
              </a:extLst>
            </p:cNvPr>
            <p:cNvSpPr/>
            <p:nvPr/>
          </p:nvSpPr>
          <p:spPr>
            <a:xfrm>
              <a:off x="12189428"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5"/>
                  </a:cubicBezTo>
                  <a:lnTo>
                    <a:pt x="81629" y="119920"/>
                  </a:lnTo>
                  <a:cubicBezTo>
                    <a:pt x="76771"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715"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6"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95">
              <a:extLst>
                <a:ext uri="{FF2B5EF4-FFF2-40B4-BE49-F238E27FC236}">
                  <a16:creationId xmlns:a16="http://schemas.microsoft.com/office/drawing/2014/main" id="{3973E2A9-1EA6-98FC-F0AE-C356446D6B3B}"/>
                </a:ext>
              </a:extLst>
            </p:cNvPr>
            <p:cNvSpPr/>
            <p:nvPr/>
          </p:nvSpPr>
          <p:spPr>
            <a:xfrm>
              <a:off x="12321635" y="7105237"/>
              <a:ext cx="145256" cy="136779"/>
            </a:xfrm>
            <a:custGeom>
              <a:avLst/>
              <a:gdLst>
                <a:gd name="connsiteX0" fmla="*/ 17335 w 145256"/>
                <a:gd name="connsiteY0" fmla="*/ 21717 h 136779"/>
                <a:gd name="connsiteX1" fmla="*/ 0 w 145256"/>
                <a:gd name="connsiteY1" fmla="*/ 17335 h 136779"/>
                <a:gd name="connsiteX2" fmla="*/ 0 w 145256"/>
                <a:gd name="connsiteY2" fmla="*/ 4381 h 136779"/>
                <a:gd name="connsiteX3" fmla="*/ 34385 w 145256"/>
                <a:gd name="connsiteY3" fmla="*/ 95 h 136779"/>
                <a:gd name="connsiteX4" fmla="*/ 35147 w 145256"/>
                <a:gd name="connsiteY4" fmla="*/ 95 h 136779"/>
                <a:gd name="connsiteX5" fmla="*/ 40196 w 145256"/>
                <a:gd name="connsiteY5" fmla="*/ 4381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1"/>
                  </a:lnTo>
                  <a:lnTo>
                    <a:pt x="34385" y="95"/>
                  </a:lnTo>
                  <a:lnTo>
                    <a:pt x="35147" y="95"/>
                  </a:lnTo>
                  <a:lnTo>
                    <a:pt x="40196" y="4381"/>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2"/>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96">
              <a:extLst>
                <a:ext uri="{FF2B5EF4-FFF2-40B4-BE49-F238E27FC236}">
                  <a16:creationId xmlns:a16="http://schemas.microsoft.com/office/drawing/2014/main" id="{A4A2E573-F0D3-6DC5-001F-57D9F891D446}"/>
                </a:ext>
              </a:extLst>
            </p:cNvPr>
            <p:cNvSpPr/>
            <p:nvPr/>
          </p:nvSpPr>
          <p:spPr>
            <a:xfrm>
              <a:off x="12486608"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30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6" y="1524"/>
                    <a:pt x="40862" y="0"/>
                    <a:pt x="50006" y="0"/>
                  </a:cubicBezTo>
                  <a:cubicBezTo>
                    <a:pt x="57341" y="0"/>
                    <a:pt x="63818"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3" y="13906"/>
                    <a:pt x="30861" y="17050"/>
                  </a:cubicBezTo>
                  <a:cubicBezTo>
                    <a:pt x="26480"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30"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97">
              <a:extLst>
                <a:ext uri="{FF2B5EF4-FFF2-40B4-BE49-F238E27FC236}">
                  <a16:creationId xmlns:a16="http://schemas.microsoft.com/office/drawing/2014/main" id="{64714C5F-87CF-1E0D-5F51-163A581FBD4B}"/>
                </a:ext>
              </a:extLst>
            </p:cNvPr>
            <p:cNvSpPr/>
            <p:nvPr/>
          </p:nvSpPr>
          <p:spPr>
            <a:xfrm>
              <a:off x="12602908" y="7105332"/>
              <a:ext cx="225456" cy="136779"/>
            </a:xfrm>
            <a:custGeom>
              <a:avLst/>
              <a:gdLst>
                <a:gd name="connsiteX0" fmla="*/ 2667 w 225456"/>
                <a:gd name="connsiteY0" fmla="*/ 124873 h 136779"/>
                <a:gd name="connsiteX1" fmla="*/ 17336 w 225456"/>
                <a:gd name="connsiteY1" fmla="*/ 122682 h 136779"/>
                <a:gd name="connsiteX2" fmla="*/ 17336 w 225456"/>
                <a:gd name="connsiteY2" fmla="*/ 21622 h 136779"/>
                <a:gd name="connsiteX3" fmla="*/ 0 w 225456"/>
                <a:gd name="connsiteY3" fmla="*/ 17240 h 136779"/>
                <a:gd name="connsiteX4" fmla="*/ 0 w 225456"/>
                <a:gd name="connsiteY4" fmla="*/ 4286 h 136779"/>
                <a:gd name="connsiteX5" fmla="*/ 34385 w 225456"/>
                <a:gd name="connsiteY5" fmla="*/ 0 h 136779"/>
                <a:gd name="connsiteX6" fmla="*/ 38767 w 225456"/>
                <a:gd name="connsiteY6" fmla="*/ 3143 h 136779"/>
                <a:gd name="connsiteX7" fmla="*/ 40196 w 225456"/>
                <a:gd name="connsiteY7" fmla="*/ 12763 h 136779"/>
                <a:gd name="connsiteX8" fmla="*/ 39910 w 225456"/>
                <a:gd name="connsiteY8" fmla="*/ 20479 h 136779"/>
                <a:gd name="connsiteX9" fmla="*/ 62865 w 225456"/>
                <a:gd name="connsiteY9" fmla="*/ 6382 h 136779"/>
                <a:gd name="connsiteX10" fmla="*/ 88963 w 225456"/>
                <a:gd name="connsiteY10" fmla="*/ 0 h 136779"/>
                <a:gd name="connsiteX11" fmla="*/ 109918 w 225456"/>
                <a:gd name="connsiteY11" fmla="*/ 4286 h 136779"/>
                <a:gd name="connsiteX12" fmla="*/ 121920 w 225456"/>
                <a:gd name="connsiteY12" fmla="*/ 17812 h 136779"/>
                <a:gd name="connsiteX13" fmla="*/ 143446 w 225456"/>
                <a:gd name="connsiteY13" fmla="*/ 5620 h 136779"/>
                <a:gd name="connsiteX14" fmla="*/ 169354 w 225456"/>
                <a:gd name="connsiteY14" fmla="*/ 0 h 136779"/>
                <a:gd name="connsiteX15" fmla="*/ 192691 w 225456"/>
                <a:gd name="connsiteY15" fmla="*/ 5620 h 136779"/>
                <a:gd name="connsiteX16" fmla="*/ 204597 w 225456"/>
                <a:gd name="connsiteY16" fmla="*/ 23146 h 136779"/>
                <a:gd name="connsiteX17" fmla="*/ 208121 w 225456"/>
                <a:gd name="connsiteY17" fmla="*/ 55054 h 136779"/>
                <a:gd name="connsiteX18" fmla="*/ 208121 w 225456"/>
                <a:gd name="connsiteY18" fmla="*/ 122682 h 136779"/>
                <a:gd name="connsiteX19" fmla="*/ 225457 w 225456"/>
                <a:gd name="connsiteY19" fmla="*/ 124873 h 136779"/>
                <a:gd name="connsiteX20" fmla="*/ 225457 w 225456"/>
                <a:gd name="connsiteY20" fmla="*/ 136684 h 136779"/>
                <a:gd name="connsiteX21" fmla="*/ 168212 w 225456"/>
                <a:gd name="connsiteY21" fmla="*/ 136684 h 136779"/>
                <a:gd name="connsiteX22" fmla="*/ 168212 w 225456"/>
                <a:gd name="connsiteY22" fmla="*/ 124873 h 136779"/>
                <a:gd name="connsiteX23" fmla="*/ 183166 w 225456"/>
                <a:gd name="connsiteY23" fmla="*/ 122682 h 136779"/>
                <a:gd name="connsiteX24" fmla="*/ 183166 w 225456"/>
                <a:gd name="connsiteY24" fmla="*/ 55817 h 136779"/>
                <a:gd name="connsiteX25" fmla="*/ 181166 w 225456"/>
                <a:gd name="connsiteY25" fmla="*/ 33528 h 136779"/>
                <a:gd name="connsiteX26" fmla="*/ 173450 w 225456"/>
                <a:gd name="connsiteY26" fmla="*/ 21145 h 136779"/>
                <a:gd name="connsiteX27" fmla="*/ 157163 w 225456"/>
                <a:gd name="connsiteY27" fmla="*/ 17050 h 136779"/>
                <a:gd name="connsiteX28" fmla="*/ 140303 w 225456"/>
                <a:gd name="connsiteY28" fmla="*/ 20574 h 136779"/>
                <a:gd name="connsiteX29" fmla="*/ 125158 w 225456"/>
                <a:gd name="connsiteY29" fmla="*/ 28861 h 136779"/>
                <a:gd name="connsiteX30" fmla="*/ 127349 w 225456"/>
                <a:gd name="connsiteY30" fmla="*/ 55531 h 136779"/>
                <a:gd name="connsiteX31" fmla="*/ 127349 w 225456"/>
                <a:gd name="connsiteY31" fmla="*/ 122682 h 136779"/>
                <a:gd name="connsiteX32" fmla="*/ 144399 w 225456"/>
                <a:gd name="connsiteY32" fmla="*/ 124873 h 136779"/>
                <a:gd name="connsiteX33" fmla="*/ 144399 w 225456"/>
                <a:gd name="connsiteY33" fmla="*/ 136684 h 136779"/>
                <a:gd name="connsiteX34" fmla="*/ 86201 w 225456"/>
                <a:gd name="connsiteY34" fmla="*/ 136684 h 136779"/>
                <a:gd name="connsiteX35" fmla="*/ 86201 w 225456"/>
                <a:gd name="connsiteY35" fmla="*/ 124873 h 136779"/>
                <a:gd name="connsiteX36" fmla="*/ 102108 w 225456"/>
                <a:gd name="connsiteY36" fmla="*/ 122682 h 136779"/>
                <a:gd name="connsiteX37" fmla="*/ 102108 w 225456"/>
                <a:gd name="connsiteY37" fmla="*/ 55340 h 136779"/>
                <a:gd name="connsiteX38" fmla="*/ 100298 w 225456"/>
                <a:gd name="connsiteY38" fmla="*/ 32956 h 136779"/>
                <a:gd name="connsiteX39" fmla="*/ 93440 w 225456"/>
                <a:gd name="connsiteY39" fmla="*/ 21050 h 136779"/>
                <a:gd name="connsiteX40" fmla="*/ 78010 w 225456"/>
                <a:gd name="connsiteY40" fmla="*/ 17050 h 136779"/>
                <a:gd name="connsiteX41" fmla="*/ 59626 w 225456"/>
                <a:gd name="connsiteY41" fmla="*/ 21431 h 136779"/>
                <a:gd name="connsiteX42" fmla="*/ 42672 w 225456"/>
                <a:gd name="connsiteY42" fmla="*/ 31528 h 136779"/>
                <a:gd name="connsiteX43" fmla="*/ 42672 w 225456"/>
                <a:gd name="connsiteY43" fmla="*/ 122777 h 136779"/>
                <a:gd name="connsiteX44" fmla="*/ 58769 w 225456"/>
                <a:gd name="connsiteY44" fmla="*/ 124968 h 136779"/>
                <a:gd name="connsiteX45" fmla="*/ 58769 w 225456"/>
                <a:gd name="connsiteY45" fmla="*/ 136779 h 136779"/>
                <a:gd name="connsiteX46" fmla="*/ 2667 w 225456"/>
                <a:gd name="connsiteY46" fmla="*/ 136779 h 136779"/>
                <a:gd name="connsiteX47" fmla="*/ 2667 w 225456"/>
                <a:gd name="connsiteY47" fmla="*/ 124873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5456" h="136779">
                  <a:moveTo>
                    <a:pt x="2667" y="124873"/>
                  </a:moveTo>
                  <a:lnTo>
                    <a:pt x="17336" y="122682"/>
                  </a:lnTo>
                  <a:lnTo>
                    <a:pt x="17336" y="21622"/>
                  </a:lnTo>
                  <a:lnTo>
                    <a:pt x="0" y="17240"/>
                  </a:lnTo>
                  <a:lnTo>
                    <a:pt x="0" y="4286"/>
                  </a:lnTo>
                  <a:lnTo>
                    <a:pt x="34385" y="0"/>
                  </a:lnTo>
                  <a:lnTo>
                    <a:pt x="38767" y="3143"/>
                  </a:lnTo>
                  <a:lnTo>
                    <a:pt x="40196" y="12763"/>
                  </a:lnTo>
                  <a:lnTo>
                    <a:pt x="39910" y="20479"/>
                  </a:lnTo>
                  <a:cubicBezTo>
                    <a:pt x="45529" y="15335"/>
                    <a:pt x="53150" y="10668"/>
                    <a:pt x="62865" y="6382"/>
                  </a:cubicBezTo>
                  <a:cubicBezTo>
                    <a:pt x="72580" y="2095"/>
                    <a:pt x="81248" y="0"/>
                    <a:pt x="88963" y="0"/>
                  </a:cubicBezTo>
                  <a:cubicBezTo>
                    <a:pt x="97631" y="0"/>
                    <a:pt x="104584" y="1429"/>
                    <a:pt x="109918" y="4286"/>
                  </a:cubicBezTo>
                  <a:cubicBezTo>
                    <a:pt x="115253" y="7144"/>
                    <a:pt x="119253" y="11716"/>
                    <a:pt x="121920" y="17812"/>
                  </a:cubicBezTo>
                  <a:cubicBezTo>
                    <a:pt x="127063" y="13430"/>
                    <a:pt x="134207" y="9430"/>
                    <a:pt x="143446" y="5620"/>
                  </a:cubicBezTo>
                  <a:cubicBezTo>
                    <a:pt x="152686" y="1810"/>
                    <a:pt x="161258" y="0"/>
                    <a:pt x="169354" y="0"/>
                  </a:cubicBezTo>
                  <a:cubicBezTo>
                    <a:pt x="179261" y="0"/>
                    <a:pt x="187071" y="1905"/>
                    <a:pt x="192691" y="5620"/>
                  </a:cubicBezTo>
                  <a:cubicBezTo>
                    <a:pt x="198311" y="9430"/>
                    <a:pt x="202311" y="15240"/>
                    <a:pt x="204597" y="23146"/>
                  </a:cubicBezTo>
                  <a:cubicBezTo>
                    <a:pt x="206883" y="31051"/>
                    <a:pt x="208121" y="41719"/>
                    <a:pt x="208121" y="55054"/>
                  </a:cubicBezTo>
                  <a:lnTo>
                    <a:pt x="208121" y="122682"/>
                  </a:lnTo>
                  <a:lnTo>
                    <a:pt x="225457" y="124873"/>
                  </a:lnTo>
                  <a:lnTo>
                    <a:pt x="225457" y="136684"/>
                  </a:lnTo>
                  <a:lnTo>
                    <a:pt x="168212" y="136684"/>
                  </a:lnTo>
                  <a:lnTo>
                    <a:pt x="168212" y="124873"/>
                  </a:lnTo>
                  <a:lnTo>
                    <a:pt x="183166" y="122682"/>
                  </a:lnTo>
                  <a:lnTo>
                    <a:pt x="183166" y="55817"/>
                  </a:lnTo>
                  <a:cubicBezTo>
                    <a:pt x="183166" y="46482"/>
                    <a:pt x="182499" y="39052"/>
                    <a:pt x="181166" y="33528"/>
                  </a:cubicBezTo>
                  <a:cubicBezTo>
                    <a:pt x="179832" y="28003"/>
                    <a:pt x="177260" y="23908"/>
                    <a:pt x="173450" y="21145"/>
                  </a:cubicBezTo>
                  <a:cubicBezTo>
                    <a:pt x="169640" y="18383"/>
                    <a:pt x="164306" y="17050"/>
                    <a:pt x="157163" y="17050"/>
                  </a:cubicBezTo>
                  <a:cubicBezTo>
                    <a:pt x="151829" y="17050"/>
                    <a:pt x="146209" y="18193"/>
                    <a:pt x="140303" y="20574"/>
                  </a:cubicBezTo>
                  <a:cubicBezTo>
                    <a:pt x="134398" y="22955"/>
                    <a:pt x="129350" y="25717"/>
                    <a:pt x="125158" y="28861"/>
                  </a:cubicBezTo>
                  <a:cubicBezTo>
                    <a:pt x="126587" y="35147"/>
                    <a:pt x="127349" y="44005"/>
                    <a:pt x="127349" y="55531"/>
                  </a:cubicBezTo>
                  <a:lnTo>
                    <a:pt x="127349" y="122682"/>
                  </a:lnTo>
                  <a:lnTo>
                    <a:pt x="144399" y="124873"/>
                  </a:lnTo>
                  <a:lnTo>
                    <a:pt x="144399" y="136684"/>
                  </a:lnTo>
                  <a:lnTo>
                    <a:pt x="86201" y="136684"/>
                  </a:lnTo>
                  <a:lnTo>
                    <a:pt x="86201" y="124873"/>
                  </a:lnTo>
                  <a:lnTo>
                    <a:pt x="102108" y="122682"/>
                  </a:lnTo>
                  <a:lnTo>
                    <a:pt x="102108" y="55340"/>
                  </a:lnTo>
                  <a:cubicBezTo>
                    <a:pt x="102108" y="45720"/>
                    <a:pt x="101537" y="38290"/>
                    <a:pt x="100298" y="32956"/>
                  </a:cubicBezTo>
                  <a:cubicBezTo>
                    <a:pt x="99060" y="27622"/>
                    <a:pt x="96774" y="23717"/>
                    <a:pt x="93440" y="21050"/>
                  </a:cubicBezTo>
                  <a:cubicBezTo>
                    <a:pt x="90107" y="18383"/>
                    <a:pt x="84963" y="17050"/>
                    <a:pt x="78010" y="17050"/>
                  </a:cubicBezTo>
                  <a:cubicBezTo>
                    <a:pt x="72200" y="17050"/>
                    <a:pt x="66104" y="18478"/>
                    <a:pt x="59626" y="21431"/>
                  </a:cubicBezTo>
                  <a:cubicBezTo>
                    <a:pt x="53150" y="24289"/>
                    <a:pt x="47434" y="27718"/>
                    <a:pt x="42672" y="31528"/>
                  </a:cubicBezTo>
                  <a:lnTo>
                    <a:pt x="42672" y="122777"/>
                  </a:lnTo>
                  <a:lnTo>
                    <a:pt x="58769" y="124968"/>
                  </a:lnTo>
                  <a:lnTo>
                    <a:pt x="58769" y="136779"/>
                  </a:lnTo>
                  <a:lnTo>
                    <a:pt x="2667" y="136779"/>
                  </a:lnTo>
                  <a:lnTo>
                    <a:pt x="2667" y="12487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98">
              <a:extLst>
                <a:ext uri="{FF2B5EF4-FFF2-40B4-BE49-F238E27FC236}">
                  <a16:creationId xmlns:a16="http://schemas.microsoft.com/office/drawing/2014/main" id="{B8B0E08B-E064-D959-A2CE-4B00030FC9F4}"/>
                </a:ext>
              </a:extLst>
            </p:cNvPr>
            <p:cNvSpPr/>
            <p:nvPr/>
          </p:nvSpPr>
          <p:spPr>
            <a:xfrm>
              <a:off x="12844462"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99">
              <a:extLst>
                <a:ext uri="{FF2B5EF4-FFF2-40B4-BE49-F238E27FC236}">
                  <a16:creationId xmlns:a16="http://schemas.microsoft.com/office/drawing/2014/main" id="{9F3B6ED5-BB3A-E327-F6D7-A151BFA3D494}"/>
                </a:ext>
              </a:extLst>
            </p:cNvPr>
            <p:cNvSpPr/>
            <p:nvPr/>
          </p:nvSpPr>
          <p:spPr>
            <a:xfrm>
              <a:off x="12927615"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29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5" y="1524"/>
                    <a:pt x="40862" y="0"/>
                    <a:pt x="50006" y="0"/>
                  </a:cubicBezTo>
                  <a:cubicBezTo>
                    <a:pt x="57341" y="0"/>
                    <a:pt x="63817"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2" y="13906"/>
                    <a:pt x="30861" y="17050"/>
                  </a:cubicBezTo>
                  <a:cubicBezTo>
                    <a:pt x="26479"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29"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100">
              <a:extLst>
                <a:ext uri="{FF2B5EF4-FFF2-40B4-BE49-F238E27FC236}">
                  <a16:creationId xmlns:a16="http://schemas.microsoft.com/office/drawing/2014/main" id="{BB9DB2BF-5173-3A21-A81D-792169AAD50F}"/>
                </a:ext>
              </a:extLst>
            </p:cNvPr>
            <p:cNvSpPr/>
            <p:nvPr/>
          </p:nvSpPr>
          <p:spPr>
            <a:xfrm>
              <a:off x="13046106"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101">
              <a:extLst>
                <a:ext uri="{FF2B5EF4-FFF2-40B4-BE49-F238E27FC236}">
                  <a16:creationId xmlns:a16="http://schemas.microsoft.com/office/drawing/2014/main" id="{47370CD3-3D2B-D60F-4B61-7FE9451BD8C7}"/>
                </a:ext>
              </a:extLst>
            </p:cNvPr>
            <p:cNvSpPr/>
            <p:nvPr/>
          </p:nvSpPr>
          <p:spPr>
            <a:xfrm>
              <a:off x="13115639" y="7044943"/>
              <a:ext cx="136588" cy="199643"/>
            </a:xfrm>
            <a:custGeom>
              <a:avLst/>
              <a:gdLst>
                <a:gd name="connsiteX0" fmla="*/ 0 w 136588"/>
                <a:gd name="connsiteY0" fmla="*/ 4572 h 199643"/>
                <a:gd name="connsiteX1" fmla="*/ 38481 w 136588"/>
                <a:gd name="connsiteY1" fmla="*/ 0 h 199643"/>
                <a:gd name="connsiteX2" fmla="*/ 38957 w 136588"/>
                <a:gd name="connsiteY2" fmla="*/ 0 h 199643"/>
                <a:gd name="connsiteX3" fmla="*/ 44482 w 136588"/>
                <a:gd name="connsiteY3" fmla="*/ 3620 h 199643"/>
                <a:gd name="connsiteX4" fmla="*/ 44482 w 136588"/>
                <a:gd name="connsiteY4" fmla="*/ 76010 h 199643"/>
                <a:gd name="connsiteX5" fmla="*/ 61722 w 136588"/>
                <a:gd name="connsiteY5" fmla="*/ 64484 h 199643"/>
                <a:gd name="connsiteX6" fmla="*/ 84010 w 136588"/>
                <a:gd name="connsiteY6" fmla="*/ 59912 h 199643"/>
                <a:gd name="connsiteX7" fmla="*/ 110395 w 136588"/>
                <a:gd name="connsiteY7" fmla="*/ 66866 h 199643"/>
                <a:gd name="connsiteX8" fmla="*/ 129445 w 136588"/>
                <a:gd name="connsiteY8" fmla="*/ 88487 h 199643"/>
                <a:gd name="connsiteX9" fmla="*/ 136588 w 136588"/>
                <a:gd name="connsiteY9" fmla="*/ 125540 h 199643"/>
                <a:gd name="connsiteX10" fmla="*/ 128016 w 136588"/>
                <a:gd name="connsiteY10" fmla="*/ 163068 h 199643"/>
                <a:gd name="connsiteX11" fmla="*/ 103632 w 136588"/>
                <a:gd name="connsiteY11" fmla="*/ 189738 h 199643"/>
                <a:gd name="connsiteX12" fmla="*/ 66770 w 136588"/>
                <a:gd name="connsiteY12" fmla="*/ 199644 h 199643"/>
                <a:gd name="connsiteX13" fmla="*/ 36481 w 136588"/>
                <a:gd name="connsiteY13" fmla="*/ 196406 h 199643"/>
                <a:gd name="connsiteX14" fmla="*/ 19907 w 136588"/>
                <a:gd name="connsiteY14" fmla="*/ 190500 h 199643"/>
                <a:gd name="connsiteX15" fmla="*/ 19907 w 136588"/>
                <a:gd name="connsiteY15" fmla="*/ 17335 h 199643"/>
                <a:gd name="connsiteX16" fmla="*/ 191 w 136588"/>
                <a:gd name="connsiteY16" fmla="*/ 14669 h 199643"/>
                <a:gd name="connsiteX17" fmla="*/ 191 w 136588"/>
                <a:gd name="connsiteY17" fmla="*/ 4572 h 199643"/>
                <a:gd name="connsiteX18" fmla="*/ 57150 w 136588"/>
                <a:gd name="connsiteY18" fmla="*/ 81153 h 199643"/>
                <a:gd name="connsiteX19" fmla="*/ 44482 w 136588"/>
                <a:gd name="connsiteY19" fmla="*/ 90678 h 199643"/>
                <a:gd name="connsiteX20" fmla="*/ 44482 w 136588"/>
                <a:gd name="connsiteY20" fmla="*/ 179261 h 199643"/>
                <a:gd name="connsiteX21" fmla="*/ 52768 w 136588"/>
                <a:gd name="connsiteY21" fmla="*/ 184690 h 199643"/>
                <a:gd name="connsiteX22" fmla="*/ 68294 w 136588"/>
                <a:gd name="connsiteY22" fmla="*/ 186690 h 199643"/>
                <a:gd name="connsiteX23" fmla="*/ 98107 w 136588"/>
                <a:gd name="connsiteY23" fmla="*/ 171736 h 199643"/>
                <a:gd name="connsiteX24" fmla="*/ 109442 w 136588"/>
                <a:gd name="connsiteY24" fmla="*/ 128206 h 199643"/>
                <a:gd name="connsiteX25" fmla="*/ 99536 w 136588"/>
                <a:gd name="connsiteY25" fmla="*/ 89725 h 199643"/>
                <a:gd name="connsiteX26" fmla="*/ 74009 w 136588"/>
                <a:gd name="connsiteY26" fmla="*/ 76962 h 199643"/>
                <a:gd name="connsiteX27" fmla="*/ 57150 w 136588"/>
                <a:gd name="connsiteY27" fmla="*/ 81153 h 1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588" h="199643">
                  <a:moveTo>
                    <a:pt x="0" y="4572"/>
                  </a:moveTo>
                  <a:lnTo>
                    <a:pt x="38481" y="0"/>
                  </a:lnTo>
                  <a:lnTo>
                    <a:pt x="38957" y="0"/>
                  </a:lnTo>
                  <a:lnTo>
                    <a:pt x="44482" y="3620"/>
                  </a:lnTo>
                  <a:lnTo>
                    <a:pt x="44482" y="76010"/>
                  </a:lnTo>
                  <a:cubicBezTo>
                    <a:pt x="49244" y="71342"/>
                    <a:pt x="55054" y="67532"/>
                    <a:pt x="61722" y="64484"/>
                  </a:cubicBezTo>
                  <a:cubicBezTo>
                    <a:pt x="68389" y="61436"/>
                    <a:pt x="75819" y="59912"/>
                    <a:pt x="84010" y="59912"/>
                  </a:cubicBezTo>
                  <a:cubicBezTo>
                    <a:pt x="93631" y="59912"/>
                    <a:pt x="102394" y="62198"/>
                    <a:pt x="110395" y="66866"/>
                  </a:cubicBezTo>
                  <a:cubicBezTo>
                    <a:pt x="118396" y="71533"/>
                    <a:pt x="124682" y="78772"/>
                    <a:pt x="129445" y="88487"/>
                  </a:cubicBezTo>
                  <a:cubicBezTo>
                    <a:pt x="134207" y="98298"/>
                    <a:pt x="136588" y="110585"/>
                    <a:pt x="136588" y="125540"/>
                  </a:cubicBezTo>
                  <a:cubicBezTo>
                    <a:pt x="136588" y="139351"/>
                    <a:pt x="133731" y="151829"/>
                    <a:pt x="128016" y="163068"/>
                  </a:cubicBezTo>
                  <a:cubicBezTo>
                    <a:pt x="122301" y="174308"/>
                    <a:pt x="114205" y="183166"/>
                    <a:pt x="103632" y="189738"/>
                  </a:cubicBezTo>
                  <a:cubicBezTo>
                    <a:pt x="93059" y="196310"/>
                    <a:pt x="80772" y="199644"/>
                    <a:pt x="66770" y="199644"/>
                  </a:cubicBezTo>
                  <a:cubicBezTo>
                    <a:pt x="55721" y="199644"/>
                    <a:pt x="45625" y="198596"/>
                    <a:pt x="36481" y="196406"/>
                  </a:cubicBezTo>
                  <a:cubicBezTo>
                    <a:pt x="27337" y="194215"/>
                    <a:pt x="21812" y="192310"/>
                    <a:pt x="19907" y="190500"/>
                  </a:cubicBezTo>
                  <a:lnTo>
                    <a:pt x="19907" y="17335"/>
                  </a:lnTo>
                  <a:lnTo>
                    <a:pt x="191" y="14669"/>
                  </a:lnTo>
                  <a:lnTo>
                    <a:pt x="191" y="4572"/>
                  </a:lnTo>
                  <a:close/>
                  <a:moveTo>
                    <a:pt x="57150" y="81153"/>
                  </a:moveTo>
                  <a:cubicBezTo>
                    <a:pt x="51911" y="83915"/>
                    <a:pt x="47720" y="87154"/>
                    <a:pt x="44482" y="90678"/>
                  </a:cubicBezTo>
                  <a:lnTo>
                    <a:pt x="44482" y="179261"/>
                  </a:lnTo>
                  <a:cubicBezTo>
                    <a:pt x="45434" y="181546"/>
                    <a:pt x="48196" y="183261"/>
                    <a:pt x="52768" y="184690"/>
                  </a:cubicBezTo>
                  <a:cubicBezTo>
                    <a:pt x="57341" y="186023"/>
                    <a:pt x="62484" y="186690"/>
                    <a:pt x="68294" y="186690"/>
                  </a:cubicBezTo>
                  <a:cubicBezTo>
                    <a:pt x="80677" y="186690"/>
                    <a:pt x="90583" y="181737"/>
                    <a:pt x="98107" y="171736"/>
                  </a:cubicBezTo>
                  <a:cubicBezTo>
                    <a:pt x="105632" y="161830"/>
                    <a:pt x="109442" y="147256"/>
                    <a:pt x="109442" y="128206"/>
                  </a:cubicBezTo>
                  <a:cubicBezTo>
                    <a:pt x="109442" y="111062"/>
                    <a:pt x="106204" y="98203"/>
                    <a:pt x="99536" y="89725"/>
                  </a:cubicBezTo>
                  <a:cubicBezTo>
                    <a:pt x="92869" y="81248"/>
                    <a:pt x="84487" y="76962"/>
                    <a:pt x="74009" y="76962"/>
                  </a:cubicBezTo>
                  <a:cubicBezTo>
                    <a:pt x="68104" y="76962"/>
                    <a:pt x="62389" y="78391"/>
                    <a:pt x="57150" y="8115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102">
              <a:extLst>
                <a:ext uri="{FF2B5EF4-FFF2-40B4-BE49-F238E27FC236}">
                  <a16:creationId xmlns:a16="http://schemas.microsoft.com/office/drawing/2014/main" id="{49299CED-36BE-2651-7890-ED0EE2510365}"/>
                </a:ext>
              </a:extLst>
            </p:cNvPr>
            <p:cNvSpPr/>
            <p:nvPr/>
          </p:nvSpPr>
          <p:spPr>
            <a:xfrm>
              <a:off x="13272325"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2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526 w 63817"/>
                <a:gd name="connsiteY13" fmla="*/ 28861 h 190690"/>
                <a:gd name="connsiteX14" fmla="*/ 13716 w 63817"/>
                <a:gd name="connsiteY14" fmla="*/ 17812 h 190690"/>
                <a:gd name="connsiteX15" fmla="*/ 18383 w 63817"/>
                <a:gd name="connsiteY15" fmla="*/ 5048 h 190690"/>
                <a:gd name="connsiteX16" fmla="*/ 31242 w 63817"/>
                <a:gd name="connsiteY16" fmla="*/ 0 h 190690"/>
                <a:gd name="connsiteX17" fmla="*/ 43243 w 63817"/>
                <a:gd name="connsiteY17" fmla="*/ 4381 h 190690"/>
                <a:gd name="connsiteX18" fmla="*/ 47053 w 63817"/>
                <a:gd name="connsiteY18" fmla="*/ 15430 h 190690"/>
                <a:gd name="connsiteX19" fmla="*/ 42386 w 63817"/>
                <a:gd name="connsiteY19" fmla="*/ 28384 h 190690"/>
                <a:gd name="connsiteX20" fmla="*/ 29242 w 63817"/>
                <a:gd name="connsiteY20" fmla="*/ 33147 h 190690"/>
                <a:gd name="connsiteX21" fmla="*/ 29051 w 63817"/>
                <a:gd name="connsiteY21" fmla="*/ 33147 h 190690"/>
                <a:gd name="connsiteX22" fmla="*/ 17526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2" y="54102"/>
                  </a:lnTo>
                  <a:lnTo>
                    <a:pt x="44577" y="58388"/>
                  </a:lnTo>
                  <a:lnTo>
                    <a:pt x="44577" y="176975"/>
                  </a:lnTo>
                  <a:lnTo>
                    <a:pt x="63817" y="178879"/>
                  </a:lnTo>
                  <a:lnTo>
                    <a:pt x="63817" y="190690"/>
                  </a:lnTo>
                  <a:lnTo>
                    <a:pt x="0" y="190690"/>
                  </a:lnTo>
                  <a:lnTo>
                    <a:pt x="0" y="178879"/>
                  </a:lnTo>
                  <a:lnTo>
                    <a:pt x="19526" y="176689"/>
                  </a:lnTo>
                  <a:lnTo>
                    <a:pt x="19526" y="75819"/>
                  </a:lnTo>
                  <a:close/>
                  <a:moveTo>
                    <a:pt x="17526" y="28861"/>
                  </a:moveTo>
                  <a:cubicBezTo>
                    <a:pt x="14954" y="26003"/>
                    <a:pt x="13716" y="22289"/>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3" y="10954"/>
                    <a:pt x="47053" y="15430"/>
                  </a:cubicBezTo>
                  <a:cubicBezTo>
                    <a:pt x="47053" y="20860"/>
                    <a:pt x="45529" y="25241"/>
                    <a:pt x="42386" y="28384"/>
                  </a:cubicBezTo>
                  <a:cubicBezTo>
                    <a:pt x="39243" y="31623"/>
                    <a:pt x="34861" y="33147"/>
                    <a:pt x="29242" y="33147"/>
                  </a:cubicBezTo>
                  <a:lnTo>
                    <a:pt x="29051" y="33147"/>
                  </a:lnTo>
                  <a:cubicBezTo>
                    <a:pt x="24003" y="33242"/>
                    <a:pt x="20098" y="31814"/>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9" name="Freeform: Shape 1103">
              <a:extLst>
                <a:ext uri="{FF2B5EF4-FFF2-40B4-BE49-F238E27FC236}">
                  <a16:creationId xmlns:a16="http://schemas.microsoft.com/office/drawing/2014/main" id="{F845EF90-6A81-0E04-BD97-B95EBCB30E54}"/>
                </a:ext>
              </a:extLst>
            </p:cNvPr>
            <p:cNvSpPr/>
            <p:nvPr/>
          </p:nvSpPr>
          <p:spPr>
            <a:xfrm>
              <a:off x="13351192"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0" name="Freeform: Shape 1104">
              <a:extLst>
                <a:ext uri="{FF2B5EF4-FFF2-40B4-BE49-F238E27FC236}">
                  <a16:creationId xmlns:a16="http://schemas.microsoft.com/office/drawing/2014/main" id="{75E82D41-3908-DE58-CD22-543372F559B5}"/>
                </a:ext>
              </a:extLst>
            </p:cNvPr>
            <p:cNvSpPr/>
            <p:nvPr/>
          </p:nvSpPr>
          <p:spPr>
            <a:xfrm>
              <a:off x="13432821" y="7104760"/>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3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5" y="2858"/>
                    <a:pt x="50578" y="0"/>
                    <a:pt x="62770" y="0"/>
                  </a:cubicBezTo>
                  <a:cubicBezTo>
                    <a:pt x="77724" y="0"/>
                    <a:pt x="89249" y="4096"/>
                    <a:pt x="97536" y="12383"/>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3" y="123254"/>
                    <a:pt x="67342" y="123254"/>
                  </a:cubicBezTo>
                  <a:cubicBezTo>
                    <a:pt x="73724"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9"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11" name="Graphic 175">
            <a:extLst>
              <a:ext uri="{FF2B5EF4-FFF2-40B4-BE49-F238E27FC236}">
                <a16:creationId xmlns:a16="http://schemas.microsoft.com/office/drawing/2014/main" id="{02A46277-53FB-5FF6-539A-91D6AEEA910C}"/>
              </a:ext>
            </a:extLst>
          </p:cNvPr>
          <p:cNvGrpSpPr>
            <a:grpSpLocks noChangeAspect="1"/>
          </p:cNvGrpSpPr>
          <p:nvPr userDrawn="1"/>
        </p:nvGrpSpPr>
        <p:grpSpPr bwMode="auto">
          <a:xfrm>
            <a:off x="4205288" y="9053513"/>
            <a:ext cx="4119562" cy="4119562"/>
            <a:chOff x="10648950" y="5323681"/>
            <a:chExt cx="3089433" cy="3089433"/>
          </a:xfrm>
        </p:grpSpPr>
        <p:sp>
          <p:nvSpPr>
            <p:cNvPr id="112" name="Freeform: Shape 1106">
              <a:extLst>
                <a:ext uri="{FF2B5EF4-FFF2-40B4-BE49-F238E27FC236}">
                  <a16:creationId xmlns:a16="http://schemas.microsoft.com/office/drawing/2014/main" id="{55181AAA-D94E-204E-8499-40789FEC6B05}"/>
                </a:ext>
              </a:extLst>
            </p:cNvPr>
            <p:cNvSpPr/>
            <p:nvPr/>
          </p:nvSpPr>
          <p:spPr>
            <a:xfrm>
              <a:off x="10648950" y="5323681"/>
              <a:ext cx="1310777" cy="2622744"/>
            </a:xfrm>
            <a:custGeom>
              <a:avLst/>
              <a:gdLst>
                <a:gd name="connsiteX0" fmla="*/ 1311212 w 1311211"/>
                <a:gd name="connsiteY0" fmla="*/ 0 h 2622423"/>
                <a:gd name="connsiteX1" fmla="*/ 0 w 1311211"/>
                <a:gd name="connsiteY1" fmla="*/ 1311212 h 2622423"/>
                <a:gd name="connsiteX2" fmla="*/ 1311212 w 1311211"/>
                <a:gd name="connsiteY2" fmla="*/ 2622423 h 2622423"/>
                <a:gd name="connsiteX3" fmla="*/ 1311212 w 1311211"/>
                <a:gd name="connsiteY3" fmla="*/ 0 h 2622423"/>
              </a:gdLst>
              <a:ahLst/>
              <a:cxnLst>
                <a:cxn ang="0">
                  <a:pos x="connsiteX0" y="connsiteY0"/>
                </a:cxn>
                <a:cxn ang="0">
                  <a:pos x="connsiteX1" y="connsiteY1"/>
                </a:cxn>
                <a:cxn ang="0">
                  <a:pos x="connsiteX2" y="connsiteY2"/>
                </a:cxn>
                <a:cxn ang="0">
                  <a:pos x="connsiteX3" y="connsiteY3"/>
                </a:cxn>
              </a:cxnLst>
              <a:rect l="l" t="t" r="r" b="b"/>
              <a:pathLst>
                <a:path w="1311211" h="2622423">
                  <a:moveTo>
                    <a:pt x="1311212" y="0"/>
                  </a:moveTo>
                  <a:cubicBezTo>
                    <a:pt x="587026" y="0"/>
                    <a:pt x="0" y="587026"/>
                    <a:pt x="0" y="1311212"/>
                  </a:cubicBezTo>
                  <a:cubicBezTo>
                    <a:pt x="0" y="2035397"/>
                    <a:pt x="587026" y="2622423"/>
                    <a:pt x="1311212" y="2622423"/>
                  </a:cubicBezTo>
                  <a:lnTo>
                    <a:pt x="1311212" y="0"/>
                  </a:lnTo>
                  <a:close/>
                </a:path>
              </a:pathLst>
            </a:custGeom>
            <a:solidFill>
              <a:schemeClr val="accent3"/>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3" name="Freeform: Shape 115">
              <a:extLst>
                <a:ext uri="{FF2B5EF4-FFF2-40B4-BE49-F238E27FC236}">
                  <a16:creationId xmlns:a16="http://schemas.microsoft.com/office/drawing/2014/main" id="{AB295C98-F8B1-9A66-119D-4814DE2C52C4}"/>
                </a:ext>
              </a:extLst>
            </p:cNvPr>
            <p:cNvSpPr>
              <a:spLocks/>
            </p:cNvSpPr>
            <p:nvPr/>
          </p:nvSpPr>
          <p:spPr bwMode="auto">
            <a:xfrm>
              <a:off x="11960161" y="5323681"/>
              <a:ext cx="1778222" cy="3089433"/>
            </a:xfrm>
            <a:custGeom>
              <a:avLst/>
              <a:gdLst>
                <a:gd name="T0" fmla="*/ 1778222 w 1778222"/>
                <a:gd name="T1" fmla="*/ 2683955 h 3089433"/>
                <a:gd name="T2" fmla="*/ 1059275 w 1778222"/>
                <a:gd name="T3" fmla="*/ 2083594 h 3089433"/>
                <a:gd name="T4" fmla="*/ 1311116 w 1778222"/>
                <a:gd name="T5" fmla="*/ 1311212 h 3089433"/>
                <a:gd name="T6" fmla="*/ 0 w 1778222"/>
                <a:gd name="T7" fmla="*/ 0 h 3089433"/>
                <a:gd name="T8" fmla="*/ 0 w 1778222"/>
                <a:gd name="T9" fmla="*/ 2622328 h 3089433"/>
                <a:gd name="T10" fmla="*/ 772382 w 1778222"/>
                <a:gd name="T11" fmla="*/ 2370487 h 3089433"/>
                <a:gd name="T12" fmla="*/ 1372743 w 1778222"/>
                <a:gd name="T13" fmla="*/ 3089434 h 3089433"/>
                <a:gd name="T14" fmla="*/ 1778222 w 1778222"/>
                <a:gd name="T15" fmla="*/ 2683955 h 30894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78222" h="3089433">
                  <a:moveTo>
                    <a:pt x="1778222" y="2683955"/>
                  </a:moveTo>
                  <a:lnTo>
                    <a:pt x="1059275" y="2083594"/>
                  </a:lnTo>
                  <a:cubicBezTo>
                    <a:pt x="1217486" y="1866900"/>
                    <a:pt x="1311116" y="1600010"/>
                    <a:pt x="1311116" y="1311212"/>
                  </a:cubicBezTo>
                  <a:cubicBezTo>
                    <a:pt x="1311116" y="587026"/>
                    <a:pt x="724090" y="0"/>
                    <a:pt x="0" y="0"/>
                  </a:cubicBezTo>
                  <a:lnTo>
                    <a:pt x="0" y="2622328"/>
                  </a:lnTo>
                  <a:cubicBezTo>
                    <a:pt x="288893" y="2622328"/>
                    <a:pt x="555688" y="2528697"/>
                    <a:pt x="772382" y="2370487"/>
                  </a:cubicBezTo>
                  <a:lnTo>
                    <a:pt x="1372743" y="3089434"/>
                  </a:lnTo>
                  <a:lnTo>
                    <a:pt x="1778222" y="2683955"/>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tx2"/>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tx2"/>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14" name="Date Placeholder 9">
            <a:extLst>
              <a:ext uri="{FF2B5EF4-FFF2-40B4-BE49-F238E27FC236}">
                <a16:creationId xmlns:a16="http://schemas.microsoft.com/office/drawing/2014/main" id="{5A98CE0D-91A0-A70C-E080-0AC5233A4B43}"/>
              </a:ext>
            </a:extLst>
          </p:cNvPr>
          <p:cNvSpPr>
            <a:spLocks noGrp="1"/>
          </p:cNvSpPr>
          <p:nvPr>
            <p:ph type="dt" sz="half" idx="10"/>
          </p:nvPr>
        </p:nvSpPr>
        <p:spPr>
          <a:xfrm>
            <a:off x="1260475" y="12153900"/>
            <a:ext cx="4694238" cy="731838"/>
          </a:xfrm>
        </p:spPr>
        <p:txBody>
          <a:bodyPr/>
          <a:lstStyle>
            <a:lvl1pPr algn="l">
              <a:defRPr sz="2200">
                <a:solidFill>
                  <a:schemeClr val="bg1"/>
                </a:solidFill>
              </a:defRPr>
            </a:lvl1pPr>
          </a:lstStyle>
          <a:p>
            <a:pPr>
              <a:defRPr/>
            </a:pPr>
            <a:fld id="{0E3F11A0-6041-4041-87C0-78A18C148BB3}" type="datetimeFigureOut">
              <a:rPr lang="ro-RO"/>
              <a:pPr>
                <a:defRPr/>
              </a:pPr>
              <a:t>17.02.2026</a:t>
            </a:fld>
            <a:endParaRPr lang="ro-RO"/>
          </a:p>
        </p:txBody>
      </p:sp>
    </p:spTree>
    <p:extLst>
      <p:ext uri="{BB962C8B-B14F-4D97-AF65-F5344CB8AC3E}">
        <p14:creationId xmlns:p14="http://schemas.microsoft.com/office/powerpoint/2010/main" val="3574567668"/>
      </p:ext>
    </p:extLst>
  </p:cSld>
  <p:clrMapOvr>
    <a:masterClrMapping/>
  </p:clrMapOvr>
  <p:hf sldNum="0" hdr="0" ftr="0"/>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NSCBT Mulțumim">
    <p:bg>
      <p:bgPr>
        <a:solidFill>
          <a:srgbClr val="FDC24E"/>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C18AFBE-F2CD-F17C-F980-0A5499F05193}"/>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3" name="TextBox 2">
            <a:extLst>
              <a:ext uri="{FF2B5EF4-FFF2-40B4-BE49-F238E27FC236}">
                <a16:creationId xmlns:a16="http://schemas.microsoft.com/office/drawing/2014/main" id="{497FCDED-48B0-CB85-90A3-ED11B63288BD}"/>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tx2"/>
                </a:solidFill>
              </a:rPr>
              <a:t>insp.gov.ro</a:t>
            </a:r>
          </a:p>
        </p:txBody>
      </p:sp>
      <p:sp>
        <p:nvSpPr>
          <p:cNvPr id="4" name="TextBox 3">
            <a:extLst>
              <a:ext uri="{FF2B5EF4-FFF2-40B4-BE49-F238E27FC236}">
                <a16:creationId xmlns:a16="http://schemas.microsoft.com/office/drawing/2014/main" id="{7669E7F3-9ECA-9BBA-6BD7-40D7AAE6DE7E}"/>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tx2"/>
                </a:solidFill>
              </a:rPr>
              <a:t>Mulțumim.</a:t>
            </a:r>
          </a:p>
        </p:txBody>
      </p:sp>
      <p:sp>
        <p:nvSpPr>
          <p:cNvPr id="5" name="TextBox 4">
            <a:extLst>
              <a:ext uri="{FF2B5EF4-FFF2-40B4-BE49-F238E27FC236}">
                <a16:creationId xmlns:a16="http://schemas.microsoft.com/office/drawing/2014/main" id="{573CACB2-14A6-4842-A5EF-812C19E73BB0}"/>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tx2"/>
                </a:solidFill>
              </a:rPr>
              <a:t>Adresa: str. Dr. Leonte Anastasievici nr. 1-3, sector 5, cod poștal 050463, București, România</a:t>
            </a:r>
          </a:p>
          <a:p>
            <a:pPr eaLnBrk="1" hangingPunct="1">
              <a:defRPr/>
            </a:pPr>
            <a:r>
              <a:rPr lang="ro-RO" altLang="ro-RO" sz="1600">
                <a:solidFill>
                  <a:schemeClr val="tx2"/>
                </a:solidFill>
              </a:rPr>
              <a:t>Telefon secretariat: +4 0213 183 620, +4 0213 183 619</a:t>
            </a:r>
          </a:p>
          <a:p>
            <a:pPr eaLnBrk="1" hangingPunct="1">
              <a:defRPr/>
            </a:pPr>
            <a:r>
              <a:rPr lang="ro-RO" altLang="ro-RO" sz="1600">
                <a:solidFill>
                  <a:schemeClr val="tx2"/>
                </a:solidFill>
              </a:rPr>
              <a:t>Fax: +4 0213 123 426</a:t>
            </a:r>
          </a:p>
          <a:p>
            <a:pPr eaLnBrk="1" hangingPunct="1">
              <a:defRPr/>
            </a:pPr>
            <a:r>
              <a:rPr lang="ro-RO" altLang="ro-RO" sz="1600">
                <a:solidFill>
                  <a:schemeClr val="tx2"/>
                </a:solidFill>
              </a:rPr>
              <a:t>E-mail: directie.generala@insp.gov.ro</a:t>
            </a:r>
          </a:p>
        </p:txBody>
      </p:sp>
      <p:grpSp>
        <p:nvGrpSpPr>
          <p:cNvPr id="6" name="Graphic 4">
            <a:extLst>
              <a:ext uri="{FF2B5EF4-FFF2-40B4-BE49-F238E27FC236}">
                <a16:creationId xmlns:a16="http://schemas.microsoft.com/office/drawing/2014/main" id="{AC5AE46B-E331-7BCA-5510-1AEC01B6DBBD}"/>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068E85E5-C681-E72F-4704-F7B425F1539C}"/>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3E0A1A13-94E8-892D-BF0D-FA3E2C1648B5}"/>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50C2A11A-22F5-BDEC-53CE-FE81CEDD5BBA}"/>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8E948F22-7176-F642-ADC8-2956566BAB21}"/>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50F00CEE-EF9C-CC05-04DF-47F47D39AABB}"/>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027F4577-CA6C-2437-6050-69CCB9A2075B}"/>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1AA1E488-26D2-BD4E-872F-1BC726F41B8E}"/>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A0A233DA-0AA4-0293-EF2C-C99AD80DF502}"/>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09B56A8B-8BBF-FC72-5551-BE50624C3C78}"/>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B83BAB44-B421-6A27-745A-3EE96BE18786}"/>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D56097F7-2B34-17A6-985C-941C10466015}"/>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371298FD-10DA-6619-27CB-86195A1FD1D2}"/>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E7345CC7-030F-D013-30A6-97007E19956D}"/>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DD3F605E-7680-6E6F-37B6-64C167EB779A}"/>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C2A877E2-CDDA-AA16-CCC5-1C0B7ABFFEAC}"/>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D7436F54-F997-9F21-59A9-44131F39A877}"/>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29E41702-4063-8E99-1C48-96E5EB50A252}"/>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89846088-F295-CE69-E0DB-C05BC91543A5}"/>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020D2931-7B7D-406C-B899-E8C98D76FC7E}"/>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8AD53D06-0FC9-58FF-B6B2-C33BE881AABB}"/>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271E9417-2FF3-2BFB-5E8C-15C48682F779}"/>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644AAAA5-DC95-DA34-1E19-C7CF9D6A67F0}"/>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8E7A38C2-A301-0561-3968-495B9CEE85D0}"/>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BA9F6461-A407-06F7-7924-EC2B34EB9147}"/>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912FF601-110D-32F7-CE7B-5C6162133EF8}"/>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1BAB0453-5EB6-D63B-9D42-E4027150F5C8}"/>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555E47AA-7695-BE11-8B55-7608C4070438}"/>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B88F4A06-4D1E-F11D-699B-C92F94FCF650}"/>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DEEFA529-531D-7246-CE1C-B3022D2F5484}"/>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A49098C8-385A-514C-7C12-006565F83CCB}"/>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4578ACD3-9E33-EE4D-AA74-42D5D3533081}"/>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2AE8001F-52C4-8539-369B-4C9ECDAD6B49}"/>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2D1A83B1-EEAA-EE71-B839-E48C44E13D64}"/>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D6C90FCA-8E62-D031-DC6D-926AA6975FB0}"/>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E5D027C5-46D6-88D7-BE31-EFEAE62A572A}"/>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16E0A12E-0CFB-8234-5E7C-6748B0589944}"/>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5CA4B6E4-64B8-E468-7A15-2235281F50D5}"/>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113F9320-8125-BC45-B59C-4BA3A3803B3E}"/>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8E447B91-9208-0FCD-5E52-BBE04F48B1A4}"/>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67CEF70D-8EE5-C1CE-D86B-AD108FE42EB6}"/>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50C6CE37-AE83-3409-F5B4-46319823B6E5}"/>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95D63699-B969-88C7-63FB-EF342AAC357D}"/>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F7B369C4-D9D6-3E6A-9E39-744BD11D7C93}"/>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9">
            <a:extLst>
              <a:ext uri="{FF2B5EF4-FFF2-40B4-BE49-F238E27FC236}">
                <a16:creationId xmlns:a16="http://schemas.microsoft.com/office/drawing/2014/main" id="{FF7E443D-55C5-0C4C-6366-594B8E89BE14}"/>
              </a:ext>
            </a:extLst>
          </p:cNvPr>
          <p:cNvGrpSpPr>
            <a:grpSpLocks noChangeAspect="1"/>
          </p:cNvGrpSpPr>
          <p:nvPr userDrawn="1"/>
        </p:nvGrpSpPr>
        <p:grpSpPr>
          <a:xfrm>
            <a:off x="19238400" y="1393200"/>
            <a:ext cx="3779999" cy="1011613"/>
            <a:chOff x="10772775" y="6485731"/>
            <a:chExt cx="2836258" cy="759047"/>
          </a:xfrm>
          <a:solidFill>
            <a:srgbClr val="262262"/>
          </a:solidFill>
        </p:grpSpPr>
        <p:sp>
          <p:nvSpPr>
            <p:cNvPr id="51" name="Freeform: Shape 1047">
              <a:extLst>
                <a:ext uri="{FF2B5EF4-FFF2-40B4-BE49-F238E27FC236}">
                  <a16:creationId xmlns:a16="http://schemas.microsoft.com/office/drawing/2014/main" id="{4DC0C72A-9901-D3AA-8EF1-AB7F20340553}"/>
                </a:ext>
              </a:extLst>
            </p:cNvPr>
            <p:cNvSpPr/>
            <p:nvPr/>
          </p:nvSpPr>
          <p:spPr>
            <a:xfrm>
              <a:off x="10772775" y="6502114"/>
              <a:ext cx="140493" cy="183172"/>
            </a:xfrm>
            <a:custGeom>
              <a:avLst/>
              <a:gdLst>
                <a:gd name="connsiteX0" fmla="*/ 37910 w 140493"/>
                <a:gd name="connsiteY0" fmla="*/ 171926 h 183172"/>
                <a:gd name="connsiteX1" fmla="*/ 9620 w 140493"/>
                <a:gd name="connsiteY1" fmla="*/ 139827 h 183172"/>
                <a:gd name="connsiteX2" fmla="*/ 0 w 140493"/>
                <a:gd name="connsiteY2" fmla="*/ 91154 h 183172"/>
                <a:gd name="connsiteX3" fmla="*/ 11335 w 140493"/>
                <a:gd name="connsiteY3" fmla="*/ 43529 h 183172"/>
                <a:gd name="connsiteX4" fmla="*/ 42386 w 140493"/>
                <a:gd name="connsiteY4" fmla="*/ 11430 h 183172"/>
                <a:gd name="connsiteX5" fmla="*/ 86678 w 140493"/>
                <a:gd name="connsiteY5" fmla="*/ 0 h 183172"/>
                <a:gd name="connsiteX6" fmla="*/ 131159 w 140493"/>
                <a:gd name="connsiteY6" fmla="*/ 5810 h 183172"/>
                <a:gd name="connsiteX7" fmla="*/ 139065 w 140493"/>
                <a:gd name="connsiteY7" fmla="*/ 7239 h 183172"/>
                <a:gd name="connsiteX8" fmla="*/ 136684 w 140493"/>
                <a:gd name="connsiteY8" fmla="*/ 50578 h 183172"/>
                <a:gd name="connsiteX9" fmla="*/ 120587 w 140493"/>
                <a:gd name="connsiteY9" fmla="*/ 50578 h 183172"/>
                <a:gd name="connsiteX10" fmla="*/ 114586 w 140493"/>
                <a:gd name="connsiteY10" fmla="*/ 20003 h 183172"/>
                <a:gd name="connsiteX11" fmla="*/ 102870 w 140493"/>
                <a:gd name="connsiteY11" fmla="*/ 15049 h 183172"/>
                <a:gd name="connsiteX12" fmla="*/ 82582 w 140493"/>
                <a:gd name="connsiteY12" fmla="*/ 13049 h 183172"/>
                <a:gd name="connsiteX13" fmla="*/ 55150 w 140493"/>
                <a:gd name="connsiteY13" fmla="*/ 21717 h 183172"/>
                <a:gd name="connsiteX14" fmla="*/ 36195 w 140493"/>
                <a:gd name="connsiteY14" fmla="*/ 47625 h 183172"/>
                <a:gd name="connsiteX15" fmla="*/ 29337 w 140493"/>
                <a:gd name="connsiteY15" fmla="*/ 88487 h 183172"/>
                <a:gd name="connsiteX16" fmla="*/ 35338 w 140493"/>
                <a:gd name="connsiteY16" fmla="*/ 129635 h 183172"/>
                <a:gd name="connsiteX17" fmla="*/ 53626 w 140493"/>
                <a:gd name="connsiteY17" fmla="*/ 159068 h 183172"/>
                <a:gd name="connsiteX18" fmla="*/ 83915 w 140493"/>
                <a:gd name="connsiteY18" fmla="*/ 170021 h 183172"/>
                <a:gd name="connsiteX19" fmla="*/ 103537 w 140493"/>
                <a:gd name="connsiteY19" fmla="*/ 167831 h 183172"/>
                <a:gd name="connsiteX20" fmla="*/ 115253 w 140493"/>
                <a:gd name="connsiteY20" fmla="*/ 161544 h 183172"/>
                <a:gd name="connsiteX21" fmla="*/ 125349 w 140493"/>
                <a:gd name="connsiteY21" fmla="*/ 137922 h 183172"/>
                <a:gd name="connsiteX22" fmla="*/ 140494 w 140493"/>
                <a:gd name="connsiteY22" fmla="*/ 139827 h 183172"/>
                <a:gd name="connsiteX23" fmla="*/ 134684 w 140493"/>
                <a:gd name="connsiteY23" fmla="*/ 174022 h 183172"/>
                <a:gd name="connsiteX24" fmla="*/ 119729 w 140493"/>
                <a:gd name="connsiteY24" fmla="*/ 177356 h 183172"/>
                <a:gd name="connsiteX25" fmla="*/ 102965 w 140493"/>
                <a:gd name="connsiteY25" fmla="*/ 181547 h 183172"/>
                <a:gd name="connsiteX26" fmla="*/ 82868 w 140493"/>
                <a:gd name="connsiteY26" fmla="*/ 183166 h 183172"/>
                <a:gd name="connsiteX27" fmla="*/ 37910 w 140493"/>
                <a:gd name="connsiteY27" fmla="*/ 171926 h 18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493" h="183172">
                  <a:moveTo>
                    <a:pt x="37910" y="171926"/>
                  </a:moveTo>
                  <a:cubicBezTo>
                    <a:pt x="25432" y="164306"/>
                    <a:pt x="16097" y="153638"/>
                    <a:pt x="9620" y="139827"/>
                  </a:cubicBezTo>
                  <a:cubicBezTo>
                    <a:pt x="3239" y="126016"/>
                    <a:pt x="0" y="109823"/>
                    <a:pt x="0" y="91154"/>
                  </a:cubicBezTo>
                  <a:cubicBezTo>
                    <a:pt x="0" y="73152"/>
                    <a:pt x="3810" y="57340"/>
                    <a:pt x="11335" y="43529"/>
                  </a:cubicBezTo>
                  <a:cubicBezTo>
                    <a:pt x="18860"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2954"/>
                    <a:pt x="63151" y="15907"/>
                    <a:pt x="55150" y="21717"/>
                  </a:cubicBezTo>
                  <a:cubicBezTo>
                    <a:pt x="47054" y="27622"/>
                    <a:pt x="40767" y="36195"/>
                    <a:pt x="36195" y="47625"/>
                  </a:cubicBezTo>
                  <a:cubicBezTo>
                    <a:pt x="31623" y="59055"/>
                    <a:pt x="29337" y="72676"/>
                    <a:pt x="29337" y="88487"/>
                  </a:cubicBezTo>
                  <a:cubicBezTo>
                    <a:pt x="29337" y="103537"/>
                    <a:pt x="31337" y="117253"/>
                    <a:pt x="35338" y="129635"/>
                  </a:cubicBezTo>
                  <a:cubicBezTo>
                    <a:pt x="39338" y="142018"/>
                    <a:pt x="45434" y="151829"/>
                    <a:pt x="53626" y="159068"/>
                  </a:cubicBezTo>
                  <a:cubicBezTo>
                    <a:pt x="61817" y="166402"/>
                    <a:pt x="71914" y="170021"/>
                    <a:pt x="83915" y="170021"/>
                  </a:cubicBezTo>
                  <a:cubicBezTo>
                    <a:pt x="92393" y="170021"/>
                    <a:pt x="98965" y="169259"/>
                    <a:pt x="103537" y="167831"/>
                  </a:cubicBezTo>
                  <a:cubicBezTo>
                    <a:pt x="108109" y="166402"/>
                    <a:pt x="112014" y="164306"/>
                    <a:pt x="115253" y="161544"/>
                  </a:cubicBezTo>
                  <a:lnTo>
                    <a:pt x="125349" y="137922"/>
                  </a:lnTo>
                  <a:lnTo>
                    <a:pt x="140494" y="139827"/>
                  </a:lnTo>
                  <a:lnTo>
                    <a:pt x="134684" y="174022"/>
                  </a:lnTo>
                  <a:cubicBezTo>
                    <a:pt x="131350" y="174212"/>
                    <a:pt x="126302" y="175260"/>
                    <a:pt x="119729" y="177356"/>
                  </a:cubicBezTo>
                  <a:cubicBezTo>
                    <a:pt x="113919" y="179165"/>
                    <a:pt x="108395" y="180499"/>
                    <a:pt x="102965" y="181547"/>
                  </a:cubicBezTo>
                  <a:cubicBezTo>
                    <a:pt x="97536" y="182594"/>
                    <a:pt x="90869" y="183166"/>
                    <a:pt x="82868" y="183166"/>
                  </a:cubicBezTo>
                  <a:cubicBezTo>
                    <a:pt x="65342" y="183356"/>
                    <a:pt x="50292" y="179546"/>
                    <a:pt x="37910" y="17192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8">
              <a:extLst>
                <a:ext uri="{FF2B5EF4-FFF2-40B4-BE49-F238E27FC236}">
                  <a16:creationId xmlns:a16="http://schemas.microsoft.com/office/drawing/2014/main" id="{089806DE-82E9-A781-03D5-88C7EB591BC1}"/>
                </a:ext>
              </a:extLst>
            </p:cNvPr>
            <p:cNvSpPr/>
            <p:nvPr/>
          </p:nvSpPr>
          <p:spPr>
            <a:xfrm>
              <a:off x="10932318"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201 w 110680"/>
                <a:gd name="connsiteY17" fmla="*/ 57626 h 139828"/>
                <a:gd name="connsiteX18" fmla="*/ 84963 w 110680"/>
                <a:gd name="connsiteY18" fmla="*/ 47244 h 139828"/>
                <a:gd name="connsiteX19" fmla="*/ 78391 w 110680"/>
                <a:gd name="connsiteY19" fmla="*/ 22574 h 139828"/>
                <a:gd name="connsiteX20" fmla="*/ 58293 w 110680"/>
                <a:gd name="connsiteY20" fmla="*/ 13525 h 139828"/>
                <a:gd name="connsiteX21" fmla="*/ 36005 w 110680"/>
                <a:gd name="connsiteY21" fmla="*/ 23622 h 139828"/>
                <a:gd name="connsiteX22" fmla="*/ 26480 w 110680"/>
                <a:gd name="connsiteY22" fmla="*/ 57531 h 139828"/>
                <a:gd name="connsiteX23" fmla="*/ 84201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291" y="139922"/>
                    <a:pt x="25432" y="133540"/>
                    <a:pt x="15240" y="120872"/>
                  </a:cubicBezTo>
                  <a:close/>
                  <a:moveTo>
                    <a:pt x="84201" y="57626"/>
                  </a:moveTo>
                  <a:cubicBezTo>
                    <a:pt x="84677" y="54292"/>
                    <a:pt x="84963" y="50863"/>
                    <a:pt x="84963" y="47244"/>
                  </a:cubicBezTo>
                  <a:cubicBezTo>
                    <a:pt x="84773" y="36862"/>
                    <a:pt x="82582" y="28575"/>
                    <a:pt x="78391" y="22574"/>
                  </a:cubicBezTo>
                  <a:cubicBezTo>
                    <a:pt x="74105" y="16574"/>
                    <a:pt x="67437" y="13525"/>
                    <a:pt x="58293" y="13525"/>
                  </a:cubicBezTo>
                  <a:cubicBezTo>
                    <a:pt x="48958" y="13525"/>
                    <a:pt x="41529" y="16859"/>
                    <a:pt x="36005" y="23622"/>
                  </a:cubicBezTo>
                  <a:cubicBezTo>
                    <a:pt x="30480" y="30385"/>
                    <a:pt x="27337" y="41624"/>
                    <a:pt x="26480" y="57531"/>
                  </a:cubicBezTo>
                  <a:lnTo>
                    <a:pt x="84201"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9">
              <a:extLst>
                <a:ext uri="{FF2B5EF4-FFF2-40B4-BE49-F238E27FC236}">
                  <a16:creationId xmlns:a16="http://schemas.microsoft.com/office/drawing/2014/main" id="{BE172ACD-A98D-12BB-94BB-FA95AA9BA28C}"/>
                </a:ext>
              </a:extLst>
            </p:cNvPr>
            <p:cNvSpPr/>
            <p:nvPr/>
          </p:nvSpPr>
          <p:spPr>
            <a:xfrm>
              <a:off x="11060810"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5 w 145256"/>
                <a:gd name="connsiteY5" fmla="*/ 4382 h 136779"/>
                <a:gd name="connsiteX6" fmla="*/ 40195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2 w 145256"/>
                <a:gd name="connsiteY16" fmla="*/ 136684 h 136779"/>
                <a:gd name="connsiteX17" fmla="*/ 88202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5 w 145256"/>
                <a:gd name="connsiteY28" fmla="*/ 136779 h 136779"/>
                <a:gd name="connsiteX29" fmla="*/ 2095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5" y="4382"/>
                  </a:lnTo>
                  <a:lnTo>
                    <a:pt x="40195"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3" y="15526"/>
                    <a:pt x="125063" y="23527"/>
                  </a:cubicBezTo>
                  <a:cubicBezTo>
                    <a:pt x="127349" y="31433"/>
                    <a:pt x="128397" y="42196"/>
                    <a:pt x="128397" y="55626"/>
                  </a:cubicBezTo>
                  <a:lnTo>
                    <a:pt x="128397" y="122968"/>
                  </a:lnTo>
                  <a:lnTo>
                    <a:pt x="145256" y="124682"/>
                  </a:lnTo>
                  <a:lnTo>
                    <a:pt x="145256" y="136684"/>
                  </a:lnTo>
                  <a:lnTo>
                    <a:pt x="88202" y="136684"/>
                  </a:lnTo>
                  <a:lnTo>
                    <a:pt x="88202"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5" y="136779"/>
                  </a:lnTo>
                  <a:lnTo>
                    <a:pt x="2095"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50">
              <a:extLst>
                <a:ext uri="{FF2B5EF4-FFF2-40B4-BE49-F238E27FC236}">
                  <a16:creationId xmlns:a16="http://schemas.microsoft.com/office/drawing/2014/main" id="{57779F08-1940-D2E9-082A-D5DF9F50F514}"/>
                </a:ext>
              </a:extLst>
            </p:cNvPr>
            <p:cNvSpPr/>
            <p:nvPr/>
          </p:nvSpPr>
          <p:spPr>
            <a:xfrm>
              <a:off x="11220068" y="6514591"/>
              <a:ext cx="86677" cy="170688"/>
            </a:xfrm>
            <a:custGeom>
              <a:avLst/>
              <a:gdLst>
                <a:gd name="connsiteX0" fmla="*/ 24098 w 86677"/>
                <a:gd name="connsiteY0" fmla="*/ 164402 h 170688"/>
                <a:gd name="connsiteX1" fmla="*/ 17335 w 86677"/>
                <a:gd name="connsiteY1" fmla="*/ 142970 h 170688"/>
                <a:gd name="connsiteX2" fmla="*/ 17335 w 86677"/>
                <a:gd name="connsiteY2" fmla="*/ 50578 h 170688"/>
                <a:gd name="connsiteX3" fmla="*/ 0 w 86677"/>
                <a:gd name="connsiteY3" fmla="*/ 50578 h 170688"/>
                <a:gd name="connsiteX4" fmla="*/ 0 w 86677"/>
                <a:gd name="connsiteY4" fmla="*/ 39719 h 170688"/>
                <a:gd name="connsiteX5" fmla="*/ 6763 w 86677"/>
                <a:gd name="connsiteY5" fmla="*/ 38005 h 170688"/>
                <a:gd name="connsiteX6" fmla="*/ 14192 w 86677"/>
                <a:gd name="connsiteY6" fmla="*/ 35338 h 170688"/>
                <a:gd name="connsiteX7" fmla="*/ 20193 w 86677"/>
                <a:gd name="connsiteY7" fmla="*/ 26670 h 170688"/>
                <a:gd name="connsiteX8" fmla="*/ 24765 w 86677"/>
                <a:gd name="connsiteY8" fmla="*/ 12002 h 170688"/>
                <a:gd name="connsiteX9" fmla="*/ 27908 w 86677"/>
                <a:gd name="connsiteY9" fmla="*/ 0 h 170688"/>
                <a:gd name="connsiteX10" fmla="*/ 42101 w 86677"/>
                <a:gd name="connsiteY10" fmla="*/ 0 h 170688"/>
                <a:gd name="connsiteX11" fmla="*/ 42577 w 86677"/>
                <a:gd name="connsiteY11" fmla="*/ 34671 h 170688"/>
                <a:gd name="connsiteX12" fmla="*/ 82772 w 86677"/>
                <a:gd name="connsiteY12" fmla="*/ 34671 h 170688"/>
                <a:gd name="connsiteX13" fmla="*/ 82772 w 86677"/>
                <a:gd name="connsiteY13" fmla="*/ 50578 h 170688"/>
                <a:gd name="connsiteX14" fmla="*/ 42577 w 86677"/>
                <a:gd name="connsiteY14" fmla="*/ 50578 h 170688"/>
                <a:gd name="connsiteX15" fmla="*/ 42577 w 86677"/>
                <a:gd name="connsiteY15" fmla="*/ 124492 h 170688"/>
                <a:gd name="connsiteX16" fmla="*/ 43434 w 86677"/>
                <a:gd name="connsiteY16" fmla="*/ 143732 h 170688"/>
                <a:gd name="connsiteX17" fmla="*/ 47054 w 86677"/>
                <a:gd name="connsiteY17" fmla="*/ 150971 h 170688"/>
                <a:gd name="connsiteX18" fmla="*/ 56579 w 86677"/>
                <a:gd name="connsiteY18" fmla="*/ 152686 h 170688"/>
                <a:gd name="connsiteX19" fmla="*/ 70866 w 86677"/>
                <a:gd name="connsiteY19" fmla="*/ 150971 h 170688"/>
                <a:gd name="connsiteX20" fmla="*/ 83058 w 86677"/>
                <a:gd name="connsiteY20" fmla="*/ 147352 h 170688"/>
                <a:gd name="connsiteX21" fmla="*/ 86678 w 86677"/>
                <a:gd name="connsiteY21" fmla="*/ 158210 h 170688"/>
                <a:gd name="connsiteX22" fmla="*/ 68008 w 86677"/>
                <a:gd name="connsiteY22" fmla="*/ 166592 h 170688"/>
                <a:gd name="connsiteX23" fmla="*/ 44577 w 86677"/>
                <a:gd name="connsiteY23" fmla="*/ 170688 h 170688"/>
                <a:gd name="connsiteX24" fmla="*/ 24098 w 86677"/>
                <a:gd name="connsiteY24" fmla="*/ 164402 h 17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8">
                  <a:moveTo>
                    <a:pt x="24098" y="164402"/>
                  </a:moveTo>
                  <a:cubicBezTo>
                    <a:pt x="19622" y="160211"/>
                    <a:pt x="17335" y="153067"/>
                    <a:pt x="17335" y="142970"/>
                  </a:cubicBezTo>
                  <a:lnTo>
                    <a:pt x="17335"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1" y="0"/>
                  </a:lnTo>
                  <a:lnTo>
                    <a:pt x="42577" y="34671"/>
                  </a:lnTo>
                  <a:lnTo>
                    <a:pt x="82772" y="34671"/>
                  </a:lnTo>
                  <a:lnTo>
                    <a:pt x="82772" y="50578"/>
                  </a:lnTo>
                  <a:lnTo>
                    <a:pt x="42577" y="50578"/>
                  </a:lnTo>
                  <a:lnTo>
                    <a:pt x="42577" y="124492"/>
                  </a:lnTo>
                  <a:cubicBezTo>
                    <a:pt x="42577" y="133636"/>
                    <a:pt x="42863" y="140018"/>
                    <a:pt x="43434" y="143732"/>
                  </a:cubicBezTo>
                  <a:cubicBezTo>
                    <a:pt x="44006" y="147447"/>
                    <a:pt x="45244" y="149828"/>
                    <a:pt x="47054" y="150971"/>
                  </a:cubicBezTo>
                  <a:cubicBezTo>
                    <a:pt x="48863" y="152114"/>
                    <a:pt x="52102" y="152686"/>
                    <a:pt x="56579" y="152686"/>
                  </a:cubicBezTo>
                  <a:cubicBezTo>
                    <a:pt x="60960" y="152686"/>
                    <a:pt x="65723" y="152114"/>
                    <a:pt x="70866" y="150971"/>
                  </a:cubicBezTo>
                  <a:cubicBezTo>
                    <a:pt x="76105" y="149828"/>
                    <a:pt x="80105" y="148685"/>
                    <a:pt x="83058" y="147352"/>
                  </a:cubicBezTo>
                  <a:lnTo>
                    <a:pt x="86678" y="158210"/>
                  </a:lnTo>
                  <a:cubicBezTo>
                    <a:pt x="82868" y="161068"/>
                    <a:pt x="76581" y="163925"/>
                    <a:pt x="68008" y="166592"/>
                  </a:cubicBezTo>
                  <a:cubicBezTo>
                    <a:pt x="59436" y="169355"/>
                    <a:pt x="51626" y="170688"/>
                    <a:pt x="44577" y="170688"/>
                  </a:cubicBezTo>
                  <a:cubicBezTo>
                    <a:pt x="35338" y="170593"/>
                    <a:pt x="28575" y="168497"/>
                    <a:pt x="24098" y="16440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51">
              <a:extLst>
                <a:ext uri="{FF2B5EF4-FFF2-40B4-BE49-F238E27FC236}">
                  <a16:creationId xmlns:a16="http://schemas.microsoft.com/office/drawing/2014/main" id="{4564C83A-472E-CE83-805F-9583194DBE34}"/>
                </a:ext>
              </a:extLst>
            </p:cNvPr>
            <p:cNvSpPr/>
            <p:nvPr/>
          </p:nvSpPr>
          <p:spPr>
            <a:xfrm>
              <a:off x="11321891" y="6545643"/>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6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7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2">
              <a:extLst>
                <a:ext uri="{FF2B5EF4-FFF2-40B4-BE49-F238E27FC236}">
                  <a16:creationId xmlns:a16="http://schemas.microsoft.com/office/drawing/2014/main" id="{14CCDFC2-521E-4AA4-36D2-49EA60E03F78}"/>
                </a:ext>
              </a:extLst>
            </p:cNvPr>
            <p:cNvSpPr/>
            <p:nvPr/>
          </p:nvSpPr>
          <p:spPr>
            <a:xfrm>
              <a:off x="11429428" y="6546310"/>
              <a:ext cx="134969" cy="139160"/>
            </a:xfrm>
            <a:custGeom>
              <a:avLst/>
              <a:gdLst>
                <a:gd name="connsiteX0" fmla="*/ 101632 w 134969"/>
                <a:gd name="connsiteY0" fmla="*/ 136017 h 139160"/>
                <a:gd name="connsiteX1" fmla="*/ 98393 w 134969"/>
                <a:gd name="connsiteY1" fmla="*/ 127349 h 139160"/>
                <a:gd name="connsiteX2" fmla="*/ 98393 w 134969"/>
                <a:gd name="connsiteY2" fmla="*/ 119158 h 139160"/>
                <a:gd name="connsiteX3" fmla="*/ 78581 w 134969"/>
                <a:gd name="connsiteY3" fmla="*/ 133160 h 139160"/>
                <a:gd name="connsiteX4" fmla="*/ 54673 w 134969"/>
                <a:gd name="connsiteY4" fmla="*/ 139160 h 139160"/>
                <a:gd name="connsiteX5" fmla="*/ 22955 w 134969"/>
                <a:gd name="connsiteY5" fmla="*/ 127159 h 139160"/>
                <a:gd name="connsiteX6" fmla="*/ 13525 w 134969"/>
                <a:gd name="connsiteY6" fmla="*/ 87440 h 139160"/>
                <a:gd name="connsiteX7" fmla="*/ 13525 w 134969"/>
                <a:gd name="connsiteY7" fmla="*/ 17621 h 139160"/>
                <a:gd name="connsiteX8" fmla="*/ 0 w 134969"/>
                <a:gd name="connsiteY8" fmla="*/ 13811 h 139160"/>
                <a:gd name="connsiteX9" fmla="*/ 0 w 134969"/>
                <a:gd name="connsiteY9" fmla="*/ 3143 h 139160"/>
                <a:gd name="connsiteX10" fmla="*/ 33719 w 134969"/>
                <a:gd name="connsiteY10" fmla="*/ 0 h 139160"/>
                <a:gd name="connsiteX11" fmla="*/ 34004 w 134969"/>
                <a:gd name="connsiteY11" fmla="*/ 0 h 139160"/>
                <a:gd name="connsiteX12" fmla="*/ 38576 w 134969"/>
                <a:gd name="connsiteY12" fmla="*/ 2857 h 139160"/>
                <a:gd name="connsiteX13" fmla="*/ 38576 w 134969"/>
                <a:gd name="connsiteY13" fmla="*/ 85439 h 139160"/>
                <a:gd name="connsiteX14" fmla="*/ 40576 w 134969"/>
                <a:gd name="connsiteY14" fmla="*/ 107252 h 139160"/>
                <a:gd name="connsiteX15" fmla="*/ 47815 w 134969"/>
                <a:gd name="connsiteY15" fmla="*/ 118777 h 139160"/>
                <a:gd name="connsiteX16" fmla="*/ 62865 w 134969"/>
                <a:gd name="connsiteY16" fmla="*/ 122491 h 139160"/>
                <a:gd name="connsiteX17" fmla="*/ 80867 w 134969"/>
                <a:gd name="connsiteY17" fmla="*/ 118396 h 139160"/>
                <a:gd name="connsiteX18" fmla="*/ 95536 w 134969"/>
                <a:gd name="connsiteY18" fmla="*/ 108776 h 139160"/>
                <a:gd name="connsiteX19" fmla="*/ 95536 w 134969"/>
                <a:gd name="connsiteY19" fmla="*/ 17621 h 139160"/>
                <a:gd name="connsiteX20" fmla="*/ 78200 w 134969"/>
                <a:gd name="connsiteY20" fmla="*/ 13811 h 139160"/>
                <a:gd name="connsiteX21" fmla="*/ 78200 w 134969"/>
                <a:gd name="connsiteY21" fmla="*/ 3143 h 139160"/>
                <a:gd name="connsiteX22" fmla="*/ 114776 w 134969"/>
                <a:gd name="connsiteY22" fmla="*/ 0 h 139160"/>
                <a:gd name="connsiteX23" fmla="*/ 114967 w 134969"/>
                <a:gd name="connsiteY23" fmla="*/ 0 h 139160"/>
                <a:gd name="connsiteX24" fmla="*/ 120491 w 134969"/>
                <a:gd name="connsiteY24" fmla="*/ 2857 h 139160"/>
                <a:gd name="connsiteX25" fmla="*/ 120491 w 134969"/>
                <a:gd name="connsiteY25" fmla="*/ 124206 h 139160"/>
                <a:gd name="connsiteX26" fmla="*/ 134969 w 134969"/>
                <a:gd name="connsiteY26" fmla="*/ 124206 h 139160"/>
                <a:gd name="connsiteX27" fmla="*/ 134684 w 134969"/>
                <a:gd name="connsiteY27" fmla="*/ 135065 h 139160"/>
                <a:gd name="connsiteX28" fmla="*/ 122968 w 134969"/>
                <a:gd name="connsiteY28" fmla="*/ 137732 h 139160"/>
                <a:gd name="connsiteX29" fmla="*/ 111538 w 134969"/>
                <a:gd name="connsiteY29" fmla="*/ 138684 h 139160"/>
                <a:gd name="connsiteX30" fmla="*/ 101632 w 134969"/>
                <a:gd name="connsiteY30" fmla="*/ 13601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160">
                  <a:moveTo>
                    <a:pt x="101632" y="136017"/>
                  </a:moveTo>
                  <a:cubicBezTo>
                    <a:pt x="99441" y="134302"/>
                    <a:pt x="98393" y="131350"/>
                    <a:pt x="98393" y="127349"/>
                  </a:cubicBezTo>
                  <a:lnTo>
                    <a:pt x="98393" y="119158"/>
                  </a:lnTo>
                  <a:cubicBezTo>
                    <a:pt x="93059" y="124492"/>
                    <a:pt x="86487" y="129064"/>
                    <a:pt x="78581" y="133160"/>
                  </a:cubicBezTo>
                  <a:cubicBezTo>
                    <a:pt x="70675" y="137160"/>
                    <a:pt x="62674" y="139160"/>
                    <a:pt x="54673" y="139160"/>
                  </a:cubicBezTo>
                  <a:cubicBezTo>
                    <a:pt x="39719" y="139160"/>
                    <a:pt x="29146" y="135160"/>
                    <a:pt x="22955" y="127159"/>
                  </a:cubicBezTo>
                  <a:cubicBezTo>
                    <a:pt x="16669" y="119158"/>
                    <a:pt x="13525" y="105918"/>
                    <a:pt x="13525" y="87440"/>
                  </a:cubicBezTo>
                  <a:lnTo>
                    <a:pt x="13525" y="17621"/>
                  </a:lnTo>
                  <a:lnTo>
                    <a:pt x="0" y="13811"/>
                  </a:lnTo>
                  <a:lnTo>
                    <a:pt x="0" y="3143"/>
                  </a:lnTo>
                  <a:lnTo>
                    <a:pt x="33719" y="0"/>
                  </a:lnTo>
                  <a:lnTo>
                    <a:pt x="34004" y="0"/>
                  </a:lnTo>
                  <a:lnTo>
                    <a:pt x="38576" y="2857"/>
                  </a:lnTo>
                  <a:lnTo>
                    <a:pt x="38576" y="85439"/>
                  </a:lnTo>
                  <a:cubicBezTo>
                    <a:pt x="38576" y="94774"/>
                    <a:pt x="39243" y="102013"/>
                    <a:pt x="40576" y="107252"/>
                  </a:cubicBezTo>
                  <a:cubicBezTo>
                    <a:pt x="41910" y="112490"/>
                    <a:pt x="44386" y="116300"/>
                    <a:pt x="47815" y="118777"/>
                  </a:cubicBezTo>
                  <a:cubicBezTo>
                    <a:pt x="51244" y="121253"/>
                    <a:pt x="56293" y="122491"/>
                    <a:pt x="62865" y="122491"/>
                  </a:cubicBezTo>
                  <a:cubicBezTo>
                    <a:pt x="69247" y="122491"/>
                    <a:pt x="75247" y="121158"/>
                    <a:pt x="80867" y="118396"/>
                  </a:cubicBezTo>
                  <a:cubicBezTo>
                    <a:pt x="86487" y="115634"/>
                    <a:pt x="91345" y="112490"/>
                    <a:pt x="95536" y="108776"/>
                  </a:cubicBezTo>
                  <a:lnTo>
                    <a:pt x="95536" y="17621"/>
                  </a:lnTo>
                  <a:lnTo>
                    <a:pt x="78200" y="13811"/>
                  </a:lnTo>
                  <a:lnTo>
                    <a:pt x="78200" y="3143"/>
                  </a:lnTo>
                  <a:lnTo>
                    <a:pt x="114776" y="0"/>
                  </a:lnTo>
                  <a:lnTo>
                    <a:pt x="114967" y="0"/>
                  </a:lnTo>
                  <a:lnTo>
                    <a:pt x="120491" y="2857"/>
                  </a:lnTo>
                  <a:lnTo>
                    <a:pt x="120491" y="124206"/>
                  </a:lnTo>
                  <a:lnTo>
                    <a:pt x="134969" y="124206"/>
                  </a:lnTo>
                  <a:lnTo>
                    <a:pt x="134684" y="135065"/>
                  </a:lnTo>
                  <a:cubicBezTo>
                    <a:pt x="130207" y="136208"/>
                    <a:pt x="126301" y="137065"/>
                    <a:pt x="122968" y="137732"/>
                  </a:cubicBezTo>
                  <a:cubicBezTo>
                    <a:pt x="119634" y="138398"/>
                    <a:pt x="115824" y="138684"/>
                    <a:pt x="111538" y="138684"/>
                  </a:cubicBezTo>
                  <a:cubicBezTo>
                    <a:pt x="107156" y="138684"/>
                    <a:pt x="103822" y="137732"/>
                    <a:pt x="101632" y="13601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3">
              <a:extLst>
                <a:ext uri="{FF2B5EF4-FFF2-40B4-BE49-F238E27FC236}">
                  <a16:creationId xmlns:a16="http://schemas.microsoft.com/office/drawing/2014/main" id="{931AEE54-0A6B-7644-FBEC-490ABC7C2D99}"/>
                </a:ext>
              </a:extLst>
            </p:cNvPr>
            <p:cNvSpPr/>
            <p:nvPr/>
          </p:nvSpPr>
          <p:spPr>
            <a:xfrm>
              <a:off x="11581733"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1"/>
                  </a:lnTo>
                  <a:lnTo>
                    <a:pt x="19621"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4">
              <a:extLst>
                <a:ext uri="{FF2B5EF4-FFF2-40B4-BE49-F238E27FC236}">
                  <a16:creationId xmlns:a16="http://schemas.microsoft.com/office/drawing/2014/main" id="{33335B58-804F-FD51-20FF-6781B6FD124A}"/>
                </a:ext>
              </a:extLst>
            </p:cNvPr>
            <p:cNvSpPr/>
            <p:nvPr/>
          </p:nvSpPr>
          <p:spPr>
            <a:xfrm>
              <a:off x="11721941" y="6504018"/>
              <a:ext cx="174307" cy="178784"/>
            </a:xfrm>
            <a:custGeom>
              <a:avLst/>
              <a:gdLst>
                <a:gd name="connsiteX0" fmla="*/ 19336 w 174307"/>
                <a:gd name="connsiteY0" fmla="*/ 14954 h 178784"/>
                <a:gd name="connsiteX1" fmla="*/ 95 w 174307"/>
                <a:gd name="connsiteY1" fmla="*/ 12097 h 178784"/>
                <a:gd name="connsiteX2" fmla="*/ 95 w 174307"/>
                <a:gd name="connsiteY2" fmla="*/ 0 h 178784"/>
                <a:gd name="connsiteX3" fmla="*/ 44863 w 174307"/>
                <a:gd name="connsiteY3" fmla="*/ 0 h 178784"/>
                <a:gd name="connsiteX4" fmla="*/ 124968 w 174307"/>
                <a:gd name="connsiteY4" fmla="*/ 117443 h 178784"/>
                <a:gd name="connsiteX5" fmla="*/ 138494 w 174307"/>
                <a:gd name="connsiteY5" fmla="*/ 142970 h 178784"/>
                <a:gd name="connsiteX6" fmla="*/ 138494 w 174307"/>
                <a:gd name="connsiteY6" fmla="*/ 14954 h 178784"/>
                <a:gd name="connsiteX7" fmla="*/ 117538 w 174307"/>
                <a:gd name="connsiteY7" fmla="*/ 12097 h 178784"/>
                <a:gd name="connsiteX8" fmla="*/ 117538 w 174307"/>
                <a:gd name="connsiteY8" fmla="*/ 0 h 178784"/>
                <a:gd name="connsiteX9" fmla="*/ 174307 w 174307"/>
                <a:gd name="connsiteY9" fmla="*/ 0 h 178784"/>
                <a:gd name="connsiteX10" fmla="*/ 174307 w 174307"/>
                <a:gd name="connsiteY10" fmla="*/ 12002 h 178784"/>
                <a:gd name="connsiteX11" fmla="*/ 155067 w 174307"/>
                <a:gd name="connsiteY11" fmla="*/ 14859 h 178784"/>
                <a:gd name="connsiteX12" fmla="*/ 155067 w 174307"/>
                <a:gd name="connsiteY12" fmla="*/ 178689 h 178784"/>
                <a:gd name="connsiteX13" fmla="*/ 136017 w 174307"/>
                <a:gd name="connsiteY13" fmla="*/ 178689 h 178784"/>
                <a:gd name="connsiteX14" fmla="*/ 54197 w 174307"/>
                <a:gd name="connsiteY14" fmla="*/ 58579 h 178784"/>
                <a:gd name="connsiteX15" fmla="*/ 35623 w 174307"/>
                <a:gd name="connsiteY15" fmla="*/ 26860 h 178784"/>
                <a:gd name="connsiteX16" fmla="*/ 35623 w 174307"/>
                <a:gd name="connsiteY16" fmla="*/ 164592 h 178784"/>
                <a:gd name="connsiteX17" fmla="*/ 58483 w 174307"/>
                <a:gd name="connsiteY17" fmla="*/ 166973 h 178784"/>
                <a:gd name="connsiteX18" fmla="*/ 58483 w 174307"/>
                <a:gd name="connsiteY18" fmla="*/ 178784 h 178784"/>
                <a:gd name="connsiteX19" fmla="*/ 0 w 174307"/>
                <a:gd name="connsiteY19" fmla="*/ 178784 h 178784"/>
                <a:gd name="connsiteX20" fmla="*/ 0 w 174307"/>
                <a:gd name="connsiteY20" fmla="*/ 166973 h 178784"/>
                <a:gd name="connsiteX21" fmla="*/ 19240 w 174307"/>
                <a:gd name="connsiteY21" fmla="*/ 164306 h 178784"/>
                <a:gd name="connsiteX22" fmla="*/ 19240 w 174307"/>
                <a:gd name="connsiteY22" fmla="*/ 1495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307" h="178784">
                  <a:moveTo>
                    <a:pt x="19336" y="14954"/>
                  </a:moveTo>
                  <a:lnTo>
                    <a:pt x="95" y="12097"/>
                  </a:lnTo>
                  <a:lnTo>
                    <a:pt x="95" y="0"/>
                  </a:lnTo>
                  <a:lnTo>
                    <a:pt x="44863" y="0"/>
                  </a:lnTo>
                  <a:lnTo>
                    <a:pt x="124968" y="117443"/>
                  </a:lnTo>
                  <a:lnTo>
                    <a:pt x="138494" y="142970"/>
                  </a:lnTo>
                  <a:lnTo>
                    <a:pt x="138494" y="14954"/>
                  </a:lnTo>
                  <a:lnTo>
                    <a:pt x="117538" y="12097"/>
                  </a:lnTo>
                  <a:lnTo>
                    <a:pt x="117538" y="0"/>
                  </a:lnTo>
                  <a:lnTo>
                    <a:pt x="174307" y="0"/>
                  </a:lnTo>
                  <a:lnTo>
                    <a:pt x="174307" y="12002"/>
                  </a:lnTo>
                  <a:lnTo>
                    <a:pt x="155067" y="14859"/>
                  </a:lnTo>
                  <a:lnTo>
                    <a:pt x="155067" y="178689"/>
                  </a:lnTo>
                  <a:lnTo>
                    <a:pt x="136017" y="178689"/>
                  </a:lnTo>
                  <a:lnTo>
                    <a:pt x="54197" y="58579"/>
                  </a:lnTo>
                  <a:lnTo>
                    <a:pt x="35623" y="26860"/>
                  </a:lnTo>
                  <a:lnTo>
                    <a:pt x="35623" y="164592"/>
                  </a:lnTo>
                  <a:lnTo>
                    <a:pt x="58483" y="166973"/>
                  </a:lnTo>
                  <a:lnTo>
                    <a:pt x="58483" y="178784"/>
                  </a:lnTo>
                  <a:lnTo>
                    <a:pt x="0" y="178784"/>
                  </a:lnTo>
                  <a:lnTo>
                    <a:pt x="0" y="166973"/>
                  </a:lnTo>
                  <a:lnTo>
                    <a:pt x="19240" y="164306"/>
                  </a:lnTo>
                  <a:lnTo>
                    <a:pt x="19240" y="149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5">
              <a:extLst>
                <a:ext uri="{FF2B5EF4-FFF2-40B4-BE49-F238E27FC236}">
                  <a16:creationId xmlns:a16="http://schemas.microsoft.com/office/drawing/2014/main" id="{20BA833F-84E7-1075-49E1-B42EFD85C845}"/>
                </a:ext>
              </a:extLst>
            </p:cNvPr>
            <p:cNvSpPr/>
            <p:nvPr/>
          </p:nvSpPr>
          <p:spPr>
            <a:xfrm>
              <a:off x="11912917"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3"/>
                    <a:pt x="77629" y="30956"/>
                  </a:cubicBezTo>
                  <a:cubicBezTo>
                    <a:pt x="76010"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2"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191"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6">
              <a:extLst>
                <a:ext uri="{FF2B5EF4-FFF2-40B4-BE49-F238E27FC236}">
                  <a16:creationId xmlns:a16="http://schemas.microsoft.com/office/drawing/2014/main" id="{DE30EB96-5B27-42A4-4BC4-BE48F14F8DCB}"/>
                </a:ext>
              </a:extLst>
            </p:cNvPr>
            <p:cNvSpPr/>
            <p:nvPr/>
          </p:nvSpPr>
          <p:spPr>
            <a:xfrm>
              <a:off x="12044648" y="6514591"/>
              <a:ext cx="86677" cy="233743"/>
            </a:xfrm>
            <a:custGeom>
              <a:avLst/>
              <a:gdLst>
                <a:gd name="connsiteX0" fmla="*/ 24098 w 86677"/>
                <a:gd name="connsiteY0" fmla="*/ 164402 h 233743"/>
                <a:gd name="connsiteX1" fmla="*/ 17336 w 86677"/>
                <a:gd name="connsiteY1" fmla="*/ 142970 h 233743"/>
                <a:gd name="connsiteX2" fmla="*/ 17336 w 86677"/>
                <a:gd name="connsiteY2" fmla="*/ 50578 h 233743"/>
                <a:gd name="connsiteX3" fmla="*/ 0 w 86677"/>
                <a:gd name="connsiteY3" fmla="*/ 50578 h 233743"/>
                <a:gd name="connsiteX4" fmla="*/ 0 w 86677"/>
                <a:gd name="connsiteY4" fmla="*/ 39719 h 233743"/>
                <a:gd name="connsiteX5" fmla="*/ 6763 w 86677"/>
                <a:gd name="connsiteY5" fmla="*/ 38005 h 233743"/>
                <a:gd name="connsiteX6" fmla="*/ 14192 w 86677"/>
                <a:gd name="connsiteY6" fmla="*/ 35338 h 233743"/>
                <a:gd name="connsiteX7" fmla="*/ 20193 w 86677"/>
                <a:gd name="connsiteY7" fmla="*/ 26670 h 233743"/>
                <a:gd name="connsiteX8" fmla="*/ 24765 w 86677"/>
                <a:gd name="connsiteY8" fmla="*/ 12002 h 233743"/>
                <a:gd name="connsiteX9" fmla="*/ 27908 w 86677"/>
                <a:gd name="connsiteY9" fmla="*/ 0 h 233743"/>
                <a:gd name="connsiteX10" fmla="*/ 42100 w 86677"/>
                <a:gd name="connsiteY10" fmla="*/ 0 h 233743"/>
                <a:gd name="connsiteX11" fmla="*/ 42577 w 86677"/>
                <a:gd name="connsiteY11" fmla="*/ 34671 h 233743"/>
                <a:gd name="connsiteX12" fmla="*/ 82772 w 86677"/>
                <a:gd name="connsiteY12" fmla="*/ 34671 h 233743"/>
                <a:gd name="connsiteX13" fmla="*/ 82772 w 86677"/>
                <a:gd name="connsiteY13" fmla="*/ 50578 h 233743"/>
                <a:gd name="connsiteX14" fmla="*/ 42577 w 86677"/>
                <a:gd name="connsiteY14" fmla="*/ 50578 h 233743"/>
                <a:gd name="connsiteX15" fmla="*/ 42577 w 86677"/>
                <a:gd name="connsiteY15" fmla="*/ 124492 h 233743"/>
                <a:gd name="connsiteX16" fmla="*/ 43434 w 86677"/>
                <a:gd name="connsiteY16" fmla="*/ 143732 h 233743"/>
                <a:gd name="connsiteX17" fmla="*/ 47054 w 86677"/>
                <a:gd name="connsiteY17" fmla="*/ 150971 h 233743"/>
                <a:gd name="connsiteX18" fmla="*/ 56579 w 86677"/>
                <a:gd name="connsiteY18" fmla="*/ 152686 h 233743"/>
                <a:gd name="connsiteX19" fmla="*/ 70866 w 86677"/>
                <a:gd name="connsiteY19" fmla="*/ 150971 h 233743"/>
                <a:gd name="connsiteX20" fmla="*/ 83058 w 86677"/>
                <a:gd name="connsiteY20" fmla="*/ 147352 h 233743"/>
                <a:gd name="connsiteX21" fmla="*/ 86678 w 86677"/>
                <a:gd name="connsiteY21" fmla="*/ 158210 h 233743"/>
                <a:gd name="connsiteX22" fmla="*/ 68008 w 86677"/>
                <a:gd name="connsiteY22" fmla="*/ 166592 h 233743"/>
                <a:gd name="connsiteX23" fmla="*/ 44577 w 86677"/>
                <a:gd name="connsiteY23" fmla="*/ 170688 h 233743"/>
                <a:gd name="connsiteX24" fmla="*/ 24098 w 86677"/>
                <a:gd name="connsiteY24" fmla="*/ 164402 h 233743"/>
                <a:gd name="connsiteX25" fmla="*/ 61150 w 86677"/>
                <a:gd name="connsiteY25" fmla="*/ 216599 h 233743"/>
                <a:gd name="connsiteX26" fmla="*/ 52959 w 86677"/>
                <a:gd name="connsiteY26" fmla="*/ 228410 h 233743"/>
                <a:gd name="connsiteX27" fmla="*/ 46006 w 86677"/>
                <a:gd name="connsiteY27" fmla="*/ 233744 h 233743"/>
                <a:gd name="connsiteX28" fmla="*/ 45720 w 86677"/>
                <a:gd name="connsiteY28" fmla="*/ 233744 h 233743"/>
                <a:gd name="connsiteX29" fmla="*/ 37529 w 86677"/>
                <a:gd name="connsiteY29" fmla="*/ 229457 h 233743"/>
                <a:gd name="connsiteX30" fmla="*/ 37338 w 86677"/>
                <a:gd name="connsiteY30" fmla="*/ 228029 h 233743"/>
                <a:gd name="connsiteX31" fmla="*/ 42863 w 86677"/>
                <a:gd name="connsiteY31" fmla="*/ 221552 h 233743"/>
                <a:gd name="connsiteX32" fmla="*/ 45053 w 86677"/>
                <a:gd name="connsiteY32" fmla="*/ 211455 h 233743"/>
                <a:gd name="connsiteX33" fmla="*/ 43720 w 86677"/>
                <a:gd name="connsiteY33" fmla="*/ 206407 h 233743"/>
                <a:gd name="connsiteX34" fmla="*/ 40005 w 86677"/>
                <a:gd name="connsiteY34" fmla="*/ 202787 h 233743"/>
                <a:gd name="connsiteX35" fmla="*/ 35242 w 86677"/>
                <a:gd name="connsiteY35" fmla="*/ 193167 h 233743"/>
                <a:gd name="connsiteX36" fmla="*/ 39338 w 86677"/>
                <a:gd name="connsiteY36" fmla="*/ 184309 h 233743"/>
                <a:gd name="connsiteX37" fmla="*/ 48006 w 86677"/>
                <a:gd name="connsiteY37" fmla="*/ 181642 h 233743"/>
                <a:gd name="connsiteX38" fmla="*/ 48958 w 86677"/>
                <a:gd name="connsiteY38" fmla="*/ 181642 h 233743"/>
                <a:gd name="connsiteX39" fmla="*/ 60484 w 86677"/>
                <a:gd name="connsiteY39" fmla="*/ 186690 h 233743"/>
                <a:gd name="connsiteX40" fmla="*/ 64865 w 86677"/>
                <a:gd name="connsiteY40" fmla="*/ 200882 h 233743"/>
                <a:gd name="connsiteX41" fmla="*/ 61150 w 86677"/>
                <a:gd name="connsiteY41" fmla="*/ 216599 h 23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6677" h="233743">
                  <a:moveTo>
                    <a:pt x="24098" y="164402"/>
                  </a:moveTo>
                  <a:cubicBezTo>
                    <a:pt x="19621" y="160211"/>
                    <a:pt x="17336" y="153067"/>
                    <a:pt x="17336" y="142970"/>
                  </a:cubicBezTo>
                  <a:lnTo>
                    <a:pt x="17336"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3" y="140018"/>
                    <a:pt x="43434" y="143732"/>
                  </a:cubicBezTo>
                  <a:cubicBezTo>
                    <a:pt x="44005" y="147447"/>
                    <a:pt x="45244" y="149828"/>
                    <a:pt x="47054" y="150971"/>
                  </a:cubicBezTo>
                  <a:cubicBezTo>
                    <a:pt x="48863" y="152114"/>
                    <a:pt x="52102" y="152686"/>
                    <a:pt x="56579" y="152686"/>
                  </a:cubicBezTo>
                  <a:cubicBezTo>
                    <a:pt x="60960" y="152686"/>
                    <a:pt x="65722" y="152114"/>
                    <a:pt x="70866" y="150971"/>
                  </a:cubicBezTo>
                  <a:cubicBezTo>
                    <a:pt x="76105" y="149828"/>
                    <a:pt x="80105" y="148685"/>
                    <a:pt x="83058" y="147352"/>
                  </a:cubicBezTo>
                  <a:lnTo>
                    <a:pt x="86678" y="158210"/>
                  </a:lnTo>
                  <a:cubicBezTo>
                    <a:pt x="82867" y="161068"/>
                    <a:pt x="76581" y="163925"/>
                    <a:pt x="68008" y="166592"/>
                  </a:cubicBezTo>
                  <a:cubicBezTo>
                    <a:pt x="59436" y="169355"/>
                    <a:pt x="51625" y="170688"/>
                    <a:pt x="44577" y="170688"/>
                  </a:cubicBezTo>
                  <a:cubicBezTo>
                    <a:pt x="35433" y="170593"/>
                    <a:pt x="28575" y="168497"/>
                    <a:pt x="24098" y="164402"/>
                  </a:cubicBezTo>
                  <a:close/>
                  <a:moveTo>
                    <a:pt x="61150" y="216599"/>
                  </a:moveTo>
                  <a:cubicBezTo>
                    <a:pt x="58769" y="221361"/>
                    <a:pt x="56007" y="225362"/>
                    <a:pt x="52959" y="228410"/>
                  </a:cubicBezTo>
                  <a:cubicBezTo>
                    <a:pt x="49911" y="231458"/>
                    <a:pt x="47625" y="233267"/>
                    <a:pt x="46006" y="233744"/>
                  </a:cubicBezTo>
                  <a:lnTo>
                    <a:pt x="45720" y="233744"/>
                  </a:lnTo>
                  <a:lnTo>
                    <a:pt x="37529" y="229457"/>
                  </a:lnTo>
                  <a:lnTo>
                    <a:pt x="37338" y="228029"/>
                  </a:lnTo>
                  <a:cubicBezTo>
                    <a:pt x="39624" y="226886"/>
                    <a:pt x="41434" y="224790"/>
                    <a:pt x="42863" y="221552"/>
                  </a:cubicBezTo>
                  <a:cubicBezTo>
                    <a:pt x="44291" y="218313"/>
                    <a:pt x="45053" y="214979"/>
                    <a:pt x="45053" y="211455"/>
                  </a:cubicBezTo>
                  <a:cubicBezTo>
                    <a:pt x="45053" y="209360"/>
                    <a:pt x="44577" y="207645"/>
                    <a:pt x="43720" y="206407"/>
                  </a:cubicBezTo>
                  <a:cubicBezTo>
                    <a:pt x="42863" y="205169"/>
                    <a:pt x="41624" y="203930"/>
                    <a:pt x="40005" y="202787"/>
                  </a:cubicBezTo>
                  <a:cubicBezTo>
                    <a:pt x="36767" y="200501"/>
                    <a:pt x="35242" y="197358"/>
                    <a:pt x="35242" y="193167"/>
                  </a:cubicBezTo>
                  <a:cubicBezTo>
                    <a:pt x="35242" y="188976"/>
                    <a:pt x="36576" y="186023"/>
                    <a:pt x="39338" y="184309"/>
                  </a:cubicBezTo>
                  <a:cubicBezTo>
                    <a:pt x="42100" y="182499"/>
                    <a:pt x="44958" y="181642"/>
                    <a:pt x="48006" y="181642"/>
                  </a:cubicBezTo>
                  <a:lnTo>
                    <a:pt x="48958" y="181642"/>
                  </a:lnTo>
                  <a:cubicBezTo>
                    <a:pt x="53816" y="181642"/>
                    <a:pt x="57626" y="183356"/>
                    <a:pt x="60484" y="186690"/>
                  </a:cubicBezTo>
                  <a:cubicBezTo>
                    <a:pt x="63341" y="190024"/>
                    <a:pt x="64865" y="194786"/>
                    <a:pt x="64865" y="200882"/>
                  </a:cubicBezTo>
                  <a:cubicBezTo>
                    <a:pt x="64770" y="206502"/>
                    <a:pt x="63532" y="211741"/>
                    <a:pt x="61150" y="21659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7">
              <a:extLst>
                <a:ext uri="{FF2B5EF4-FFF2-40B4-BE49-F238E27FC236}">
                  <a16:creationId xmlns:a16="http://schemas.microsoft.com/office/drawing/2014/main" id="{E0FF8DE9-C09C-51C1-BDA0-18CABDE50F8D}"/>
                </a:ext>
              </a:extLst>
            </p:cNvPr>
            <p:cNvSpPr/>
            <p:nvPr/>
          </p:nvSpPr>
          <p:spPr>
            <a:xfrm>
              <a:off x="12145232" y="6492017"/>
              <a:ext cx="63817" cy="190690"/>
            </a:xfrm>
            <a:custGeom>
              <a:avLst/>
              <a:gdLst>
                <a:gd name="connsiteX0" fmla="*/ 19526 w 63817"/>
                <a:gd name="connsiteY0" fmla="*/ 75724 h 190690"/>
                <a:gd name="connsiteX1" fmla="*/ 1238 w 63817"/>
                <a:gd name="connsiteY1" fmla="*/ 71342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80 h 190690"/>
                <a:gd name="connsiteX8" fmla="*/ 63817 w 63817"/>
                <a:gd name="connsiteY8" fmla="*/ 190691 h 190690"/>
                <a:gd name="connsiteX9" fmla="*/ 0 w 63817"/>
                <a:gd name="connsiteY9" fmla="*/ 190691 h 190690"/>
                <a:gd name="connsiteX10" fmla="*/ 0 w 63817"/>
                <a:gd name="connsiteY10" fmla="*/ 178880 h 190690"/>
                <a:gd name="connsiteX11" fmla="*/ 19526 w 63817"/>
                <a:gd name="connsiteY11" fmla="*/ 176689 h 190690"/>
                <a:gd name="connsiteX12" fmla="*/ 19526 w 63817"/>
                <a:gd name="connsiteY12" fmla="*/ 75724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2 h 190690"/>
                <a:gd name="connsiteX18" fmla="*/ 47149 w 63817"/>
                <a:gd name="connsiteY18" fmla="*/ 15430 h 190690"/>
                <a:gd name="connsiteX19" fmla="*/ 42482 w 63817"/>
                <a:gd name="connsiteY19" fmla="*/ 28385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724"/>
                  </a:moveTo>
                  <a:lnTo>
                    <a:pt x="1238" y="71342"/>
                  </a:lnTo>
                  <a:lnTo>
                    <a:pt x="1238" y="58674"/>
                  </a:lnTo>
                  <a:lnTo>
                    <a:pt x="38576" y="54102"/>
                  </a:lnTo>
                  <a:lnTo>
                    <a:pt x="39053" y="54102"/>
                  </a:lnTo>
                  <a:lnTo>
                    <a:pt x="44577" y="58388"/>
                  </a:lnTo>
                  <a:lnTo>
                    <a:pt x="44577" y="176975"/>
                  </a:lnTo>
                  <a:lnTo>
                    <a:pt x="63817" y="178880"/>
                  </a:lnTo>
                  <a:lnTo>
                    <a:pt x="63817" y="190691"/>
                  </a:lnTo>
                  <a:lnTo>
                    <a:pt x="0" y="190691"/>
                  </a:lnTo>
                  <a:lnTo>
                    <a:pt x="0" y="178880"/>
                  </a:lnTo>
                  <a:lnTo>
                    <a:pt x="19526" y="176689"/>
                  </a:lnTo>
                  <a:lnTo>
                    <a:pt x="19526" y="75724"/>
                  </a:lnTo>
                  <a:close/>
                  <a:moveTo>
                    <a:pt x="17621" y="28861"/>
                  </a:moveTo>
                  <a:cubicBezTo>
                    <a:pt x="15050" y="26003"/>
                    <a:pt x="13811" y="22289"/>
                    <a:pt x="13811" y="17812"/>
                  </a:cubicBezTo>
                  <a:cubicBezTo>
                    <a:pt x="13811" y="12668"/>
                    <a:pt x="15335" y="8477"/>
                    <a:pt x="18479" y="5048"/>
                  </a:cubicBezTo>
                  <a:cubicBezTo>
                    <a:pt x="21622" y="1714"/>
                    <a:pt x="25908" y="0"/>
                    <a:pt x="31337" y="0"/>
                  </a:cubicBezTo>
                  <a:cubicBezTo>
                    <a:pt x="36767" y="0"/>
                    <a:pt x="40767" y="1429"/>
                    <a:pt x="43339" y="4382"/>
                  </a:cubicBezTo>
                  <a:cubicBezTo>
                    <a:pt x="45911" y="7239"/>
                    <a:pt x="47149" y="10954"/>
                    <a:pt x="47149" y="15430"/>
                  </a:cubicBezTo>
                  <a:cubicBezTo>
                    <a:pt x="47149" y="20860"/>
                    <a:pt x="45625" y="25241"/>
                    <a:pt x="42482" y="28385"/>
                  </a:cubicBezTo>
                  <a:cubicBezTo>
                    <a:pt x="39338" y="31623"/>
                    <a:pt x="34957" y="33147"/>
                    <a:pt x="29337" y="33147"/>
                  </a:cubicBezTo>
                  <a:lnTo>
                    <a:pt x="29146" y="33147"/>
                  </a:lnTo>
                  <a:cubicBezTo>
                    <a:pt x="24003" y="33147"/>
                    <a:pt x="20193" y="31718"/>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8">
              <a:extLst>
                <a:ext uri="{FF2B5EF4-FFF2-40B4-BE49-F238E27FC236}">
                  <a16:creationId xmlns:a16="http://schemas.microsoft.com/office/drawing/2014/main" id="{2892EC8C-AC25-9514-D023-694C14469DD7}"/>
                </a:ext>
              </a:extLst>
            </p:cNvPr>
            <p:cNvSpPr/>
            <p:nvPr/>
          </p:nvSpPr>
          <p:spPr>
            <a:xfrm>
              <a:off x="12226192" y="6545643"/>
              <a:ext cx="124303" cy="139922"/>
            </a:xfrm>
            <a:custGeom>
              <a:avLst/>
              <a:gdLst>
                <a:gd name="connsiteX0" fmla="*/ 8861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1 w 124303"/>
                <a:gd name="connsiteY10" fmla="*/ 32480 h 139922"/>
                <a:gd name="connsiteX11" fmla="*/ 87728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2 w 124303"/>
                <a:gd name="connsiteY17" fmla="*/ 110490 h 139922"/>
                <a:gd name="connsiteX18" fmla="*/ 62105 w 124303"/>
                <a:gd name="connsiteY18" fmla="*/ 126111 h 139922"/>
                <a:gd name="connsiteX19" fmla="*/ 87728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1" y="32480"/>
                  </a:moveTo>
                  <a:cubicBezTo>
                    <a:pt x="14766" y="21908"/>
                    <a:pt x="22577" y="13811"/>
                    <a:pt x="32292" y="8287"/>
                  </a:cubicBezTo>
                  <a:cubicBezTo>
                    <a:pt x="42008" y="2762"/>
                    <a:pt x="52390" y="0"/>
                    <a:pt x="63439" y="0"/>
                  </a:cubicBezTo>
                  <a:cubicBezTo>
                    <a:pt x="83632" y="0"/>
                    <a:pt x="98872" y="6382"/>
                    <a:pt x="109063" y="19241"/>
                  </a:cubicBezTo>
                  <a:cubicBezTo>
                    <a:pt x="119255" y="32099"/>
                    <a:pt x="124304" y="48959"/>
                    <a:pt x="124304" y="69818"/>
                  </a:cubicBezTo>
                  <a:cubicBezTo>
                    <a:pt x="124304" y="84392"/>
                    <a:pt x="121351" y="96964"/>
                    <a:pt x="115445" y="107633"/>
                  </a:cubicBezTo>
                  <a:cubicBezTo>
                    <a:pt x="109540" y="118300"/>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860" y="43053"/>
                    <a:pt x="8861" y="32480"/>
                  </a:cubicBezTo>
                  <a:close/>
                  <a:moveTo>
                    <a:pt x="87728" y="112395"/>
                  </a:moveTo>
                  <a:cubicBezTo>
                    <a:pt x="93633" y="103251"/>
                    <a:pt x="96586" y="89726"/>
                    <a:pt x="96586" y="71723"/>
                  </a:cubicBezTo>
                  <a:cubicBezTo>
                    <a:pt x="96586" y="53912"/>
                    <a:pt x="93824" y="39815"/>
                    <a:pt x="88394" y="29337"/>
                  </a:cubicBezTo>
                  <a:cubicBezTo>
                    <a:pt x="82965" y="18955"/>
                    <a:pt x="74202" y="13716"/>
                    <a:pt x="62200" y="13716"/>
                  </a:cubicBezTo>
                  <a:cubicBezTo>
                    <a:pt x="51152" y="13716"/>
                    <a:pt x="42579" y="18288"/>
                    <a:pt x="36578" y="27432"/>
                  </a:cubicBezTo>
                  <a:cubicBezTo>
                    <a:pt x="30578" y="36576"/>
                    <a:pt x="27529" y="50102"/>
                    <a:pt x="27529" y="68104"/>
                  </a:cubicBezTo>
                  <a:cubicBezTo>
                    <a:pt x="27529" y="85916"/>
                    <a:pt x="30292" y="100013"/>
                    <a:pt x="35912" y="110490"/>
                  </a:cubicBezTo>
                  <a:cubicBezTo>
                    <a:pt x="41531" y="120872"/>
                    <a:pt x="50294" y="126111"/>
                    <a:pt x="62105" y="126111"/>
                  </a:cubicBezTo>
                  <a:cubicBezTo>
                    <a:pt x="73345" y="126111"/>
                    <a:pt x="81822" y="121539"/>
                    <a:pt x="87728"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9">
              <a:extLst>
                <a:ext uri="{FF2B5EF4-FFF2-40B4-BE49-F238E27FC236}">
                  <a16:creationId xmlns:a16="http://schemas.microsoft.com/office/drawing/2014/main" id="{B3AD5CF2-C776-A132-B289-0FEAFFAD57EF}"/>
                </a:ext>
              </a:extLst>
            </p:cNvPr>
            <p:cNvSpPr/>
            <p:nvPr/>
          </p:nvSpPr>
          <p:spPr>
            <a:xfrm>
              <a:off x="12369545"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5 w 145256"/>
                <a:gd name="connsiteY26" fmla="*/ 124968 h 136779"/>
                <a:gd name="connsiteX27" fmla="*/ 58865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6" y="4382"/>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5" y="124968"/>
                  </a:lnTo>
                  <a:lnTo>
                    <a:pt x="58865"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60">
              <a:extLst>
                <a:ext uri="{FF2B5EF4-FFF2-40B4-BE49-F238E27FC236}">
                  <a16:creationId xmlns:a16="http://schemas.microsoft.com/office/drawing/2014/main" id="{B6FC6255-8721-3FF0-AF60-B4AB318EE4F3}"/>
                </a:ext>
              </a:extLst>
            </p:cNvPr>
            <p:cNvSpPr/>
            <p:nvPr/>
          </p:nvSpPr>
          <p:spPr>
            <a:xfrm>
              <a:off x="12532042"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59" y="56007"/>
                    <a:pt x="80010" y="55531"/>
                  </a:cubicBezTo>
                  <a:lnTo>
                    <a:pt x="80010" y="48768"/>
                  </a:lnTo>
                  <a:cubicBezTo>
                    <a:pt x="80010" y="41243"/>
                    <a:pt x="79248" y="35243"/>
                    <a:pt x="77629" y="30956"/>
                  </a:cubicBezTo>
                  <a:cubicBezTo>
                    <a:pt x="76009"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1"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95"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61">
              <a:extLst>
                <a:ext uri="{FF2B5EF4-FFF2-40B4-BE49-F238E27FC236}">
                  <a16:creationId xmlns:a16="http://schemas.microsoft.com/office/drawing/2014/main" id="{542EE946-B4F4-57DC-35AA-CE9E8C1BF1C3}"/>
                </a:ext>
              </a:extLst>
            </p:cNvPr>
            <p:cNvSpPr/>
            <p:nvPr/>
          </p:nvSpPr>
          <p:spPr>
            <a:xfrm>
              <a:off x="12665201"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2 w 65055"/>
                <a:gd name="connsiteY11" fmla="*/ 183071 h 197072"/>
                <a:gd name="connsiteX12" fmla="*/ 19622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2" y="183071"/>
                  </a:lnTo>
                  <a:lnTo>
                    <a:pt x="19622"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2">
              <a:extLst>
                <a:ext uri="{FF2B5EF4-FFF2-40B4-BE49-F238E27FC236}">
                  <a16:creationId xmlns:a16="http://schemas.microsoft.com/office/drawing/2014/main" id="{96C970B4-9310-7DEA-F2E1-5588C047A334}"/>
                </a:ext>
              </a:extLst>
            </p:cNvPr>
            <p:cNvSpPr/>
            <p:nvPr/>
          </p:nvSpPr>
          <p:spPr>
            <a:xfrm>
              <a:off x="12803504" y="6485731"/>
              <a:ext cx="131064" cy="199646"/>
            </a:xfrm>
            <a:custGeom>
              <a:avLst/>
              <a:gdLst>
                <a:gd name="connsiteX0" fmla="*/ 26289 w 131064"/>
                <a:gd name="connsiteY0" fmla="*/ 192500 h 199646"/>
                <a:gd name="connsiteX1" fmla="*/ 7144 w 131064"/>
                <a:gd name="connsiteY1" fmla="*/ 170402 h 199646"/>
                <a:gd name="connsiteX2" fmla="*/ 0 w 131064"/>
                <a:gd name="connsiteY2" fmla="*/ 133541 h 199646"/>
                <a:gd name="connsiteX3" fmla="*/ 8382 w 131064"/>
                <a:gd name="connsiteY3" fmla="*/ 96203 h 199646"/>
                <a:gd name="connsiteX4" fmla="*/ 32575 w 131064"/>
                <a:gd name="connsiteY4" fmla="*/ 69628 h 199646"/>
                <a:gd name="connsiteX5" fmla="*/ 69723 w 131064"/>
                <a:gd name="connsiteY5" fmla="*/ 59912 h 199646"/>
                <a:gd name="connsiteX6" fmla="*/ 92107 w 131064"/>
                <a:gd name="connsiteY6" fmla="*/ 62579 h 199646"/>
                <a:gd name="connsiteX7" fmla="*/ 92107 w 131064"/>
                <a:gd name="connsiteY7" fmla="*/ 17526 h 199646"/>
                <a:gd name="connsiteX8" fmla="*/ 67532 w 131064"/>
                <a:gd name="connsiteY8" fmla="*/ 14669 h 199646"/>
                <a:gd name="connsiteX9" fmla="*/ 67532 w 131064"/>
                <a:gd name="connsiteY9" fmla="*/ 4286 h 199646"/>
                <a:gd name="connsiteX10" fmla="*/ 111062 w 131064"/>
                <a:gd name="connsiteY10" fmla="*/ 0 h 199646"/>
                <a:gd name="connsiteX11" fmla="*/ 111824 w 131064"/>
                <a:gd name="connsiteY11" fmla="*/ 0 h 199646"/>
                <a:gd name="connsiteX12" fmla="*/ 117158 w 131064"/>
                <a:gd name="connsiteY12" fmla="*/ 3810 h 199646"/>
                <a:gd name="connsiteX13" fmla="*/ 117158 w 131064"/>
                <a:gd name="connsiteY13" fmla="*/ 184785 h 199646"/>
                <a:gd name="connsiteX14" fmla="*/ 131064 w 131064"/>
                <a:gd name="connsiteY14" fmla="*/ 184785 h 199646"/>
                <a:gd name="connsiteX15" fmla="*/ 131064 w 131064"/>
                <a:gd name="connsiteY15" fmla="*/ 195834 h 199646"/>
                <a:gd name="connsiteX16" fmla="*/ 117729 w 131064"/>
                <a:gd name="connsiteY16" fmla="*/ 198501 h 199646"/>
                <a:gd name="connsiteX17" fmla="*/ 105823 w 131064"/>
                <a:gd name="connsiteY17" fmla="*/ 199454 h 199646"/>
                <a:gd name="connsiteX18" fmla="*/ 96965 w 131064"/>
                <a:gd name="connsiteY18" fmla="*/ 197263 h 199646"/>
                <a:gd name="connsiteX19" fmla="*/ 94298 w 131064"/>
                <a:gd name="connsiteY19" fmla="*/ 188119 h 199646"/>
                <a:gd name="connsiteX20" fmla="*/ 94298 w 131064"/>
                <a:gd name="connsiteY20" fmla="*/ 180404 h 199646"/>
                <a:gd name="connsiteX21" fmla="*/ 76581 w 131064"/>
                <a:gd name="connsiteY21" fmla="*/ 194119 h 199646"/>
                <a:gd name="connsiteX22" fmla="*/ 52864 w 131064"/>
                <a:gd name="connsiteY22" fmla="*/ 199644 h 199646"/>
                <a:gd name="connsiteX23" fmla="*/ 26289 w 131064"/>
                <a:gd name="connsiteY23" fmla="*/ 192500 h 199646"/>
                <a:gd name="connsiteX24" fmla="*/ 80010 w 131064"/>
                <a:gd name="connsiteY24" fmla="*/ 178403 h 199646"/>
                <a:gd name="connsiteX25" fmla="*/ 92297 w 131064"/>
                <a:gd name="connsiteY25" fmla="*/ 168688 h 199646"/>
                <a:gd name="connsiteX26" fmla="*/ 92297 w 131064"/>
                <a:gd name="connsiteY26" fmla="*/ 80582 h 199646"/>
                <a:gd name="connsiteX27" fmla="*/ 83249 w 131064"/>
                <a:gd name="connsiteY27" fmla="*/ 75438 h 199646"/>
                <a:gd name="connsiteX28" fmla="*/ 68199 w 131064"/>
                <a:gd name="connsiteY28" fmla="*/ 73152 h 199646"/>
                <a:gd name="connsiteX29" fmla="*/ 38291 w 131064"/>
                <a:gd name="connsiteY29" fmla="*/ 87440 h 199646"/>
                <a:gd name="connsiteX30" fmla="*/ 27146 w 131064"/>
                <a:gd name="connsiteY30" fmla="*/ 131636 h 199646"/>
                <a:gd name="connsiteX31" fmla="*/ 37052 w 131064"/>
                <a:gd name="connsiteY31" fmla="*/ 170117 h 199646"/>
                <a:gd name="connsiteX32" fmla="*/ 62579 w 131064"/>
                <a:gd name="connsiteY32" fmla="*/ 182594 h 199646"/>
                <a:gd name="connsiteX33" fmla="*/ 80010 w 131064"/>
                <a:gd name="connsiteY33" fmla="*/ 178403 h 19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064" h="199646">
                  <a:moveTo>
                    <a:pt x="26289" y="192500"/>
                  </a:moveTo>
                  <a:cubicBezTo>
                    <a:pt x="18288" y="187738"/>
                    <a:pt x="11906" y="180308"/>
                    <a:pt x="7144" y="170402"/>
                  </a:cubicBezTo>
                  <a:cubicBezTo>
                    <a:pt x="2381" y="160496"/>
                    <a:pt x="0" y="148209"/>
                    <a:pt x="0" y="133541"/>
                  </a:cubicBezTo>
                  <a:cubicBezTo>
                    <a:pt x="0" y="119920"/>
                    <a:pt x="2762" y="107442"/>
                    <a:pt x="8382" y="96203"/>
                  </a:cubicBezTo>
                  <a:cubicBezTo>
                    <a:pt x="14002" y="84963"/>
                    <a:pt x="22098" y="76105"/>
                    <a:pt x="32575" y="69628"/>
                  </a:cubicBezTo>
                  <a:cubicBezTo>
                    <a:pt x="43053" y="63151"/>
                    <a:pt x="55436" y="59912"/>
                    <a:pt x="69723" y="59912"/>
                  </a:cubicBezTo>
                  <a:cubicBezTo>
                    <a:pt x="77915" y="59912"/>
                    <a:pt x="85344" y="60770"/>
                    <a:pt x="92107" y="62579"/>
                  </a:cubicBezTo>
                  <a:lnTo>
                    <a:pt x="92107" y="17526"/>
                  </a:lnTo>
                  <a:lnTo>
                    <a:pt x="67532" y="14669"/>
                  </a:lnTo>
                  <a:lnTo>
                    <a:pt x="67532" y="4286"/>
                  </a:lnTo>
                  <a:lnTo>
                    <a:pt x="111062" y="0"/>
                  </a:lnTo>
                  <a:lnTo>
                    <a:pt x="111824" y="0"/>
                  </a:lnTo>
                  <a:lnTo>
                    <a:pt x="117158" y="3810"/>
                  </a:lnTo>
                  <a:lnTo>
                    <a:pt x="117158" y="184785"/>
                  </a:lnTo>
                  <a:lnTo>
                    <a:pt x="131064" y="184785"/>
                  </a:lnTo>
                  <a:lnTo>
                    <a:pt x="131064" y="195834"/>
                  </a:lnTo>
                  <a:cubicBezTo>
                    <a:pt x="125921" y="196977"/>
                    <a:pt x="121444" y="197834"/>
                    <a:pt x="117729" y="198501"/>
                  </a:cubicBezTo>
                  <a:cubicBezTo>
                    <a:pt x="114014" y="199168"/>
                    <a:pt x="110014" y="199454"/>
                    <a:pt x="105823" y="199454"/>
                  </a:cubicBezTo>
                  <a:cubicBezTo>
                    <a:pt x="101632" y="199454"/>
                    <a:pt x="98679" y="198692"/>
                    <a:pt x="96965" y="197263"/>
                  </a:cubicBezTo>
                  <a:cubicBezTo>
                    <a:pt x="95155" y="195834"/>
                    <a:pt x="94298" y="192786"/>
                    <a:pt x="94298" y="188119"/>
                  </a:cubicBezTo>
                  <a:lnTo>
                    <a:pt x="94298" y="180404"/>
                  </a:lnTo>
                  <a:cubicBezTo>
                    <a:pt x="89821" y="185833"/>
                    <a:pt x="83915" y="190405"/>
                    <a:pt x="76581" y="194119"/>
                  </a:cubicBezTo>
                  <a:cubicBezTo>
                    <a:pt x="69247" y="197834"/>
                    <a:pt x="61341" y="199644"/>
                    <a:pt x="52864" y="199644"/>
                  </a:cubicBezTo>
                  <a:cubicBezTo>
                    <a:pt x="43148" y="199739"/>
                    <a:pt x="34290" y="197263"/>
                    <a:pt x="26289" y="192500"/>
                  </a:cubicBezTo>
                  <a:close/>
                  <a:moveTo>
                    <a:pt x="80010" y="178403"/>
                  </a:moveTo>
                  <a:cubicBezTo>
                    <a:pt x="85439" y="175641"/>
                    <a:pt x="89535" y="172307"/>
                    <a:pt x="92297" y="168688"/>
                  </a:cubicBezTo>
                  <a:lnTo>
                    <a:pt x="92297" y="80582"/>
                  </a:lnTo>
                  <a:cubicBezTo>
                    <a:pt x="91059" y="78677"/>
                    <a:pt x="88011" y="76962"/>
                    <a:pt x="83249" y="75438"/>
                  </a:cubicBezTo>
                  <a:cubicBezTo>
                    <a:pt x="78486" y="73914"/>
                    <a:pt x="73533" y="73152"/>
                    <a:pt x="68199" y="73152"/>
                  </a:cubicBezTo>
                  <a:cubicBezTo>
                    <a:pt x="55721" y="73152"/>
                    <a:pt x="45720" y="77915"/>
                    <a:pt x="38291" y="87440"/>
                  </a:cubicBezTo>
                  <a:cubicBezTo>
                    <a:pt x="30861" y="96965"/>
                    <a:pt x="27146" y="111728"/>
                    <a:pt x="27146" y="131636"/>
                  </a:cubicBezTo>
                  <a:cubicBezTo>
                    <a:pt x="27146" y="148971"/>
                    <a:pt x="30385" y="161830"/>
                    <a:pt x="37052" y="170117"/>
                  </a:cubicBezTo>
                  <a:cubicBezTo>
                    <a:pt x="43720" y="178403"/>
                    <a:pt x="52102" y="182594"/>
                    <a:pt x="62579" y="182594"/>
                  </a:cubicBezTo>
                  <a:cubicBezTo>
                    <a:pt x="68675" y="182594"/>
                    <a:pt x="74486" y="181261"/>
                    <a:pt x="80010" y="17840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3">
              <a:extLst>
                <a:ext uri="{FF2B5EF4-FFF2-40B4-BE49-F238E27FC236}">
                  <a16:creationId xmlns:a16="http://schemas.microsoft.com/office/drawing/2014/main" id="{F787EDDF-C504-72BC-26C6-05D6BBCBDC4E}"/>
                </a:ext>
              </a:extLst>
            </p:cNvPr>
            <p:cNvSpPr/>
            <p:nvPr/>
          </p:nvSpPr>
          <p:spPr>
            <a:xfrm>
              <a:off x="12953333"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106 w 110680"/>
                <a:gd name="connsiteY17" fmla="*/ 57626 h 139828"/>
                <a:gd name="connsiteX18" fmla="*/ 84868 w 110680"/>
                <a:gd name="connsiteY18" fmla="*/ 47244 h 139828"/>
                <a:gd name="connsiteX19" fmla="*/ 78296 w 110680"/>
                <a:gd name="connsiteY19" fmla="*/ 22574 h 139828"/>
                <a:gd name="connsiteX20" fmla="*/ 58198 w 110680"/>
                <a:gd name="connsiteY20" fmla="*/ 13525 h 139828"/>
                <a:gd name="connsiteX21" fmla="*/ 35909 w 110680"/>
                <a:gd name="connsiteY21" fmla="*/ 23622 h 139828"/>
                <a:gd name="connsiteX22" fmla="*/ 26384 w 110680"/>
                <a:gd name="connsiteY22" fmla="*/ 57531 h 139828"/>
                <a:gd name="connsiteX23" fmla="*/ 84106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5"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196" y="139922"/>
                    <a:pt x="25432" y="133540"/>
                    <a:pt x="15240" y="120872"/>
                  </a:cubicBezTo>
                  <a:close/>
                  <a:moveTo>
                    <a:pt x="84106" y="57626"/>
                  </a:moveTo>
                  <a:cubicBezTo>
                    <a:pt x="84582" y="54292"/>
                    <a:pt x="84868" y="50863"/>
                    <a:pt x="84868" y="47244"/>
                  </a:cubicBezTo>
                  <a:cubicBezTo>
                    <a:pt x="84677" y="36862"/>
                    <a:pt x="82487" y="28575"/>
                    <a:pt x="78296" y="22574"/>
                  </a:cubicBezTo>
                  <a:cubicBezTo>
                    <a:pt x="74009" y="16574"/>
                    <a:pt x="67342" y="13525"/>
                    <a:pt x="58198" y="13525"/>
                  </a:cubicBezTo>
                  <a:cubicBezTo>
                    <a:pt x="48863" y="13525"/>
                    <a:pt x="41434" y="16859"/>
                    <a:pt x="35909" y="23622"/>
                  </a:cubicBezTo>
                  <a:cubicBezTo>
                    <a:pt x="30385" y="30385"/>
                    <a:pt x="27242" y="41624"/>
                    <a:pt x="26384" y="57531"/>
                  </a:cubicBezTo>
                  <a:lnTo>
                    <a:pt x="84106"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4">
              <a:extLst>
                <a:ext uri="{FF2B5EF4-FFF2-40B4-BE49-F238E27FC236}">
                  <a16:creationId xmlns:a16="http://schemas.microsoft.com/office/drawing/2014/main" id="{6CFB3456-20D7-EDE2-B996-D5E0F555D370}"/>
                </a:ext>
              </a:extLst>
            </p:cNvPr>
            <p:cNvSpPr/>
            <p:nvPr/>
          </p:nvSpPr>
          <p:spPr>
            <a:xfrm>
              <a:off x="10779728" y="6781672"/>
              <a:ext cx="118872" cy="183269"/>
            </a:xfrm>
            <a:custGeom>
              <a:avLst/>
              <a:gdLst>
                <a:gd name="connsiteX0" fmla="*/ 32480 w 118872"/>
                <a:gd name="connsiteY0" fmla="*/ 181166 h 183269"/>
                <a:gd name="connsiteX1" fmla="*/ 10859 w 118872"/>
                <a:gd name="connsiteY1" fmla="*/ 175355 h 183269"/>
                <a:gd name="connsiteX2" fmla="*/ 0 w 118872"/>
                <a:gd name="connsiteY2" fmla="*/ 172498 h 183269"/>
                <a:gd name="connsiteX3" fmla="*/ 1905 w 118872"/>
                <a:gd name="connsiteY3" fmla="*/ 128969 h 183269"/>
                <a:gd name="connsiteX4" fmla="*/ 17336 w 118872"/>
                <a:gd name="connsiteY4" fmla="*/ 128969 h 183269"/>
                <a:gd name="connsiteX5" fmla="*/ 21431 w 118872"/>
                <a:gd name="connsiteY5" fmla="*/ 160211 h 183269"/>
                <a:gd name="connsiteX6" fmla="*/ 34766 w 118872"/>
                <a:gd name="connsiteY6" fmla="*/ 167069 h 183269"/>
                <a:gd name="connsiteX7" fmla="*/ 55055 w 118872"/>
                <a:gd name="connsiteY7" fmla="*/ 170117 h 183269"/>
                <a:gd name="connsiteX8" fmla="*/ 82868 w 118872"/>
                <a:gd name="connsiteY8" fmla="*/ 161925 h 183269"/>
                <a:gd name="connsiteX9" fmla="*/ 92393 w 118872"/>
                <a:gd name="connsiteY9" fmla="*/ 139351 h 183269"/>
                <a:gd name="connsiteX10" fmla="*/ 87249 w 118872"/>
                <a:gd name="connsiteY10" fmla="*/ 123253 h 183269"/>
                <a:gd name="connsiteX11" fmla="*/ 73533 w 118872"/>
                <a:gd name="connsiteY11" fmla="*/ 111728 h 183269"/>
                <a:gd name="connsiteX12" fmla="*/ 50101 w 118872"/>
                <a:gd name="connsiteY12" fmla="*/ 100394 h 183269"/>
                <a:gd name="connsiteX13" fmla="*/ 26670 w 118872"/>
                <a:gd name="connsiteY13" fmla="*/ 88106 h 183269"/>
                <a:gd name="connsiteX14" fmla="*/ 9335 w 118872"/>
                <a:gd name="connsiteY14" fmla="*/ 71342 h 183269"/>
                <a:gd name="connsiteX15" fmla="*/ 2000 w 118872"/>
                <a:gd name="connsiteY15" fmla="*/ 46196 h 183269"/>
                <a:gd name="connsiteX16" fmla="*/ 9144 w 118872"/>
                <a:gd name="connsiteY16" fmla="*/ 22479 h 183269"/>
                <a:gd name="connsiteX17" fmla="*/ 29623 w 118872"/>
                <a:gd name="connsiteY17" fmla="*/ 6001 h 183269"/>
                <a:gd name="connsiteX18" fmla="*/ 60770 w 118872"/>
                <a:gd name="connsiteY18" fmla="*/ 0 h 183269"/>
                <a:gd name="connsiteX19" fmla="*/ 80391 w 118872"/>
                <a:gd name="connsiteY19" fmla="*/ 1715 h 183269"/>
                <a:gd name="connsiteX20" fmla="*/ 99727 w 118872"/>
                <a:gd name="connsiteY20" fmla="*/ 6286 h 183269"/>
                <a:gd name="connsiteX21" fmla="*/ 107918 w 118872"/>
                <a:gd name="connsiteY21" fmla="*/ 8477 h 183269"/>
                <a:gd name="connsiteX22" fmla="*/ 106394 w 118872"/>
                <a:gd name="connsiteY22" fmla="*/ 48863 h 183269"/>
                <a:gd name="connsiteX23" fmla="*/ 91726 w 118872"/>
                <a:gd name="connsiteY23" fmla="*/ 48863 h 183269"/>
                <a:gd name="connsiteX24" fmla="*/ 86868 w 118872"/>
                <a:gd name="connsiteY24" fmla="*/ 19241 h 183269"/>
                <a:gd name="connsiteX25" fmla="*/ 76867 w 118872"/>
                <a:gd name="connsiteY25" fmla="*/ 14669 h 183269"/>
                <a:gd name="connsiteX26" fmla="*/ 60389 w 118872"/>
                <a:gd name="connsiteY26" fmla="*/ 12478 h 183269"/>
                <a:gd name="connsiteX27" fmla="*/ 35243 w 118872"/>
                <a:gd name="connsiteY27" fmla="*/ 19431 h 183269"/>
                <a:gd name="connsiteX28" fmla="*/ 26670 w 118872"/>
                <a:gd name="connsiteY28" fmla="*/ 39624 h 183269"/>
                <a:gd name="connsiteX29" fmla="*/ 31814 w 118872"/>
                <a:gd name="connsiteY29" fmla="*/ 55721 h 183269"/>
                <a:gd name="connsiteX30" fmla="*/ 44672 w 118872"/>
                <a:gd name="connsiteY30" fmla="*/ 66770 h 183269"/>
                <a:gd name="connsiteX31" fmla="*/ 69247 w 118872"/>
                <a:gd name="connsiteY31" fmla="*/ 79248 h 183269"/>
                <a:gd name="connsiteX32" fmla="*/ 94774 w 118872"/>
                <a:gd name="connsiteY32" fmla="*/ 92774 h 183269"/>
                <a:gd name="connsiteX33" fmla="*/ 111728 w 118872"/>
                <a:gd name="connsiteY33" fmla="*/ 108490 h 183269"/>
                <a:gd name="connsiteX34" fmla="*/ 118872 w 118872"/>
                <a:gd name="connsiteY34" fmla="*/ 131731 h 183269"/>
                <a:gd name="connsiteX35" fmla="*/ 111728 w 118872"/>
                <a:gd name="connsiteY35" fmla="*/ 156305 h 183269"/>
                <a:gd name="connsiteX36" fmla="*/ 90106 w 118872"/>
                <a:gd name="connsiteY36" fmla="*/ 175641 h 183269"/>
                <a:gd name="connsiteX37" fmla="*/ 54864 w 118872"/>
                <a:gd name="connsiteY37" fmla="*/ 183261 h 183269"/>
                <a:gd name="connsiteX38" fmla="*/ 32480 w 118872"/>
                <a:gd name="connsiteY38" fmla="*/ 181166 h 18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8872" h="183269">
                  <a:moveTo>
                    <a:pt x="32480" y="181166"/>
                  </a:moveTo>
                  <a:cubicBezTo>
                    <a:pt x="25908" y="179737"/>
                    <a:pt x="18669" y="177832"/>
                    <a:pt x="10859" y="175355"/>
                  </a:cubicBezTo>
                  <a:cubicBezTo>
                    <a:pt x="6096" y="173546"/>
                    <a:pt x="2477" y="172593"/>
                    <a:pt x="0" y="172498"/>
                  </a:cubicBezTo>
                  <a:lnTo>
                    <a:pt x="1905" y="128969"/>
                  </a:lnTo>
                  <a:lnTo>
                    <a:pt x="17336" y="128969"/>
                  </a:lnTo>
                  <a:lnTo>
                    <a:pt x="21431" y="160211"/>
                  </a:lnTo>
                  <a:cubicBezTo>
                    <a:pt x="24194" y="162782"/>
                    <a:pt x="28575" y="165068"/>
                    <a:pt x="34766" y="167069"/>
                  </a:cubicBezTo>
                  <a:cubicBezTo>
                    <a:pt x="40958" y="169069"/>
                    <a:pt x="47720" y="170117"/>
                    <a:pt x="55055" y="170117"/>
                  </a:cubicBezTo>
                  <a:cubicBezTo>
                    <a:pt x="67247" y="170117"/>
                    <a:pt x="76486" y="167354"/>
                    <a:pt x="82868" y="161925"/>
                  </a:cubicBezTo>
                  <a:cubicBezTo>
                    <a:pt x="89249" y="156496"/>
                    <a:pt x="92393" y="148971"/>
                    <a:pt x="92393" y="139351"/>
                  </a:cubicBezTo>
                  <a:cubicBezTo>
                    <a:pt x="92393" y="133064"/>
                    <a:pt x="90678" y="127730"/>
                    <a:pt x="87249" y="123253"/>
                  </a:cubicBezTo>
                  <a:cubicBezTo>
                    <a:pt x="83820" y="118777"/>
                    <a:pt x="79248" y="114872"/>
                    <a:pt x="73533" y="111728"/>
                  </a:cubicBezTo>
                  <a:cubicBezTo>
                    <a:pt x="67818" y="108490"/>
                    <a:pt x="60008" y="104775"/>
                    <a:pt x="50101" y="100394"/>
                  </a:cubicBezTo>
                  <a:cubicBezTo>
                    <a:pt x="41148" y="96393"/>
                    <a:pt x="33338" y="92297"/>
                    <a:pt x="26670" y="88106"/>
                  </a:cubicBezTo>
                  <a:cubicBezTo>
                    <a:pt x="20003" y="83915"/>
                    <a:pt x="14288" y="78391"/>
                    <a:pt x="9335" y="71342"/>
                  </a:cubicBezTo>
                  <a:cubicBezTo>
                    <a:pt x="4382" y="64294"/>
                    <a:pt x="2000" y="56007"/>
                    <a:pt x="2000" y="46196"/>
                  </a:cubicBezTo>
                  <a:cubicBezTo>
                    <a:pt x="2000" y="37338"/>
                    <a:pt x="4382" y="29527"/>
                    <a:pt x="9144" y="22479"/>
                  </a:cubicBezTo>
                  <a:cubicBezTo>
                    <a:pt x="13907" y="15526"/>
                    <a:pt x="20669" y="10001"/>
                    <a:pt x="29623" y="6001"/>
                  </a:cubicBezTo>
                  <a:cubicBezTo>
                    <a:pt x="38481" y="2000"/>
                    <a:pt x="48863" y="0"/>
                    <a:pt x="60770" y="0"/>
                  </a:cubicBezTo>
                  <a:cubicBezTo>
                    <a:pt x="68104" y="0"/>
                    <a:pt x="74676" y="571"/>
                    <a:pt x="80391" y="1715"/>
                  </a:cubicBezTo>
                  <a:cubicBezTo>
                    <a:pt x="86106" y="2858"/>
                    <a:pt x="92583" y="4382"/>
                    <a:pt x="99727" y="6286"/>
                  </a:cubicBezTo>
                  <a:cubicBezTo>
                    <a:pt x="102965" y="7430"/>
                    <a:pt x="105632" y="8096"/>
                    <a:pt x="107918" y="8477"/>
                  </a:cubicBezTo>
                  <a:lnTo>
                    <a:pt x="106394" y="48863"/>
                  </a:lnTo>
                  <a:lnTo>
                    <a:pt x="91726" y="48863"/>
                  </a:lnTo>
                  <a:lnTo>
                    <a:pt x="86868" y="19241"/>
                  </a:lnTo>
                  <a:cubicBezTo>
                    <a:pt x="85249" y="17621"/>
                    <a:pt x="81915" y="16097"/>
                    <a:pt x="76867" y="14669"/>
                  </a:cubicBezTo>
                  <a:cubicBezTo>
                    <a:pt x="71819" y="13240"/>
                    <a:pt x="66294" y="12478"/>
                    <a:pt x="60389" y="12478"/>
                  </a:cubicBezTo>
                  <a:cubicBezTo>
                    <a:pt x="49340" y="12478"/>
                    <a:pt x="40958" y="14764"/>
                    <a:pt x="35243" y="19431"/>
                  </a:cubicBezTo>
                  <a:cubicBezTo>
                    <a:pt x="29528" y="24098"/>
                    <a:pt x="26670" y="30861"/>
                    <a:pt x="26670" y="39624"/>
                  </a:cubicBezTo>
                  <a:cubicBezTo>
                    <a:pt x="26670" y="46006"/>
                    <a:pt x="28385" y="51435"/>
                    <a:pt x="31814" y="55721"/>
                  </a:cubicBezTo>
                  <a:cubicBezTo>
                    <a:pt x="35243" y="60103"/>
                    <a:pt x="39529" y="63722"/>
                    <a:pt x="44672" y="66770"/>
                  </a:cubicBezTo>
                  <a:cubicBezTo>
                    <a:pt x="49816" y="69818"/>
                    <a:pt x="58007" y="74009"/>
                    <a:pt x="69247" y="79248"/>
                  </a:cubicBezTo>
                  <a:cubicBezTo>
                    <a:pt x="79629" y="84201"/>
                    <a:pt x="88202" y="88678"/>
                    <a:pt x="94774" y="92774"/>
                  </a:cubicBezTo>
                  <a:cubicBezTo>
                    <a:pt x="101346" y="96869"/>
                    <a:pt x="106966" y="102013"/>
                    <a:pt x="111728" y="108490"/>
                  </a:cubicBezTo>
                  <a:cubicBezTo>
                    <a:pt x="116491" y="114967"/>
                    <a:pt x="118872" y="122777"/>
                    <a:pt x="118872" y="131731"/>
                  </a:cubicBezTo>
                  <a:cubicBezTo>
                    <a:pt x="118872" y="140208"/>
                    <a:pt x="116491" y="148400"/>
                    <a:pt x="111728" y="156305"/>
                  </a:cubicBezTo>
                  <a:cubicBezTo>
                    <a:pt x="106966" y="164211"/>
                    <a:pt x="99822" y="170593"/>
                    <a:pt x="90106" y="175641"/>
                  </a:cubicBezTo>
                  <a:cubicBezTo>
                    <a:pt x="80391" y="180689"/>
                    <a:pt x="68675" y="183261"/>
                    <a:pt x="54864" y="183261"/>
                  </a:cubicBezTo>
                  <a:cubicBezTo>
                    <a:pt x="46577" y="183356"/>
                    <a:pt x="39053" y="182690"/>
                    <a:pt x="32480" y="18116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5">
              <a:extLst>
                <a:ext uri="{FF2B5EF4-FFF2-40B4-BE49-F238E27FC236}">
                  <a16:creationId xmlns:a16="http://schemas.microsoft.com/office/drawing/2014/main" id="{CD39A976-CF4E-431F-AD5A-C9726C9DF261}"/>
                </a:ext>
              </a:extLst>
            </p:cNvPr>
            <p:cNvSpPr/>
            <p:nvPr/>
          </p:nvSpPr>
          <p:spPr>
            <a:xfrm>
              <a:off x="10916411" y="6825964"/>
              <a:ext cx="134969" cy="139064"/>
            </a:xfrm>
            <a:custGeom>
              <a:avLst/>
              <a:gdLst>
                <a:gd name="connsiteX0" fmla="*/ 101632 w 134969"/>
                <a:gd name="connsiteY0" fmla="*/ 135922 h 139064"/>
                <a:gd name="connsiteX1" fmla="*/ 98393 w 134969"/>
                <a:gd name="connsiteY1" fmla="*/ 127254 h 139064"/>
                <a:gd name="connsiteX2" fmla="*/ 98393 w 134969"/>
                <a:gd name="connsiteY2" fmla="*/ 119063 h 139064"/>
                <a:gd name="connsiteX3" fmla="*/ 78581 w 134969"/>
                <a:gd name="connsiteY3" fmla="*/ 133064 h 139064"/>
                <a:gd name="connsiteX4" fmla="*/ 54673 w 134969"/>
                <a:gd name="connsiteY4" fmla="*/ 139065 h 139064"/>
                <a:gd name="connsiteX5" fmla="*/ 22955 w 134969"/>
                <a:gd name="connsiteY5" fmla="*/ 127064 h 139064"/>
                <a:gd name="connsiteX6" fmla="*/ 13526 w 134969"/>
                <a:gd name="connsiteY6" fmla="*/ 87344 h 139064"/>
                <a:gd name="connsiteX7" fmla="*/ 13526 w 134969"/>
                <a:gd name="connsiteY7" fmla="*/ 17526 h 139064"/>
                <a:gd name="connsiteX8" fmla="*/ 0 w 134969"/>
                <a:gd name="connsiteY8" fmla="*/ 13716 h 139064"/>
                <a:gd name="connsiteX9" fmla="*/ 0 w 134969"/>
                <a:gd name="connsiteY9" fmla="*/ 3143 h 139064"/>
                <a:gd name="connsiteX10" fmla="*/ 33719 w 134969"/>
                <a:gd name="connsiteY10" fmla="*/ 0 h 139064"/>
                <a:gd name="connsiteX11" fmla="*/ 34004 w 134969"/>
                <a:gd name="connsiteY11" fmla="*/ 0 h 139064"/>
                <a:gd name="connsiteX12" fmla="*/ 38576 w 134969"/>
                <a:gd name="connsiteY12" fmla="*/ 2857 h 139064"/>
                <a:gd name="connsiteX13" fmla="*/ 38576 w 134969"/>
                <a:gd name="connsiteY13" fmla="*/ 85439 h 139064"/>
                <a:gd name="connsiteX14" fmla="*/ 40577 w 134969"/>
                <a:gd name="connsiteY14" fmla="*/ 107251 h 139064"/>
                <a:gd name="connsiteX15" fmla="*/ 47816 w 134969"/>
                <a:gd name="connsiteY15" fmla="*/ 118777 h 139064"/>
                <a:gd name="connsiteX16" fmla="*/ 62865 w 134969"/>
                <a:gd name="connsiteY16" fmla="*/ 122492 h 139064"/>
                <a:gd name="connsiteX17" fmla="*/ 80867 w 134969"/>
                <a:gd name="connsiteY17" fmla="*/ 118396 h 139064"/>
                <a:gd name="connsiteX18" fmla="*/ 95536 w 134969"/>
                <a:gd name="connsiteY18" fmla="*/ 108775 h 139064"/>
                <a:gd name="connsiteX19" fmla="*/ 95536 w 134969"/>
                <a:gd name="connsiteY19" fmla="*/ 17621 h 139064"/>
                <a:gd name="connsiteX20" fmla="*/ 78200 w 134969"/>
                <a:gd name="connsiteY20" fmla="*/ 13811 h 139064"/>
                <a:gd name="connsiteX21" fmla="*/ 78200 w 134969"/>
                <a:gd name="connsiteY21" fmla="*/ 3239 h 139064"/>
                <a:gd name="connsiteX22" fmla="*/ 114776 w 134969"/>
                <a:gd name="connsiteY22" fmla="*/ 95 h 139064"/>
                <a:gd name="connsiteX23" fmla="*/ 114967 w 134969"/>
                <a:gd name="connsiteY23" fmla="*/ 95 h 139064"/>
                <a:gd name="connsiteX24" fmla="*/ 120491 w 134969"/>
                <a:gd name="connsiteY24" fmla="*/ 2953 h 139064"/>
                <a:gd name="connsiteX25" fmla="*/ 120491 w 134969"/>
                <a:gd name="connsiteY25" fmla="*/ 124206 h 139064"/>
                <a:gd name="connsiteX26" fmla="*/ 134969 w 134969"/>
                <a:gd name="connsiteY26" fmla="*/ 124206 h 139064"/>
                <a:gd name="connsiteX27" fmla="*/ 134684 w 134969"/>
                <a:gd name="connsiteY27" fmla="*/ 135065 h 139064"/>
                <a:gd name="connsiteX28" fmla="*/ 122968 w 134969"/>
                <a:gd name="connsiteY28" fmla="*/ 137731 h 139064"/>
                <a:gd name="connsiteX29" fmla="*/ 111538 w 134969"/>
                <a:gd name="connsiteY29" fmla="*/ 138684 h 139064"/>
                <a:gd name="connsiteX30" fmla="*/ 101632 w 134969"/>
                <a:gd name="connsiteY30" fmla="*/ 13592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064">
                  <a:moveTo>
                    <a:pt x="101632" y="135922"/>
                  </a:moveTo>
                  <a:cubicBezTo>
                    <a:pt x="99441" y="134207"/>
                    <a:pt x="98393" y="131254"/>
                    <a:pt x="98393" y="127254"/>
                  </a:cubicBezTo>
                  <a:lnTo>
                    <a:pt x="98393" y="119063"/>
                  </a:lnTo>
                  <a:cubicBezTo>
                    <a:pt x="93059" y="124396"/>
                    <a:pt x="86487" y="128968"/>
                    <a:pt x="78581" y="133064"/>
                  </a:cubicBezTo>
                  <a:cubicBezTo>
                    <a:pt x="70676" y="137065"/>
                    <a:pt x="62675" y="139065"/>
                    <a:pt x="54673" y="139065"/>
                  </a:cubicBezTo>
                  <a:cubicBezTo>
                    <a:pt x="39719" y="139065"/>
                    <a:pt x="29146" y="135065"/>
                    <a:pt x="22955" y="127064"/>
                  </a:cubicBezTo>
                  <a:cubicBezTo>
                    <a:pt x="16669" y="119063"/>
                    <a:pt x="13526" y="105823"/>
                    <a:pt x="13526" y="87344"/>
                  </a:cubicBezTo>
                  <a:lnTo>
                    <a:pt x="13526" y="17526"/>
                  </a:lnTo>
                  <a:lnTo>
                    <a:pt x="0" y="13716"/>
                  </a:lnTo>
                  <a:lnTo>
                    <a:pt x="0" y="3143"/>
                  </a:lnTo>
                  <a:lnTo>
                    <a:pt x="33719" y="0"/>
                  </a:lnTo>
                  <a:lnTo>
                    <a:pt x="34004" y="0"/>
                  </a:lnTo>
                  <a:lnTo>
                    <a:pt x="38576" y="2857"/>
                  </a:lnTo>
                  <a:lnTo>
                    <a:pt x="38576" y="85439"/>
                  </a:lnTo>
                  <a:cubicBezTo>
                    <a:pt x="38576" y="94774"/>
                    <a:pt x="39243" y="102013"/>
                    <a:pt x="40577" y="107251"/>
                  </a:cubicBezTo>
                  <a:cubicBezTo>
                    <a:pt x="41910" y="112490"/>
                    <a:pt x="44387" y="116300"/>
                    <a:pt x="47816" y="118777"/>
                  </a:cubicBezTo>
                  <a:cubicBezTo>
                    <a:pt x="51244" y="121253"/>
                    <a:pt x="56293" y="122492"/>
                    <a:pt x="62865" y="122492"/>
                  </a:cubicBezTo>
                  <a:cubicBezTo>
                    <a:pt x="69247" y="122492"/>
                    <a:pt x="75248" y="121158"/>
                    <a:pt x="80867" y="118396"/>
                  </a:cubicBezTo>
                  <a:cubicBezTo>
                    <a:pt x="86487" y="115633"/>
                    <a:pt x="91345" y="112490"/>
                    <a:pt x="95536" y="108775"/>
                  </a:cubicBezTo>
                  <a:lnTo>
                    <a:pt x="95536" y="17621"/>
                  </a:lnTo>
                  <a:lnTo>
                    <a:pt x="78200" y="13811"/>
                  </a:lnTo>
                  <a:lnTo>
                    <a:pt x="78200" y="3239"/>
                  </a:lnTo>
                  <a:lnTo>
                    <a:pt x="114776" y="95"/>
                  </a:lnTo>
                  <a:lnTo>
                    <a:pt x="114967" y="95"/>
                  </a:lnTo>
                  <a:lnTo>
                    <a:pt x="120491" y="2953"/>
                  </a:lnTo>
                  <a:lnTo>
                    <a:pt x="120491" y="124206"/>
                  </a:lnTo>
                  <a:lnTo>
                    <a:pt x="134969" y="124206"/>
                  </a:lnTo>
                  <a:lnTo>
                    <a:pt x="134684" y="135065"/>
                  </a:lnTo>
                  <a:cubicBezTo>
                    <a:pt x="130207" y="136208"/>
                    <a:pt x="126302" y="137065"/>
                    <a:pt x="122968" y="137731"/>
                  </a:cubicBezTo>
                  <a:cubicBezTo>
                    <a:pt x="119634" y="138398"/>
                    <a:pt x="115824" y="138684"/>
                    <a:pt x="111538" y="138684"/>
                  </a:cubicBezTo>
                  <a:cubicBezTo>
                    <a:pt x="107156" y="138589"/>
                    <a:pt x="103823" y="137731"/>
                    <a:pt x="101632" y="13592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6">
              <a:extLst>
                <a:ext uri="{FF2B5EF4-FFF2-40B4-BE49-F238E27FC236}">
                  <a16:creationId xmlns:a16="http://schemas.microsoft.com/office/drawing/2014/main" id="{E71211D7-9355-F79B-AD3B-2ECDF0D42B25}"/>
                </a:ext>
              </a:extLst>
            </p:cNvPr>
            <p:cNvSpPr/>
            <p:nvPr/>
          </p:nvSpPr>
          <p:spPr>
            <a:xfrm>
              <a:off x="11066906" y="6825201"/>
              <a:ext cx="134016" cy="195548"/>
            </a:xfrm>
            <a:custGeom>
              <a:avLst/>
              <a:gdLst>
                <a:gd name="connsiteX0" fmla="*/ 125540 w 134016"/>
                <a:gd name="connsiteY0" fmla="*/ 103156 h 195548"/>
                <a:gd name="connsiteX1" fmla="*/ 101441 w 134016"/>
                <a:gd name="connsiteY1" fmla="*/ 130016 h 195548"/>
                <a:gd name="connsiteX2" fmla="*/ 64865 w 134016"/>
                <a:gd name="connsiteY2" fmla="*/ 139922 h 195548"/>
                <a:gd name="connsiteX3" fmla="*/ 52388 w 134016"/>
                <a:gd name="connsiteY3" fmla="*/ 138970 h 195548"/>
                <a:gd name="connsiteX4" fmla="*/ 41529 w 134016"/>
                <a:gd name="connsiteY4" fmla="*/ 136589 h 195548"/>
                <a:gd name="connsiteX5" fmla="*/ 42291 w 134016"/>
                <a:gd name="connsiteY5" fmla="*/ 156781 h 195548"/>
                <a:gd name="connsiteX6" fmla="*/ 42291 w 134016"/>
                <a:gd name="connsiteY6" fmla="*/ 181070 h 195548"/>
                <a:gd name="connsiteX7" fmla="*/ 67342 w 134016"/>
                <a:gd name="connsiteY7" fmla="*/ 183737 h 195548"/>
                <a:gd name="connsiteX8" fmla="*/ 67342 w 134016"/>
                <a:gd name="connsiteY8" fmla="*/ 195548 h 195548"/>
                <a:gd name="connsiteX9" fmla="*/ 191 w 134016"/>
                <a:gd name="connsiteY9" fmla="*/ 195548 h 195548"/>
                <a:gd name="connsiteX10" fmla="*/ 191 w 134016"/>
                <a:gd name="connsiteY10" fmla="*/ 183737 h 195548"/>
                <a:gd name="connsiteX11" fmla="*/ 17526 w 134016"/>
                <a:gd name="connsiteY11" fmla="*/ 181070 h 195548"/>
                <a:gd name="connsiteX12" fmla="*/ 17526 w 134016"/>
                <a:gd name="connsiteY12" fmla="*/ 22193 h 195548"/>
                <a:gd name="connsiteX13" fmla="*/ 0 w 134016"/>
                <a:gd name="connsiteY13" fmla="*/ 17812 h 195548"/>
                <a:gd name="connsiteX14" fmla="*/ 0 w 134016"/>
                <a:gd name="connsiteY14" fmla="*/ 4858 h 195548"/>
                <a:gd name="connsiteX15" fmla="*/ 34195 w 134016"/>
                <a:gd name="connsiteY15" fmla="*/ 572 h 195548"/>
                <a:gd name="connsiteX16" fmla="*/ 34671 w 134016"/>
                <a:gd name="connsiteY16" fmla="*/ 572 h 195548"/>
                <a:gd name="connsiteX17" fmla="*/ 39719 w 134016"/>
                <a:gd name="connsiteY17" fmla="*/ 4858 h 195548"/>
                <a:gd name="connsiteX18" fmla="*/ 39719 w 134016"/>
                <a:gd name="connsiteY18" fmla="*/ 19050 h 195548"/>
                <a:gd name="connsiteX19" fmla="*/ 57626 w 134016"/>
                <a:gd name="connsiteY19" fmla="*/ 5525 h 195548"/>
                <a:gd name="connsiteX20" fmla="*/ 81534 w 134016"/>
                <a:gd name="connsiteY20" fmla="*/ 0 h 195548"/>
                <a:gd name="connsiteX21" fmla="*/ 107633 w 134016"/>
                <a:gd name="connsiteY21" fmla="*/ 6953 h 195548"/>
                <a:gd name="connsiteX22" fmla="*/ 126778 w 134016"/>
                <a:gd name="connsiteY22" fmla="*/ 28575 h 195548"/>
                <a:gd name="connsiteX23" fmla="*/ 134017 w 134016"/>
                <a:gd name="connsiteY23" fmla="*/ 65627 h 195548"/>
                <a:gd name="connsiteX24" fmla="*/ 125540 w 134016"/>
                <a:gd name="connsiteY24" fmla="*/ 103156 h 195548"/>
                <a:gd name="connsiteX25" fmla="*/ 54483 w 134016"/>
                <a:gd name="connsiteY25" fmla="*/ 20765 h 195548"/>
                <a:gd name="connsiteX26" fmla="*/ 42196 w 134016"/>
                <a:gd name="connsiteY26" fmla="*/ 29147 h 195548"/>
                <a:gd name="connsiteX27" fmla="*/ 42196 w 134016"/>
                <a:gd name="connsiteY27" fmla="*/ 119825 h 195548"/>
                <a:gd name="connsiteX28" fmla="*/ 50768 w 134016"/>
                <a:gd name="connsiteY28" fmla="*/ 124968 h 195548"/>
                <a:gd name="connsiteX29" fmla="*/ 65818 w 134016"/>
                <a:gd name="connsiteY29" fmla="*/ 127254 h 195548"/>
                <a:gd name="connsiteX30" fmla="*/ 95821 w 134016"/>
                <a:gd name="connsiteY30" fmla="*/ 112586 h 195548"/>
                <a:gd name="connsiteX31" fmla="*/ 107252 w 134016"/>
                <a:gd name="connsiteY31" fmla="*/ 68294 h 195548"/>
                <a:gd name="connsiteX32" fmla="*/ 97250 w 134016"/>
                <a:gd name="connsiteY32" fmla="*/ 29528 h 195548"/>
                <a:gd name="connsiteX33" fmla="*/ 71628 w 134016"/>
                <a:gd name="connsiteY33" fmla="*/ 16764 h 195548"/>
                <a:gd name="connsiteX34" fmla="*/ 54483 w 134016"/>
                <a:gd name="connsiteY34" fmla="*/ 20765 h 19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016" h="195548">
                  <a:moveTo>
                    <a:pt x="125540" y="103156"/>
                  </a:moveTo>
                  <a:cubicBezTo>
                    <a:pt x="119920" y="114491"/>
                    <a:pt x="111919" y="123444"/>
                    <a:pt x="101441" y="130016"/>
                  </a:cubicBezTo>
                  <a:cubicBezTo>
                    <a:pt x="90964" y="136589"/>
                    <a:pt x="78772" y="139922"/>
                    <a:pt x="64865" y="139922"/>
                  </a:cubicBezTo>
                  <a:cubicBezTo>
                    <a:pt x="61055" y="139922"/>
                    <a:pt x="56864" y="139637"/>
                    <a:pt x="52388" y="138970"/>
                  </a:cubicBezTo>
                  <a:cubicBezTo>
                    <a:pt x="47911" y="138303"/>
                    <a:pt x="44291" y="137541"/>
                    <a:pt x="41529" y="136589"/>
                  </a:cubicBezTo>
                  <a:lnTo>
                    <a:pt x="42291" y="156781"/>
                  </a:lnTo>
                  <a:lnTo>
                    <a:pt x="42291" y="181070"/>
                  </a:lnTo>
                  <a:lnTo>
                    <a:pt x="67342" y="183737"/>
                  </a:lnTo>
                  <a:lnTo>
                    <a:pt x="67342" y="195548"/>
                  </a:lnTo>
                  <a:lnTo>
                    <a:pt x="191" y="195548"/>
                  </a:lnTo>
                  <a:lnTo>
                    <a:pt x="191" y="183737"/>
                  </a:lnTo>
                  <a:lnTo>
                    <a:pt x="17526" y="181070"/>
                  </a:lnTo>
                  <a:lnTo>
                    <a:pt x="17526" y="22193"/>
                  </a:lnTo>
                  <a:lnTo>
                    <a:pt x="0" y="17812"/>
                  </a:lnTo>
                  <a:lnTo>
                    <a:pt x="0" y="4858"/>
                  </a:lnTo>
                  <a:lnTo>
                    <a:pt x="34195" y="572"/>
                  </a:lnTo>
                  <a:lnTo>
                    <a:pt x="34671" y="572"/>
                  </a:lnTo>
                  <a:lnTo>
                    <a:pt x="39719" y="4858"/>
                  </a:lnTo>
                  <a:lnTo>
                    <a:pt x="39719" y="19050"/>
                  </a:lnTo>
                  <a:cubicBezTo>
                    <a:pt x="44482" y="13716"/>
                    <a:pt x="50483" y="9239"/>
                    <a:pt x="57626" y="5525"/>
                  </a:cubicBezTo>
                  <a:cubicBezTo>
                    <a:pt x="64770" y="1810"/>
                    <a:pt x="72771" y="0"/>
                    <a:pt x="81534" y="0"/>
                  </a:cubicBezTo>
                  <a:cubicBezTo>
                    <a:pt x="90964" y="0"/>
                    <a:pt x="99727" y="2286"/>
                    <a:pt x="107633" y="6953"/>
                  </a:cubicBezTo>
                  <a:cubicBezTo>
                    <a:pt x="115538" y="11621"/>
                    <a:pt x="121920" y="18859"/>
                    <a:pt x="126778" y="28575"/>
                  </a:cubicBezTo>
                  <a:cubicBezTo>
                    <a:pt x="131540" y="38386"/>
                    <a:pt x="134017" y="50673"/>
                    <a:pt x="134017" y="65627"/>
                  </a:cubicBezTo>
                  <a:cubicBezTo>
                    <a:pt x="133922" y="79343"/>
                    <a:pt x="131159" y="91821"/>
                    <a:pt x="125540" y="103156"/>
                  </a:cubicBezTo>
                  <a:close/>
                  <a:moveTo>
                    <a:pt x="54483" y="20765"/>
                  </a:moveTo>
                  <a:cubicBezTo>
                    <a:pt x="49149" y="23336"/>
                    <a:pt x="45053" y="26099"/>
                    <a:pt x="42196" y="29147"/>
                  </a:cubicBezTo>
                  <a:lnTo>
                    <a:pt x="42196" y="119825"/>
                  </a:lnTo>
                  <a:cubicBezTo>
                    <a:pt x="43339" y="121729"/>
                    <a:pt x="46196" y="123444"/>
                    <a:pt x="50768" y="124968"/>
                  </a:cubicBezTo>
                  <a:cubicBezTo>
                    <a:pt x="55340" y="126492"/>
                    <a:pt x="60389" y="127254"/>
                    <a:pt x="65818" y="127254"/>
                  </a:cubicBezTo>
                  <a:cubicBezTo>
                    <a:pt x="78200" y="127254"/>
                    <a:pt x="88202" y="122396"/>
                    <a:pt x="95821" y="112586"/>
                  </a:cubicBezTo>
                  <a:cubicBezTo>
                    <a:pt x="103442" y="102775"/>
                    <a:pt x="107252" y="88011"/>
                    <a:pt x="107252" y="68294"/>
                  </a:cubicBezTo>
                  <a:cubicBezTo>
                    <a:pt x="107252" y="50959"/>
                    <a:pt x="103918" y="38100"/>
                    <a:pt x="97250" y="29528"/>
                  </a:cubicBezTo>
                  <a:cubicBezTo>
                    <a:pt x="90583" y="21050"/>
                    <a:pt x="82010" y="16764"/>
                    <a:pt x="71628" y="16764"/>
                  </a:cubicBezTo>
                  <a:cubicBezTo>
                    <a:pt x="65532" y="16859"/>
                    <a:pt x="59817" y="18193"/>
                    <a:pt x="54483" y="2076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7">
              <a:extLst>
                <a:ext uri="{FF2B5EF4-FFF2-40B4-BE49-F238E27FC236}">
                  <a16:creationId xmlns:a16="http://schemas.microsoft.com/office/drawing/2014/main" id="{BAEA798E-76C8-6FAD-CF06-5BCB581E28A7}"/>
                </a:ext>
              </a:extLst>
            </p:cNvPr>
            <p:cNvSpPr/>
            <p:nvPr/>
          </p:nvSpPr>
          <p:spPr>
            <a:xfrm>
              <a:off x="11222259"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9"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8">
              <a:extLst>
                <a:ext uri="{FF2B5EF4-FFF2-40B4-BE49-F238E27FC236}">
                  <a16:creationId xmlns:a16="http://schemas.microsoft.com/office/drawing/2014/main" id="{374C32BD-78E4-6642-ECE3-E44B0FCFA66E}"/>
                </a:ext>
              </a:extLst>
            </p:cNvPr>
            <p:cNvSpPr/>
            <p:nvPr/>
          </p:nvSpPr>
          <p:spPr>
            <a:xfrm>
              <a:off x="11331797" y="6825964"/>
              <a:ext cx="118205" cy="139064"/>
            </a:xfrm>
            <a:custGeom>
              <a:avLst/>
              <a:gdLst>
                <a:gd name="connsiteX0" fmla="*/ 22765 w 118205"/>
                <a:gd name="connsiteY0" fmla="*/ 66961 h 139064"/>
                <a:gd name="connsiteX1" fmla="*/ 80010 w 118205"/>
                <a:gd name="connsiteY1" fmla="*/ 55531 h 139064"/>
                <a:gd name="connsiteX2" fmla="*/ 80010 w 118205"/>
                <a:gd name="connsiteY2" fmla="*/ 48768 h 139064"/>
                <a:gd name="connsiteX3" fmla="*/ 77629 w 118205"/>
                <a:gd name="connsiteY3" fmla="*/ 30956 h 139064"/>
                <a:gd name="connsiteX4" fmla="*/ 69342 w 118205"/>
                <a:gd name="connsiteY4" fmla="*/ 21431 h 139064"/>
                <a:gd name="connsiteX5" fmla="*/ 52578 w 118205"/>
                <a:gd name="connsiteY5" fmla="*/ 18383 h 139064"/>
                <a:gd name="connsiteX6" fmla="*/ 30575 w 118205"/>
                <a:gd name="connsiteY6" fmla="*/ 21907 h 139064"/>
                <a:gd name="connsiteX7" fmla="*/ 11240 w 118205"/>
                <a:gd name="connsiteY7" fmla="*/ 30480 h 139064"/>
                <a:gd name="connsiteX8" fmla="*/ 5239 w 118205"/>
                <a:gd name="connsiteY8" fmla="*/ 18002 h 139064"/>
                <a:gd name="connsiteX9" fmla="*/ 16764 w 118205"/>
                <a:gd name="connsiteY9" fmla="*/ 11049 h 139064"/>
                <a:gd name="connsiteX10" fmla="*/ 36290 w 118205"/>
                <a:gd name="connsiteY10" fmla="*/ 3334 h 139064"/>
                <a:gd name="connsiteX11" fmla="*/ 58388 w 118205"/>
                <a:gd name="connsiteY11" fmla="*/ 0 h 139064"/>
                <a:gd name="connsiteX12" fmla="*/ 85439 w 118205"/>
                <a:gd name="connsiteY12" fmla="*/ 4667 h 139064"/>
                <a:gd name="connsiteX13" fmla="*/ 99727 w 118205"/>
                <a:gd name="connsiteY13" fmla="*/ 19717 h 139064"/>
                <a:gd name="connsiteX14" fmla="*/ 104013 w 118205"/>
                <a:gd name="connsiteY14" fmla="*/ 47434 h 139064"/>
                <a:gd name="connsiteX15" fmla="*/ 104013 w 118205"/>
                <a:gd name="connsiteY15" fmla="*/ 124682 h 139064"/>
                <a:gd name="connsiteX16" fmla="*/ 118205 w 118205"/>
                <a:gd name="connsiteY16" fmla="*/ 124682 h 139064"/>
                <a:gd name="connsiteX17" fmla="*/ 118205 w 118205"/>
                <a:gd name="connsiteY17" fmla="*/ 135255 h 139064"/>
                <a:gd name="connsiteX18" fmla="*/ 106013 w 118205"/>
                <a:gd name="connsiteY18" fmla="*/ 137636 h 139064"/>
                <a:gd name="connsiteX19" fmla="*/ 93155 w 118205"/>
                <a:gd name="connsiteY19" fmla="*/ 138874 h 139064"/>
                <a:gd name="connsiteX20" fmla="*/ 84011 w 118205"/>
                <a:gd name="connsiteY20" fmla="*/ 136874 h 139064"/>
                <a:gd name="connsiteX21" fmla="*/ 81629 w 118205"/>
                <a:gd name="connsiteY21" fmla="*/ 127825 h 139064"/>
                <a:gd name="connsiteX22" fmla="*/ 81629 w 118205"/>
                <a:gd name="connsiteY22" fmla="*/ 119824 h 139064"/>
                <a:gd name="connsiteX23" fmla="*/ 63913 w 118205"/>
                <a:gd name="connsiteY23" fmla="*/ 133064 h 139064"/>
                <a:gd name="connsiteX24" fmla="*/ 40196 w 118205"/>
                <a:gd name="connsiteY24" fmla="*/ 139065 h 139064"/>
                <a:gd name="connsiteX25" fmla="*/ 11430 w 118205"/>
                <a:gd name="connsiteY25" fmla="*/ 129064 h 139064"/>
                <a:gd name="connsiteX26" fmla="*/ 0 w 118205"/>
                <a:gd name="connsiteY26" fmla="*/ 100298 h 139064"/>
                <a:gd name="connsiteX27" fmla="*/ 22765 w 118205"/>
                <a:gd name="connsiteY27" fmla="*/ 66961 h 139064"/>
                <a:gd name="connsiteX28" fmla="*/ 65151 w 118205"/>
                <a:gd name="connsiteY28" fmla="*/ 118872 h 139064"/>
                <a:gd name="connsiteX29" fmla="*/ 80105 w 118205"/>
                <a:gd name="connsiteY29" fmla="*/ 109728 h 139064"/>
                <a:gd name="connsiteX30" fmla="*/ 80105 w 118205"/>
                <a:gd name="connsiteY30" fmla="*/ 68294 h 139064"/>
                <a:gd name="connsiteX31" fmla="*/ 40481 w 118205"/>
                <a:gd name="connsiteY31" fmla="*/ 76391 h 139064"/>
                <a:gd name="connsiteX32" fmla="*/ 27146 w 118205"/>
                <a:gd name="connsiteY32" fmla="*/ 97441 h 139064"/>
                <a:gd name="connsiteX33" fmla="*/ 33528 w 118205"/>
                <a:gd name="connsiteY33" fmla="*/ 116586 h 139064"/>
                <a:gd name="connsiteX34" fmla="*/ 50768 w 118205"/>
                <a:gd name="connsiteY34" fmla="*/ 122682 h 139064"/>
                <a:gd name="connsiteX35" fmla="*/ 65151 w 118205"/>
                <a:gd name="connsiteY35" fmla="*/ 11887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064">
                  <a:moveTo>
                    <a:pt x="22765" y="66961"/>
                  </a:moveTo>
                  <a:cubicBezTo>
                    <a:pt x="37814" y="59817"/>
                    <a:pt x="56959" y="56007"/>
                    <a:pt x="80010" y="55531"/>
                  </a:cubicBezTo>
                  <a:lnTo>
                    <a:pt x="80010" y="48768"/>
                  </a:lnTo>
                  <a:cubicBezTo>
                    <a:pt x="80010" y="41243"/>
                    <a:pt x="79248" y="35242"/>
                    <a:pt x="77629" y="30956"/>
                  </a:cubicBezTo>
                  <a:cubicBezTo>
                    <a:pt x="76009"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4"/>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4"/>
                    <a:pt x="93155" y="138874"/>
                  </a:cubicBezTo>
                  <a:cubicBezTo>
                    <a:pt x="88678" y="138874"/>
                    <a:pt x="85630" y="138208"/>
                    <a:pt x="84011" y="136874"/>
                  </a:cubicBezTo>
                  <a:cubicBezTo>
                    <a:pt x="82391" y="135541"/>
                    <a:pt x="81629" y="132493"/>
                    <a:pt x="81629" y="127825"/>
                  </a:cubicBezTo>
                  <a:lnTo>
                    <a:pt x="81629" y="119824"/>
                  </a:lnTo>
                  <a:cubicBezTo>
                    <a:pt x="76772" y="124587"/>
                    <a:pt x="70961" y="129064"/>
                    <a:pt x="63913" y="133064"/>
                  </a:cubicBezTo>
                  <a:cubicBezTo>
                    <a:pt x="56864" y="137065"/>
                    <a:pt x="49054" y="139065"/>
                    <a:pt x="40196" y="139065"/>
                  </a:cubicBezTo>
                  <a:cubicBezTo>
                    <a:pt x="28670" y="139065"/>
                    <a:pt x="19050" y="135731"/>
                    <a:pt x="11430" y="129064"/>
                  </a:cubicBezTo>
                  <a:cubicBezTo>
                    <a:pt x="3810" y="122396"/>
                    <a:pt x="0" y="112776"/>
                    <a:pt x="0" y="100298"/>
                  </a:cubicBezTo>
                  <a:cubicBezTo>
                    <a:pt x="191" y="85249"/>
                    <a:pt x="7715" y="74104"/>
                    <a:pt x="22765" y="66961"/>
                  </a:cubicBezTo>
                  <a:close/>
                  <a:moveTo>
                    <a:pt x="65151" y="118872"/>
                  </a:moveTo>
                  <a:cubicBezTo>
                    <a:pt x="70580" y="116300"/>
                    <a:pt x="75533" y="113252"/>
                    <a:pt x="80105" y="109728"/>
                  </a:cubicBezTo>
                  <a:lnTo>
                    <a:pt x="80105" y="68294"/>
                  </a:lnTo>
                  <a:cubicBezTo>
                    <a:pt x="62674" y="68294"/>
                    <a:pt x="49435" y="70961"/>
                    <a:pt x="40481" y="76391"/>
                  </a:cubicBezTo>
                  <a:cubicBezTo>
                    <a:pt x="31528" y="81820"/>
                    <a:pt x="27146" y="88773"/>
                    <a:pt x="27146" y="97441"/>
                  </a:cubicBezTo>
                  <a:cubicBezTo>
                    <a:pt x="27146" y="106108"/>
                    <a:pt x="29242" y="112490"/>
                    <a:pt x="33528" y="116586"/>
                  </a:cubicBezTo>
                  <a:cubicBezTo>
                    <a:pt x="37814" y="120682"/>
                    <a:pt x="43529" y="122682"/>
                    <a:pt x="50768" y="122682"/>
                  </a:cubicBezTo>
                  <a:cubicBezTo>
                    <a:pt x="54864" y="122682"/>
                    <a:pt x="59722"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9">
              <a:extLst>
                <a:ext uri="{FF2B5EF4-FFF2-40B4-BE49-F238E27FC236}">
                  <a16:creationId xmlns:a16="http://schemas.microsoft.com/office/drawing/2014/main" id="{BE7FEF40-8B72-4B0A-7347-1E6A3D59AA0C}"/>
                </a:ext>
              </a:extLst>
            </p:cNvPr>
            <p:cNvSpPr/>
            <p:nvPr/>
          </p:nvSpPr>
          <p:spPr>
            <a:xfrm>
              <a:off x="11455812" y="6828821"/>
              <a:ext cx="138683" cy="135540"/>
            </a:xfrm>
            <a:custGeom>
              <a:avLst/>
              <a:gdLst>
                <a:gd name="connsiteX0" fmla="*/ 95 w 138683"/>
                <a:gd name="connsiteY0" fmla="*/ 0 h 135540"/>
                <a:gd name="connsiteX1" fmla="*/ 55912 w 138683"/>
                <a:gd name="connsiteY1" fmla="*/ 0 h 135540"/>
                <a:gd name="connsiteX2" fmla="*/ 55912 w 138683"/>
                <a:gd name="connsiteY2" fmla="*/ 11335 h 135540"/>
                <a:gd name="connsiteX3" fmla="*/ 38862 w 138683"/>
                <a:gd name="connsiteY3" fmla="*/ 14478 h 135540"/>
                <a:gd name="connsiteX4" fmla="*/ 63151 w 138683"/>
                <a:gd name="connsiteY4" fmla="*/ 83820 h 135540"/>
                <a:gd name="connsiteX5" fmla="*/ 73247 w 138683"/>
                <a:gd name="connsiteY5" fmla="*/ 114395 h 135540"/>
                <a:gd name="connsiteX6" fmla="*/ 81915 w 138683"/>
                <a:gd name="connsiteY6" fmla="*/ 84772 h 135540"/>
                <a:gd name="connsiteX7" fmla="*/ 106204 w 138683"/>
                <a:gd name="connsiteY7" fmla="*/ 14478 h 135540"/>
                <a:gd name="connsiteX8" fmla="*/ 89821 w 138683"/>
                <a:gd name="connsiteY8" fmla="*/ 11335 h 135540"/>
                <a:gd name="connsiteX9" fmla="*/ 89821 w 138683"/>
                <a:gd name="connsiteY9" fmla="*/ 0 h 135540"/>
                <a:gd name="connsiteX10" fmla="*/ 138684 w 138683"/>
                <a:gd name="connsiteY10" fmla="*/ 0 h 135540"/>
                <a:gd name="connsiteX11" fmla="*/ 138684 w 138683"/>
                <a:gd name="connsiteY11" fmla="*/ 11335 h 135540"/>
                <a:gd name="connsiteX12" fmla="*/ 126206 w 138683"/>
                <a:gd name="connsiteY12" fmla="*/ 14478 h 135540"/>
                <a:gd name="connsiteX13" fmla="*/ 79724 w 138683"/>
                <a:gd name="connsiteY13" fmla="*/ 135541 h 135540"/>
                <a:gd name="connsiteX14" fmla="*/ 59246 w 138683"/>
                <a:gd name="connsiteY14" fmla="*/ 135541 h 135540"/>
                <a:gd name="connsiteX15" fmla="*/ 10858 w 138683"/>
                <a:gd name="connsiteY15" fmla="*/ 14478 h 135540"/>
                <a:gd name="connsiteX16" fmla="*/ 0 w 138683"/>
                <a:gd name="connsiteY16" fmla="*/ 11335 h 135540"/>
                <a:gd name="connsiteX17" fmla="*/ 0 w 138683"/>
                <a:gd name="connsiteY17" fmla="*/ 0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683" h="135540">
                  <a:moveTo>
                    <a:pt x="95" y="0"/>
                  </a:moveTo>
                  <a:lnTo>
                    <a:pt x="55912" y="0"/>
                  </a:lnTo>
                  <a:lnTo>
                    <a:pt x="55912" y="11335"/>
                  </a:lnTo>
                  <a:lnTo>
                    <a:pt x="38862" y="14478"/>
                  </a:lnTo>
                  <a:lnTo>
                    <a:pt x="63151" y="83820"/>
                  </a:lnTo>
                  <a:lnTo>
                    <a:pt x="73247" y="114395"/>
                  </a:lnTo>
                  <a:lnTo>
                    <a:pt x="81915" y="84772"/>
                  </a:lnTo>
                  <a:lnTo>
                    <a:pt x="106204" y="14478"/>
                  </a:lnTo>
                  <a:lnTo>
                    <a:pt x="89821" y="11335"/>
                  </a:lnTo>
                  <a:lnTo>
                    <a:pt x="89821" y="0"/>
                  </a:lnTo>
                  <a:lnTo>
                    <a:pt x="138684" y="0"/>
                  </a:lnTo>
                  <a:lnTo>
                    <a:pt x="138684" y="11335"/>
                  </a:lnTo>
                  <a:lnTo>
                    <a:pt x="126206" y="14478"/>
                  </a:lnTo>
                  <a:lnTo>
                    <a:pt x="79724" y="135541"/>
                  </a:lnTo>
                  <a:lnTo>
                    <a:pt x="59246" y="135541"/>
                  </a:lnTo>
                  <a:lnTo>
                    <a:pt x="10858" y="14478"/>
                  </a:lnTo>
                  <a:lnTo>
                    <a:pt x="0" y="11335"/>
                  </a:lnTo>
                  <a:lnTo>
                    <a:pt x="0" y="0"/>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70">
              <a:extLst>
                <a:ext uri="{FF2B5EF4-FFF2-40B4-BE49-F238E27FC236}">
                  <a16:creationId xmlns:a16="http://schemas.microsoft.com/office/drawing/2014/main" id="{73A850A8-870E-5841-5BC8-1A18ED0A26BF}"/>
                </a:ext>
              </a:extLst>
            </p:cNvPr>
            <p:cNvSpPr/>
            <p:nvPr/>
          </p:nvSpPr>
          <p:spPr>
            <a:xfrm>
              <a:off x="11603164"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71">
              <a:extLst>
                <a:ext uri="{FF2B5EF4-FFF2-40B4-BE49-F238E27FC236}">
                  <a16:creationId xmlns:a16="http://schemas.microsoft.com/office/drawing/2014/main" id="{FD344412-FD9C-4449-0E21-13F2A753308C}"/>
                </a:ext>
              </a:extLst>
            </p:cNvPr>
            <p:cNvSpPr/>
            <p:nvPr/>
          </p:nvSpPr>
          <p:spPr>
            <a:xfrm>
              <a:off x="11733561" y="6824916"/>
              <a:ext cx="133731" cy="202223"/>
            </a:xfrm>
            <a:custGeom>
              <a:avLst/>
              <a:gdLst>
                <a:gd name="connsiteX0" fmla="*/ 13811 w 133731"/>
                <a:gd name="connsiteY0" fmla="*/ 192691 h 202223"/>
                <a:gd name="connsiteX1" fmla="*/ 0 w 133731"/>
                <a:gd name="connsiteY1" fmla="*/ 165830 h 202223"/>
                <a:gd name="connsiteX2" fmla="*/ 6572 w 133731"/>
                <a:gd name="connsiteY2" fmla="*/ 146304 h 202223"/>
                <a:gd name="connsiteX3" fmla="*/ 22288 w 133731"/>
                <a:gd name="connsiteY3" fmla="*/ 132778 h 202223"/>
                <a:gd name="connsiteX4" fmla="*/ 11240 w 133731"/>
                <a:gd name="connsiteY4" fmla="*/ 112586 h 202223"/>
                <a:gd name="connsiteX5" fmla="*/ 16288 w 133731"/>
                <a:gd name="connsiteY5" fmla="*/ 96202 h 202223"/>
                <a:gd name="connsiteX6" fmla="*/ 29527 w 133731"/>
                <a:gd name="connsiteY6" fmla="*/ 84392 h 202223"/>
                <a:gd name="connsiteX7" fmla="*/ 11144 w 133731"/>
                <a:gd name="connsiteY7" fmla="*/ 69247 h 202223"/>
                <a:gd name="connsiteX8" fmla="*/ 4763 w 133731"/>
                <a:gd name="connsiteY8" fmla="*/ 45910 h 202223"/>
                <a:gd name="connsiteX9" fmla="*/ 12573 w 133731"/>
                <a:gd name="connsiteY9" fmla="*/ 21622 h 202223"/>
                <a:gd name="connsiteX10" fmla="*/ 33242 w 133731"/>
                <a:gd name="connsiteY10" fmla="*/ 5715 h 202223"/>
                <a:gd name="connsiteX11" fmla="*/ 60579 w 133731"/>
                <a:gd name="connsiteY11" fmla="*/ 191 h 202223"/>
                <a:gd name="connsiteX12" fmla="*/ 98584 w 133731"/>
                <a:gd name="connsiteY12" fmla="*/ 10287 h 202223"/>
                <a:gd name="connsiteX13" fmla="*/ 109633 w 133731"/>
                <a:gd name="connsiteY13" fmla="*/ 3334 h 202223"/>
                <a:gd name="connsiteX14" fmla="*/ 125540 w 133731"/>
                <a:gd name="connsiteY14" fmla="*/ 0 h 202223"/>
                <a:gd name="connsiteX15" fmla="*/ 133731 w 133731"/>
                <a:gd name="connsiteY15" fmla="*/ 0 h 202223"/>
                <a:gd name="connsiteX16" fmla="*/ 133731 w 133731"/>
                <a:gd name="connsiteY16" fmla="*/ 21146 h 202223"/>
                <a:gd name="connsiteX17" fmla="*/ 107251 w 133731"/>
                <a:gd name="connsiteY17" fmla="*/ 21146 h 202223"/>
                <a:gd name="connsiteX18" fmla="*/ 113062 w 133731"/>
                <a:gd name="connsiteY18" fmla="*/ 41815 h 202223"/>
                <a:gd name="connsiteX19" fmla="*/ 105918 w 133731"/>
                <a:gd name="connsiteY19" fmla="*/ 66961 h 202223"/>
                <a:gd name="connsiteX20" fmla="*/ 86201 w 133731"/>
                <a:gd name="connsiteY20" fmla="*/ 83915 h 202223"/>
                <a:gd name="connsiteX21" fmla="*/ 57721 w 133731"/>
                <a:gd name="connsiteY21" fmla="*/ 89916 h 202223"/>
                <a:gd name="connsiteX22" fmla="*/ 39148 w 133731"/>
                <a:gd name="connsiteY22" fmla="*/ 87725 h 202223"/>
                <a:gd name="connsiteX23" fmla="*/ 33623 w 133731"/>
                <a:gd name="connsiteY23" fmla="*/ 95155 h 202223"/>
                <a:gd name="connsiteX24" fmla="*/ 31432 w 133731"/>
                <a:gd name="connsiteY24" fmla="*/ 103061 h 202223"/>
                <a:gd name="connsiteX25" fmla="*/ 37243 w 133731"/>
                <a:gd name="connsiteY25" fmla="*/ 114967 h 202223"/>
                <a:gd name="connsiteX26" fmla="*/ 57912 w 133731"/>
                <a:gd name="connsiteY26" fmla="*/ 118205 h 202223"/>
                <a:gd name="connsiteX27" fmla="*/ 85058 w 133731"/>
                <a:gd name="connsiteY27" fmla="*/ 118205 h 202223"/>
                <a:gd name="connsiteX28" fmla="*/ 119729 w 133731"/>
                <a:gd name="connsiteY28" fmla="*/ 127159 h 202223"/>
                <a:gd name="connsiteX29" fmla="*/ 131064 w 133731"/>
                <a:gd name="connsiteY29" fmla="*/ 152400 h 202223"/>
                <a:gd name="connsiteX30" fmla="*/ 121158 w 133731"/>
                <a:gd name="connsiteY30" fmla="*/ 177546 h 202223"/>
                <a:gd name="connsiteX31" fmla="*/ 94583 w 133731"/>
                <a:gd name="connsiteY31" fmla="*/ 195548 h 202223"/>
                <a:gd name="connsiteX32" fmla="*/ 58388 w 133731"/>
                <a:gd name="connsiteY32" fmla="*/ 202216 h 202223"/>
                <a:gd name="connsiteX33" fmla="*/ 13811 w 133731"/>
                <a:gd name="connsiteY33" fmla="*/ 192691 h 202223"/>
                <a:gd name="connsiteX34" fmla="*/ 82867 w 133731"/>
                <a:gd name="connsiteY34" fmla="*/ 184975 h 202223"/>
                <a:gd name="connsiteX35" fmla="*/ 99822 w 133731"/>
                <a:gd name="connsiteY35" fmla="*/ 174593 h 202223"/>
                <a:gd name="connsiteX36" fmla="*/ 106299 w 133731"/>
                <a:gd name="connsiteY36" fmla="*/ 158591 h 202223"/>
                <a:gd name="connsiteX37" fmla="*/ 100489 w 133731"/>
                <a:gd name="connsiteY37" fmla="*/ 142875 h 202223"/>
                <a:gd name="connsiteX38" fmla="*/ 78105 w 133731"/>
                <a:gd name="connsiteY38" fmla="*/ 137922 h 202223"/>
                <a:gd name="connsiteX39" fmla="*/ 49720 w 133731"/>
                <a:gd name="connsiteY39" fmla="*/ 137922 h 202223"/>
                <a:gd name="connsiteX40" fmla="*/ 34576 w 133731"/>
                <a:gd name="connsiteY40" fmla="*/ 136684 h 202223"/>
                <a:gd name="connsiteX41" fmla="*/ 24670 w 133731"/>
                <a:gd name="connsiteY41" fmla="*/ 160972 h 202223"/>
                <a:gd name="connsiteX42" fmla="*/ 32861 w 133731"/>
                <a:gd name="connsiteY42" fmla="*/ 181451 h 202223"/>
                <a:gd name="connsiteX43" fmla="*/ 60579 w 133731"/>
                <a:gd name="connsiteY43" fmla="*/ 188404 h 202223"/>
                <a:gd name="connsiteX44" fmla="*/ 82867 w 133731"/>
                <a:gd name="connsiteY44" fmla="*/ 184975 h 202223"/>
                <a:gd name="connsiteX45" fmla="*/ 87630 w 133731"/>
                <a:gd name="connsiteY45" fmla="*/ 44387 h 202223"/>
                <a:gd name="connsiteX46" fmla="*/ 80486 w 133731"/>
                <a:gd name="connsiteY46" fmla="*/ 20669 h 202223"/>
                <a:gd name="connsiteX47" fmla="*/ 59150 w 133731"/>
                <a:gd name="connsiteY47" fmla="*/ 13049 h 202223"/>
                <a:gd name="connsiteX48" fmla="*/ 38195 w 133731"/>
                <a:gd name="connsiteY48" fmla="*/ 20383 h 202223"/>
                <a:gd name="connsiteX49" fmla="*/ 30480 w 133731"/>
                <a:gd name="connsiteY49" fmla="*/ 43815 h 202223"/>
                <a:gd name="connsiteX50" fmla="*/ 37814 w 133731"/>
                <a:gd name="connsiteY50" fmla="*/ 67913 h 202223"/>
                <a:gd name="connsiteX51" fmla="*/ 60103 w 133731"/>
                <a:gd name="connsiteY51" fmla="*/ 76771 h 202223"/>
                <a:gd name="connsiteX52" fmla="*/ 87630 w 133731"/>
                <a:gd name="connsiteY52" fmla="*/ 44387 h 20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3731" h="202223">
                  <a:moveTo>
                    <a:pt x="13811" y="192691"/>
                  </a:moveTo>
                  <a:cubicBezTo>
                    <a:pt x="4572" y="186214"/>
                    <a:pt x="0" y="177260"/>
                    <a:pt x="0" y="165830"/>
                  </a:cubicBezTo>
                  <a:cubicBezTo>
                    <a:pt x="0" y="158782"/>
                    <a:pt x="2191" y="152305"/>
                    <a:pt x="6572" y="146304"/>
                  </a:cubicBezTo>
                  <a:cubicBezTo>
                    <a:pt x="10954" y="140398"/>
                    <a:pt x="16192" y="135922"/>
                    <a:pt x="22288" y="132778"/>
                  </a:cubicBezTo>
                  <a:cubicBezTo>
                    <a:pt x="14954" y="128588"/>
                    <a:pt x="11240" y="121920"/>
                    <a:pt x="11240" y="112586"/>
                  </a:cubicBezTo>
                  <a:cubicBezTo>
                    <a:pt x="11240" y="106775"/>
                    <a:pt x="12954" y="101346"/>
                    <a:pt x="16288" y="96202"/>
                  </a:cubicBezTo>
                  <a:cubicBezTo>
                    <a:pt x="19621" y="91059"/>
                    <a:pt x="24098" y="87154"/>
                    <a:pt x="29527" y="84392"/>
                  </a:cubicBezTo>
                  <a:cubicBezTo>
                    <a:pt x="21526" y="80867"/>
                    <a:pt x="15335" y="75819"/>
                    <a:pt x="11144" y="69247"/>
                  </a:cubicBezTo>
                  <a:cubicBezTo>
                    <a:pt x="6858" y="62674"/>
                    <a:pt x="4763" y="54864"/>
                    <a:pt x="4763" y="45910"/>
                  </a:cubicBezTo>
                  <a:cubicBezTo>
                    <a:pt x="4763" y="36576"/>
                    <a:pt x="7334" y="28480"/>
                    <a:pt x="12573" y="21622"/>
                  </a:cubicBezTo>
                  <a:cubicBezTo>
                    <a:pt x="17812" y="14764"/>
                    <a:pt x="24670" y="9430"/>
                    <a:pt x="33242" y="5715"/>
                  </a:cubicBezTo>
                  <a:cubicBezTo>
                    <a:pt x="41815" y="2000"/>
                    <a:pt x="50959" y="191"/>
                    <a:pt x="60579" y="191"/>
                  </a:cubicBezTo>
                  <a:cubicBezTo>
                    <a:pt x="76771" y="191"/>
                    <a:pt x="89440" y="3524"/>
                    <a:pt x="98584" y="10287"/>
                  </a:cubicBezTo>
                  <a:cubicBezTo>
                    <a:pt x="100965" y="7906"/>
                    <a:pt x="104680" y="5524"/>
                    <a:pt x="109633" y="3334"/>
                  </a:cubicBezTo>
                  <a:cubicBezTo>
                    <a:pt x="114586" y="1048"/>
                    <a:pt x="119920" y="0"/>
                    <a:pt x="125540" y="0"/>
                  </a:cubicBezTo>
                  <a:lnTo>
                    <a:pt x="133731" y="0"/>
                  </a:lnTo>
                  <a:lnTo>
                    <a:pt x="133731" y="21146"/>
                  </a:lnTo>
                  <a:lnTo>
                    <a:pt x="107251" y="21146"/>
                  </a:lnTo>
                  <a:cubicBezTo>
                    <a:pt x="111061" y="27051"/>
                    <a:pt x="113062" y="34004"/>
                    <a:pt x="113062" y="41815"/>
                  </a:cubicBezTo>
                  <a:cubicBezTo>
                    <a:pt x="113062" y="51245"/>
                    <a:pt x="110680" y="59626"/>
                    <a:pt x="105918" y="66961"/>
                  </a:cubicBezTo>
                  <a:cubicBezTo>
                    <a:pt x="101155" y="74295"/>
                    <a:pt x="94583" y="79915"/>
                    <a:pt x="86201" y="83915"/>
                  </a:cubicBezTo>
                  <a:cubicBezTo>
                    <a:pt x="77819" y="87916"/>
                    <a:pt x="68294" y="89916"/>
                    <a:pt x="57721" y="89916"/>
                  </a:cubicBezTo>
                  <a:cubicBezTo>
                    <a:pt x="50863" y="89916"/>
                    <a:pt x="44672" y="89154"/>
                    <a:pt x="39148" y="87725"/>
                  </a:cubicBezTo>
                  <a:cubicBezTo>
                    <a:pt x="36862" y="90011"/>
                    <a:pt x="35052" y="92488"/>
                    <a:pt x="33623" y="95155"/>
                  </a:cubicBezTo>
                  <a:cubicBezTo>
                    <a:pt x="32194" y="97822"/>
                    <a:pt x="31432" y="100489"/>
                    <a:pt x="31432" y="103061"/>
                  </a:cubicBezTo>
                  <a:cubicBezTo>
                    <a:pt x="31432" y="108871"/>
                    <a:pt x="33338" y="112776"/>
                    <a:pt x="37243" y="114967"/>
                  </a:cubicBezTo>
                  <a:cubicBezTo>
                    <a:pt x="41148" y="117157"/>
                    <a:pt x="48006" y="118205"/>
                    <a:pt x="57912" y="118205"/>
                  </a:cubicBezTo>
                  <a:lnTo>
                    <a:pt x="85058" y="118205"/>
                  </a:lnTo>
                  <a:cubicBezTo>
                    <a:pt x="100584" y="118205"/>
                    <a:pt x="112204" y="121158"/>
                    <a:pt x="119729" y="127159"/>
                  </a:cubicBezTo>
                  <a:cubicBezTo>
                    <a:pt x="127254" y="133160"/>
                    <a:pt x="131064" y="141542"/>
                    <a:pt x="131064" y="152400"/>
                  </a:cubicBezTo>
                  <a:cubicBezTo>
                    <a:pt x="131064" y="161544"/>
                    <a:pt x="127730" y="169926"/>
                    <a:pt x="121158" y="177546"/>
                  </a:cubicBezTo>
                  <a:cubicBezTo>
                    <a:pt x="114586" y="185166"/>
                    <a:pt x="105727" y="191167"/>
                    <a:pt x="94583" y="195548"/>
                  </a:cubicBezTo>
                  <a:cubicBezTo>
                    <a:pt x="83439" y="199930"/>
                    <a:pt x="71342" y="202216"/>
                    <a:pt x="58388" y="202216"/>
                  </a:cubicBezTo>
                  <a:cubicBezTo>
                    <a:pt x="37909" y="202406"/>
                    <a:pt x="23050" y="199168"/>
                    <a:pt x="13811" y="192691"/>
                  </a:cubicBezTo>
                  <a:close/>
                  <a:moveTo>
                    <a:pt x="82867" y="184975"/>
                  </a:moveTo>
                  <a:cubicBezTo>
                    <a:pt x="89821" y="182690"/>
                    <a:pt x="95536" y="179165"/>
                    <a:pt x="99822" y="174593"/>
                  </a:cubicBezTo>
                  <a:cubicBezTo>
                    <a:pt x="104203" y="170021"/>
                    <a:pt x="106299" y="164687"/>
                    <a:pt x="106299" y="158591"/>
                  </a:cubicBezTo>
                  <a:cubicBezTo>
                    <a:pt x="106299" y="151352"/>
                    <a:pt x="104394" y="146114"/>
                    <a:pt x="100489" y="142875"/>
                  </a:cubicBezTo>
                  <a:cubicBezTo>
                    <a:pt x="96679" y="139541"/>
                    <a:pt x="89154" y="137922"/>
                    <a:pt x="78105" y="137922"/>
                  </a:cubicBezTo>
                  <a:lnTo>
                    <a:pt x="49720" y="137922"/>
                  </a:lnTo>
                  <a:cubicBezTo>
                    <a:pt x="43339" y="137922"/>
                    <a:pt x="38290" y="137541"/>
                    <a:pt x="34576" y="136684"/>
                  </a:cubicBezTo>
                  <a:cubicBezTo>
                    <a:pt x="28003" y="143923"/>
                    <a:pt x="24670" y="152019"/>
                    <a:pt x="24670" y="160972"/>
                  </a:cubicBezTo>
                  <a:cubicBezTo>
                    <a:pt x="24670" y="169926"/>
                    <a:pt x="27432" y="176784"/>
                    <a:pt x="32861" y="181451"/>
                  </a:cubicBezTo>
                  <a:cubicBezTo>
                    <a:pt x="38290" y="186119"/>
                    <a:pt x="47530" y="188404"/>
                    <a:pt x="60579" y="188404"/>
                  </a:cubicBezTo>
                  <a:cubicBezTo>
                    <a:pt x="68485" y="188500"/>
                    <a:pt x="75914" y="187357"/>
                    <a:pt x="82867" y="184975"/>
                  </a:cubicBezTo>
                  <a:close/>
                  <a:moveTo>
                    <a:pt x="87630" y="44387"/>
                  </a:moveTo>
                  <a:cubicBezTo>
                    <a:pt x="87630" y="33623"/>
                    <a:pt x="85249" y="25718"/>
                    <a:pt x="80486" y="20669"/>
                  </a:cubicBezTo>
                  <a:cubicBezTo>
                    <a:pt x="75724" y="15621"/>
                    <a:pt x="68675" y="13049"/>
                    <a:pt x="59150" y="13049"/>
                  </a:cubicBezTo>
                  <a:cubicBezTo>
                    <a:pt x="50292" y="13049"/>
                    <a:pt x="43339" y="15526"/>
                    <a:pt x="38195" y="20383"/>
                  </a:cubicBezTo>
                  <a:cubicBezTo>
                    <a:pt x="33052" y="25241"/>
                    <a:pt x="30480" y="33052"/>
                    <a:pt x="30480" y="43815"/>
                  </a:cubicBezTo>
                  <a:cubicBezTo>
                    <a:pt x="30480" y="53912"/>
                    <a:pt x="32956" y="61913"/>
                    <a:pt x="37814" y="67913"/>
                  </a:cubicBezTo>
                  <a:cubicBezTo>
                    <a:pt x="42672" y="73914"/>
                    <a:pt x="50101" y="76771"/>
                    <a:pt x="60103" y="76771"/>
                  </a:cubicBezTo>
                  <a:cubicBezTo>
                    <a:pt x="78486" y="76867"/>
                    <a:pt x="87630" y="66008"/>
                    <a:pt x="87630" y="4438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2">
              <a:extLst>
                <a:ext uri="{FF2B5EF4-FFF2-40B4-BE49-F238E27FC236}">
                  <a16:creationId xmlns:a16="http://schemas.microsoft.com/office/drawing/2014/main" id="{AC1A23B2-8BE4-0E8E-0B6B-9178C603CB07}"/>
                </a:ext>
              </a:extLst>
            </p:cNvPr>
            <p:cNvSpPr/>
            <p:nvPr/>
          </p:nvSpPr>
          <p:spPr>
            <a:xfrm>
              <a:off x="11873388" y="6765289"/>
              <a:ext cx="148113" cy="197167"/>
            </a:xfrm>
            <a:custGeom>
              <a:avLst/>
              <a:gdLst>
                <a:gd name="connsiteX0" fmla="*/ 20193 w 148113"/>
                <a:gd name="connsiteY0" fmla="*/ 17621 h 197167"/>
                <a:gd name="connsiteX1" fmla="*/ 0 w 148113"/>
                <a:gd name="connsiteY1" fmla="*/ 14954 h 197167"/>
                <a:gd name="connsiteX2" fmla="*/ 0 w 148113"/>
                <a:gd name="connsiteY2" fmla="*/ 4572 h 197167"/>
                <a:gd name="connsiteX3" fmla="*/ 39243 w 148113"/>
                <a:gd name="connsiteY3" fmla="*/ 0 h 197167"/>
                <a:gd name="connsiteX4" fmla="*/ 39719 w 148113"/>
                <a:gd name="connsiteY4" fmla="*/ 0 h 197167"/>
                <a:gd name="connsiteX5" fmla="*/ 45053 w 148113"/>
                <a:gd name="connsiteY5" fmla="*/ 3619 h 197167"/>
                <a:gd name="connsiteX6" fmla="*/ 45053 w 148113"/>
                <a:gd name="connsiteY6" fmla="*/ 59436 h 197167"/>
                <a:gd name="connsiteX7" fmla="*/ 44101 w 148113"/>
                <a:gd name="connsiteY7" fmla="*/ 79915 h 197167"/>
                <a:gd name="connsiteX8" fmla="*/ 65246 w 148113"/>
                <a:gd name="connsiteY8" fmla="*/ 66675 h 197167"/>
                <a:gd name="connsiteX9" fmla="*/ 92488 w 148113"/>
                <a:gd name="connsiteY9" fmla="*/ 60388 h 197167"/>
                <a:gd name="connsiteX10" fmla="*/ 116110 w 148113"/>
                <a:gd name="connsiteY10" fmla="*/ 66199 h 197167"/>
                <a:gd name="connsiteX11" fmla="*/ 127921 w 148113"/>
                <a:gd name="connsiteY11" fmla="*/ 83915 h 197167"/>
                <a:gd name="connsiteX12" fmla="*/ 131254 w 148113"/>
                <a:gd name="connsiteY12" fmla="*/ 116014 h 197167"/>
                <a:gd name="connsiteX13" fmla="*/ 131254 w 148113"/>
                <a:gd name="connsiteY13" fmla="*/ 183166 h 197167"/>
                <a:gd name="connsiteX14" fmla="*/ 148114 w 148113"/>
                <a:gd name="connsiteY14" fmla="*/ 185357 h 197167"/>
                <a:gd name="connsiteX15" fmla="*/ 148114 w 148113"/>
                <a:gd name="connsiteY15" fmla="*/ 197167 h 197167"/>
                <a:gd name="connsiteX16" fmla="*/ 90583 w 148113"/>
                <a:gd name="connsiteY16" fmla="*/ 197167 h 197167"/>
                <a:gd name="connsiteX17" fmla="*/ 90583 w 148113"/>
                <a:gd name="connsiteY17" fmla="*/ 185261 h 197167"/>
                <a:gd name="connsiteX18" fmla="*/ 106204 w 148113"/>
                <a:gd name="connsiteY18" fmla="*/ 183071 h 197167"/>
                <a:gd name="connsiteX19" fmla="*/ 106204 w 148113"/>
                <a:gd name="connsiteY19" fmla="*/ 115729 h 197167"/>
                <a:gd name="connsiteX20" fmla="*/ 104299 w 148113"/>
                <a:gd name="connsiteY20" fmla="*/ 93440 h 197167"/>
                <a:gd name="connsiteX21" fmla="*/ 97060 w 148113"/>
                <a:gd name="connsiteY21" fmla="*/ 81439 h 197167"/>
                <a:gd name="connsiteX22" fmla="*/ 81153 w 148113"/>
                <a:gd name="connsiteY22" fmla="*/ 77438 h 197167"/>
                <a:gd name="connsiteX23" fmla="*/ 62579 w 148113"/>
                <a:gd name="connsiteY23" fmla="*/ 81820 h 197167"/>
                <a:gd name="connsiteX24" fmla="*/ 45244 w 148113"/>
                <a:gd name="connsiteY24" fmla="*/ 91916 h 197167"/>
                <a:gd name="connsiteX25" fmla="*/ 45244 w 148113"/>
                <a:gd name="connsiteY25" fmla="*/ 183166 h 197167"/>
                <a:gd name="connsiteX26" fmla="*/ 61817 w 148113"/>
                <a:gd name="connsiteY26" fmla="*/ 185357 h 197167"/>
                <a:gd name="connsiteX27" fmla="*/ 61817 w 148113"/>
                <a:gd name="connsiteY27" fmla="*/ 197167 h 197167"/>
                <a:gd name="connsiteX28" fmla="*/ 5715 w 148113"/>
                <a:gd name="connsiteY28" fmla="*/ 197167 h 197167"/>
                <a:gd name="connsiteX29" fmla="*/ 5715 w 148113"/>
                <a:gd name="connsiteY29" fmla="*/ 185261 h 197167"/>
                <a:gd name="connsiteX30" fmla="*/ 20193 w 148113"/>
                <a:gd name="connsiteY30" fmla="*/ 183356 h 197167"/>
                <a:gd name="connsiteX31" fmla="*/ 20193 w 148113"/>
                <a:gd name="connsiteY31" fmla="*/ 17621 h 19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113" h="197167">
                  <a:moveTo>
                    <a:pt x="20193" y="17621"/>
                  </a:moveTo>
                  <a:lnTo>
                    <a:pt x="0" y="14954"/>
                  </a:lnTo>
                  <a:lnTo>
                    <a:pt x="0" y="4572"/>
                  </a:lnTo>
                  <a:lnTo>
                    <a:pt x="39243" y="0"/>
                  </a:lnTo>
                  <a:lnTo>
                    <a:pt x="39719" y="0"/>
                  </a:lnTo>
                  <a:lnTo>
                    <a:pt x="45053" y="3619"/>
                  </a:lnTo>
                  <a:lnTo>
                    <a:pt x="45053" y="59436"/>
                  </a:lnTo>
                  <a:lnTo>
                    <a:pt x="44101" y="79915"/>
                  </a:lnTo>
                  <a:cubicBezTo>
                    <a:pt x="49244" y="75248"/>
                    <a:pt x="56293" y="70866"/>
                    <a:pt x="65246" y="66675"/>
                  </a:cubicBezTo>
                  <a:cubicBezTo>
                    <a:pt x="74200" y="62484"/>
                    <a:pt x="83344" y="60388"/>
                    <a:pt x="92488" y="60388"/>
                  </a:cubicBezTo>
                  <a:cubicBezTo>
                    <a:pt x="102584" y="60388"/>
                    <a:pt x="110490" y="62293"/>
                    <a:pt x="116110" y="66199"/>
                  </a:cubicBezTo>
                  <a:cubicBezTo>
                    <a:pt x="121729" y="70009"/>
                    <a:pt x="125635" y="75914"/>
                    <a:pt x="127921" y="83915"/>
                  </a:cubicBezTo>
                  <a:cubicBezTo>
                    <a:pt x="130207" y="91821"/>
                    <a:pt x="131254" y="102584"/>
                    <a:pt x="131254" y="116014"/>
                  </a:cubicBezTo>
                  <a:lnTo>
                    <a:pt x="131254" y="183166"/>
                  </a:lnTo>
                  <a:lnTo>
                    <a:pt x="148114" y="185357"/>
                  </a:lnTo>
                  <a:lnTo>
                    <a:pt x="148114" y="197167"/>
                  </a:lnTo>
                  <a:lnTo>
                    <a:pt x="90583" y="197167"/>
                  </a:lnTo>
                  <a:lnTo>
                    <a:pt x="90583" y="185261"/>
                  </a:lnTo>
                  <a:lnTo>
                    <a:pt x="106204" y="183071"/>
                  </a:lnTo>
                  <a:lnTo>
                    <a:pt x="106204" y="115729"/>
                  </a:lnTo>
                  <a:cubicBezTo>
                    <a:pt x="106204" y="106299"/>
                    <a:pt x="105537" y="98869"/>
                    <a:pt x="104299" y="93440"/>
                  </a:cubicBezTo>
                  <a:cubicBezTo>
                    <a:pt x="103061" y="88011"/>
                    <a:pt x="100584" y="84010"/>
                    <a:pt x="97060" y="81439"/>
                  </a:cubicBezTo>
                  <a:cubicBezTo>
                    <a:pt x="93536" y="78772"/>
                    <a:pt x="88201" y="77438"/>
                    <a:pt x="81153" y="77438"/>
                  </a:cubicBezTo>
                  <a:cubicBezTo>
                    <a:pt x="75343" y="77438"/>
                    <a:pt x="69247" y="78867"/>
                    <a:pt x="62579" y="81820"/>
                  </a:cubicBezTo>
                  <a:cubicBezTo>
                    <a:pt x="55912" y="84773"/>
                    <a:pt x="50197" y="88106"/>
                    <a:pt x="45244" y="91916"/>
                  </a:cubicBezTo>
                  <a:lnTo>
                    <a:pt x="45244" y="183166"/>
                  </a:lnTo>
                  <a:lnTo>
                    <a:pt x="61817" y="185357"/>
                  </a:lnTo>
                  <a:lnTo>
                    <a:pt x="61817" y="197167"/>
                  </a:lnTo>
                  <a:lnTo>
                    <a:pt x="5715" y="197167"/>
                  </a:lnTo>
                  <a:lnTo>
                    <a:pt x="5715" y="185261"/>
                  </a:lnTo>
                  <a:lnTo>
                    <a:pt x="20193" y="183356"/>
                  </a:lnTo>
                  <a:lnTo>
                    <a:pt x="20193"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3">
              <a:extLst>
                <a:ext uri="{FF2B5EF4-FFF2-40B4-BE49-F238E27FC236}">
                  <a16:creationId xmlns:a16="http://schemas.microsoft.com/office/drawing/2014/main" id="{E1F2D47C-F008-99E7-B472-06234283A7B6}"/>
                </a:ext>
              </a:extLst>
            </p:cNvPr>
            <p:cNvSpPr/>
            <p:nvPr/>
          </p:nvSpPr>
          <p:spPr>
            <a:xfrm>
              <a:off x="12038742"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106 w 110680"/>
                <a:gd name="connsiteY17" fmla="*/ 57531 h 139827"/>
                <a:gd name="connsiteX18" fmla="*/ 84868 w 110680"/>
                <a:gd name="connsiteY18" fmla="*/ 47149 h 139827"/>
                <a:gd name="connsiteX19" fmla="*/ 78296 w 110680"/>
                <a:gd name="connsiteY19" fmla="*/ 22479 h 139827"/>
                <a:gd name="connsiteX20" fmla="*/ 58198 w 110680"/>
                <a:gd name="connsiteY20" fmla="*/ 13430 h 139827"/>
                <a:gd name="connsiteX21" fmla="*/ 35909 w 110680"/>
                <a:gd name="connsiteY21" fmla="*/ 23527 h 139827"/>
                <a:gd name="connsiteX22" fmla="*/ 26384 w 110680"/>
                <a:gd name="connsiteY22" fmla="*/ 57436 h 139827"/>
                <a:gd name="connsiteX23" fmla="*/ 84106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106" y="57531"/>
                  </a:moveTo>
                  <a:cubicBezTo>
                    <a:pt x="84582" y="54197"/>
                    <a:pt x="84868" y="50768"/>
                    <a:pt x="84868" y="47149"/>
                  </a:cubicBezTo>
                  <a:cubicBezTo>
                    <a:pt x="84677" y="36767"/>
                    <a:pt x="82487" y="28480"/>
                    <a:pt x="78296" y="22479"/>
                  </a:cubicBezTo>
                  <a:cubicBezTo>
                    <a:pt x="74009" y="16478"/>
                    <a:pt x="67342" y="13430"/>
                    <a:pt x="58198" y="13430"/>
                  </a:cubicBezTo>
                  <a:cubicBezTo>
                    <a:pt x="48863" y="13430"/>
                    <a:pt x="41434" y="16764"/>
                    <a:pt x="35909" y="23527"/>
                  </a:cubicBezTo>
                  <a:cubicBezTo>
                    <a:pt x="30385" y="30290"/>
                    <a:pt x="27242" y="41529"/>
                    <a:pt x="26384" y="57436"/>
                  </a:cubicBezTo>
                  <a:lnTo>
                    <a:pt x="84106"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4">
              <a:extLst>
                <a:ext uri="{FF2B5EF4-FFF2-40B4-BE49-F238E27FC236}">
                  <a16:creationId xmlns:a16="http://schemas.microsoft.com/office/drawing/2014/main" id="{49803780-C350-957F-C474-79459B3CB949}"/>
                </a:ext>
              </a:extLst>
            </p:cNvPr>
            <p:cNvSpPr/>
            <p:nvPr/>
          </p:nvSpPr>
          <p:spPr>
            <a:xfrm>
              <a:off x="12170568"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5">
              <a:extLst>
                <a:ext uri="{FF2B5EF4-FFF2-40B4-BE49-F238E27FC236}">
                  <a16:creationId xmlns:a16="http://schemas.microsoft.com/office/drawing/2014/main" id="{AE6D2A66-5726-59CE-D3EE-A55C7F4F3162}"/>
                </a:ext>
              </a:extLst>
            </p:cNvPr>
            <p:cNvSpPr/>
            <p:nvPr/>
          </p:nvSpPr>
          <p:spPr>
            <a:xfrm>
              <a:off x="12279820"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4"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201" y="57531"/>
                  </a:moveTo>
                  <a:cubicBezTo>
                    <a:pt x="84677" y="54197"/>
                    <a:pt x="84963" y="50768"/>
                    <a:pt x="84963" y="47149"/>
                  </a:cubicBezTo>
                  <a:cubicBezTo>
                    <a:pt x="84772"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6">
              <a:extLst>
                <a:ext uri="{FF2B5EF4-FFF2-40B4-BE49-F238E27FC236}">
                  <a16:creationId xmlns:a16="http://schemas.microsoft.com/office/drawing/2014/main" id="{50C3D046-6CED-D5AB-0351-53526646EFD5}"/>
                </a:ext>
              </a:extLst>
            </p:cNvPr>
            <p:cNvSpPr/>
            <p:nvPr/>
          </p:nvSpPr>
          <p:spPr>
            <a:xfrm>
              <a:off x="12470415" y="6825678"/>
              <a:ext cx="97440" cy="202215"/>
            </a:xfrm>
            <a:custGeom>
              <a:avLst/>
              <a:gdLst>
                <a:gd name="connsiteX0" fmla="*/ 20098 w 97440"/>
                <a:gd name="connsiteY0" fmla="*/ 117443 h 202215"/>
                <a:gd name="connsiteX1" fmla="*/ 30290 w 97440"/>
                <a:gd name="connsiteY1" fmla="*/ 123920 h 202215"/>
                <a:gd name="connsiteX2" fmla="*/ 46768 w 97440"/>
                <a:gd name="connsiteY2" fmla="*/ 126778 h 202215"/>
                <a:gd name="connsiteX3" fmla="*/ 66961 w 97440"/>
                <a:gd name="connsiteY3" fmla="*/ 121444 h 202215"/>
                <a:gd name="connsiteX4" fmla="*/ 73438 w 97440"/>
                <a:gd name="connsiteY4" fmla="*/ 106775 h 202215"/>
                <a:gd name="connsiteX5" fmla="*/ 69342 w 97440"/>
                <a:gd name="connsiteY5" fmla="*/ 95441 h 202215"/>
                <a:gd name="connsiteX6" fmla="*/ 57912 w 97440"/>
                <a:gd name="connsiteY6" fmla="*/ 86868 h 202215"/>
                <a:gd name="connsiteX7" fmla="*/ 36862 w 97440"/>
                <a:gd name="connsiteY7" fmla="*/ 77819 h 202215"/>
                <a:gd name="connsiteX8" fmla="*/ 9811 w 97440"/>
                <a:gd name="connsiteY8" fmla="*/ 61055 h 202215"/>
                <a:gd name="connsiteX9" fmla="*/ 1238 w 97440"/>
                <a:gd name="connsiteY9" fmla="*/ 35433 h 202215"/>
                <a:gd name="connsiteX10" fmla="*/ 7620 w 97440"/>
                <a:gd name="connsiteY10" fmla="*/ 16859 h 202215"/>
                <a:gd name="connsiteX11" fmla="*/ 25146 w 97440"/>
                <a:gd name="connsiteY11" fmla="*/ 4477 h 202215"/>
                <a:gd name="connsiteX12" fmla="*/ 50006 w 97440"/>
                <a:gd name="connsiteY12" fmla="*/ 0 h 202215"/>
                <a:gd name="connsiteX13" fmla="*/ 69342 w 97440"/>
                <a:gd name="connsiteY13" fmla="*/ 1715 h 202215"/>
                <a:gd name="connsiteX14" fmla="*/ 82677 w 97440"/>
                <a:gd name="connsiteY14" fmla="*/ 5048 h 202215"/>
                <a:gd name="connsiteX15" fmla="*/ 89440 w 97440"/>
                <a:gd name="connsiteY15" fmla="*/ 7239 h 202215"/>
                <a:gd name="connsiteX16" fmla="*/ 89440 w 97440"/>
                <a:gd name="connsiteY16" fmla="*/ 37052 h 202215"/>
                <a:gd name="connsiteX17" fmla="*/ 74771 w 97440"/>
                <a:gd name="connsiteY17" fmla="*/ 37052 h 202215"/>
                <a:gd name="connsiteX18" fmla="*/ 70009 w 97440"/>
                <a:gd name="connsiteY18" fmla="*/ 19241 h 202215"/>
                <a:gd name="connsiteX19" fmla="*/ 62294 w 97440"/>
                <a:gd name="connsiteY19" fmla="*/ 14288 h 202215"/>
                <a:gd name="connsiteX20" fmla="*/ 48292 w 97440"/>
                <a:gd name="connsiteY20" fmla="*/ 12287 h 202215"/>
                <a:gd name="connsiteX21" fmla="*/ 30861 w 97440"/>
                <a:gd name="connsiteY21" fmla="*/ 17050 h 202215"/>
                <a:gd name="connsiteX22" fmla="*/ 24289 w 97440"/>
                <a:gd name="connsiteY22" fmla="*/ 30004 h 202215"/>
                <a:gd name="connsiteX23" fmla="*/ 27813 w 97440"/>
                <a:gd name="connsiteY23" fmla="*/ 41910 h 202215"/>
                <a:gd name="connsiteX24" fmla="*/ 36576 w 97440"/>
                <a:gd name="connsiteY24" fmla="*/ 49435 h 202215"/>
                <a:gd name="connsiteX25" fmla="*/ 51054 w 97440"/>
                <a:gd name="connsiteY25" fmla="*/ 56198 h 202215"/>
                <a:gd name="connsiteX26" fmla="*/ 55817 w 97440"/>
                <a:gd name="connsiteY26" fmla="*/ 58103 h 202215"/>
                <a:gd name="connsiteX27" fmla="*/ 77724 w 97440"/>
                <a:gd name="connsiteY27" fmla="*/ 68199 h 202215"/>
                <a:gd name="connsiteX28" fmla="*/ 91821 w 97440"/>
                <a:gd name="connsiteY28" fmla="*/ 80867 h 202215"/>
                <a:gd name="connsiteX29" fmla="*/ 97441 w 97440"/>
                <a:gd name="connsiteY29" fmla="*/ 100013 h 202215"/>
                <a:gd name="connsiteX30" fmla="*/ 83629 w 97440"/>
                <a:gd name="connsiteY30" fmla="*/ 128397 h 202215"/>
                <a:gd name="connsiteX31" fmla="*/ 45720 w 97440"/>
                <a:gd name="connsiteY31" fmla="*/ 138970 h 202215"/>
                <a:gd name="connsiteX32" fmla="*/ 21050 w 97440"/>
                <a:gd name="connsiteY32" fmla="*/ 135731 h 202215"/>
                <a:gd name="connsiteX33" fmla="*/ 0 w 97440"/>
                <a:gd name="connsiteY33" fmla="*/ 129159 h 202215"/>
                <a:gd name="connsiteX34" fmla="*/ 0 w 97440"/>
                <a:gd name="connsiteY34" fmla="*/ 98393 h 202215"/>
                <a:gd name="connsiteX35" fmla="*/ 15621 w 97440"/>
                <a:gd name="connsiteY35" fmla="*/ 98393 h 202215"/>
                <a:gd name="connsiteX36" fmla="*/ 20098 w 97440"/>
                <a:gd name="connsiteY36" fmla="*/ 117443 h 202215"/>
                <a:gd name="connsiteX37" fmla="*/ 61055 w 97440"/>
                <a:gd name="connsiteY37" fmla="*/ 185071 h 202215"/>
                <a:gd name="connsiteX38" fmla="*/ 52864 w 97440"/>
                <a:gd name="connsiteY38" fmla="*/ 196882 h 202215"/>
                <a:gd name="connsiteX39" fmla="*/ 45911 w 97440"/>
                <a:gd name="connsiteY39" fmla="*/ 202216 h 202215"/>
                <a:gd name="connsiteX40" fmla="*/ 45625 w 97440"/>
                <a:gd name="connsiteY40" fmla="*/ 202216 h 202215"/>
                <a:gd name="connsiteX41" fmla="*/ 37433 w 97440"/>
                <a:gd name="connsiteY41" fmla="*/ 197930 h 202215"/>
                <a:gd name="connsiteX42" fmla="*/ 37243 w 97440"/>
                <a:gd name="connsiteY42" fmla="*/ 196501 h 202215"/>
                <a:gd name="connsiteX43" fmla="*/ 42767 w 97440"/>
                <a:gd name="connsiteY43" fmla="*/ 190024 h 202215"/>
                <a:gd name="connsiteX44" fmla="*/ 44958 w 97440"/>
                <a:gd name="connsiteY44" fmla="*/ 179927 h 202215"/>
                <a:gd name="connsiteX45" fmla="*/ 43625 w 97440"/>
                <a:gd name="connsiteY45" fmla="*/ 174879 h 202215"/>
                <a:gd name="connsiteX46" fmla="*/ 39910 w 97440"/>
                <a:gd name="connsiteY46" fmla="*/ 171260 h 202215"/>
                <a:gd name="connsiteX47" fmla="*/ 35147 w 97440"/>
                <a:gd name="connsiteY47" fmla="*/ 161639 h 202215"/>
                <a:gd name="connsiteX48" fmla="*/ 39243 w 97440"/>
                <a:gd name="connsiteY48" fmla="*/ 152781 h 202215"/>
                <a:gd name="connsiteX49" fmla="*/ 47911 w 97440"/>
                <a:gd name="connsiteY49" fmla="*/ 150114 h 202215"/>
                <a:gd name="connsiteX50" fmla="*/ 48863 w 97440"/>
                <a:gd name="connsiteY50" fmla="*/ 150114 h 202215"/>
                <a:gd name="connsiteX51" fmla="*/ 60389 w 97440"/>
                <a:gd name="connsiteY51" fmla="*/ 155162 h 202215"/>
                <a:gd name="connsiteX52" fmla="*/ 64770 w 97440"/>
                <a:gd name="connsiteY52" fmla="*/ 169355 h 202215"/>
                <a:gd name="connsiteX53" fmla="*/ 61055 w 97440"/>
                <a:gd name="connsiteY53" fmla="*/ 185071 h 20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7440" h="202215">
                  <a:moveTo>
                    <a:pt x="20098" y="117443"/>
                  </a:moveTo>
                  <a:cubicBezTo>
                    <a:pt x="21717" y="119825"/>
                    <a:pt x="25146" y="122015"/>
                    <a:pt x="30290" y="123920"/>
                  </a:cubicBezTo>
                  <a:cubicBezTo>
                    <a:pt x="35528" y="125825"/>
                    <a:pt x="40958" y="126778"/>
                    <a:pt x="46768" y="126778"/>
                  </a:cubicBezTo>
                  <a:cubicBezTo>
                    <a:pt x="55912" y="126778"/>
                    <a:pt x="62675" y="125063"/>
                    <a:pt x="66961" y="121444"/>
                  </a:cubicBezTo>
                  <a:cubicBezTo>
                    <a:pt x="71342" y="117920"/>
                    <a:pt x="73438" y="113062"/>
                    <a:pt x="73438" y="106775"/>
                  </a:cubicBezTo>
                  <a:cubicBezTo>
                    <a:pt x="73438" y="102489"/>
                    <a:pt x="72104" y="98679"/>
                    <a:pt x="69342" y="95441"/>
                  </a:cubicBezTo>
                  <a:cubicBezTo>
                    <a:pt x="66580" y="92202"/>
                    <a:pt x="62770" y="89440"/>
                    <a:pt x="57912" y="86868"/>
                  </a:cubicBezTo>
                  <a:cubicBezTo>
                    <a:pt x="53054" y="84392"/>
                    <a:pt x="46006" y="81344"/>
                    <a:pt x="36862" y="77819"/>
                  </a:cubicBezTo>
                  <a:cubicBezTo>
                    <a:pt x="24479" y="73152"/>
                    <a:pt x="15431" y="67628"/>
                    <a:pt x="9811" y="61055"/>
                  </a:cubicBezTo>
                  <a:cubicBezTo>
                    <a:pt x="4096" y="54578"/>
                    <a:pt x="1238" y="46006"/>
                    <a:pt x="1238" y="35433"/>
                  </a:cubicBezTo>
                  <a:cubicBezTo>
                    <a:pt x="1238" y="28384"/>
                    <a:pt x="3334" y="22193"/>
                    <a:pt x="7620" y="16859"/>
                  </a:cubicBezTo>
                  <a:cubicBezTo>
                    <a:pt x="11906" y="11525"/>
                    <a:pt x="17717" y="7430"/>
                    <a:pt x="25146" y="4477"/>
                  </a:cubicBezTo>
                  <a:cubicBezTo>
                    <a:pt x="32575" y="1524"/>
                    <a:pt x="40862" y="0"/>
                    <a:pt x="50006" y="0"/>
                  </a:cubicBezTo>
                  <a:cubicBezTo>
                    <a:pt x="57341" y="0"/>
                    <a:pt x="63817" y="572"/>
                    <a:pt x="69342" y="1715"/>
                  </a:cubicBezTo>
                  <a:cubicBezTo>
                    <a:pt x="74867" y="2858"/>
                    <a:pt x="79343" y="4001"/>
                    <a:pt x="82677" y="5048"/>
                  </a:cubicBezTo>
                  <a:cubicBezTo>
                    <a:pt x="86011" y="6191"/>
                    <a:pt x="88297" y="6858"/>
                    <a:pt x="89440" y="7239"/>
                  </a:cubicBezTo>
                  <a:lnTo>
                    <a:pt x="89440" y="37052"/>
                  </a:lnTo>
                  <a:lnTo>
                    <a:pt x="74771" y="37052"/>
                  </a:lnTo>
                  <a:lnTo>
                    <a:pt x="70009" y="19241"/>
                  </a:lnTo>
                  <a:cubicBezTo>
                    <a:pt x="69056" y="17335"/>
                    <a:pt x="66485" y="15621"/>
                    <a:pt x="62294" y="14288"/>
                  </a:cubicBezTo>
                  <a:cubicBezTo>
                    <a:pt x="58103" y="12954"/>
                    <a:pt x="53435" y="12287"/>
                    <a:pt x="48292" y="12287"/>
                  </a:cubicBezTo>
                  <a:cubicBezTo>
                    <a:pt x="41053" y="12287"/>
                    <a:pt x="35242" y="13907"/>
                    <a:pt x="30861" y="17050"/>
                  </a:cubicBezTo>
                  <a:cubicBezTo>
                    <a:pt x="26479" y="20288"/>
                    <a:pt x="24289" y="24575"/>
                    <a:pt x="24289" y="30004"/>
                  </a:cubicBezTo>
                  <a:cubicBezTo>
                    <a:pt x="24289" y="34766"/>
                    <a:pt x="25432" y="38767"/>
                    <a:pt x="27813" y="41910"/>
                  </a:cubicBezTo>
                  <a:cubicBezTo>
                    <a:pt x="30099" y="45053"/>
                    <a:pt x="33052" y="47530"/>
                    <a:pt x="36576" y="49435"/>
                  </a:cubicBezTo>
                  <a:cubicBezTo>
                    <a:pt x="40100" y="51340"/>
                    <a:pt x="44958" y="53626"/>
                    <a:pt x="51054" y="56198"/>
                  </a:cubicBezTo>
                  <a:lnTo>
                    <a:pt x="55817" y="58103"/>
                  </a:lnTo>
                  <a:cubicBezTo>
                    <a:pt x="64770" y="61627"/>
                    <a:pt x="72104" y="64960"/>
                    <a:pt x="77724" y="68199"/>
                  </a:cubicBezTo>
                  <a:cubicBezTo>
                    <a:pt x="83344" y="71438"/>
                    <a:pt x="88011" y="75629"/>
                    <a:pt x="91821" y="80867"/>
                  </a:cubicBezTo>
                  <a:cubicBezTo>
                    <a:pt x="95631" y="86106"/>
                    <a:pt x="97441" y="92488"/>
                    <a:pt x="97441" y="100013"/>
                  </a:cubicBezTo>
                  <a:cubicBezTo>
                    <a:pt x="97441" y="111919"/>
                    <a:pt x="92869" y="121349"/>
                    <a:pt x="83629" y="128397"/>
                  </a:cubicBezTo>
                  <a:cubicBezTo>
                    <a:pt x="74390" y="135446"/>
                    <a:pt x="61817" y="138970"/>
                    <a:pt x="45720" y="138970"/>
                  </a:cubicBezTo>
                  <a:cubicBezTo>
                    <a:pt x="37814" y="138970"/>
                    <a:pt x="29623" y="137922"/>
                    <a:pt x="21050" y="135731"/>
                  </a:cubicBezTo>
                  <a:cubicBezTo>
                    <a:pt x="12478" y="133541"/>
                    <a:pt x="5429" y="131350"/>
                    <a:pt x="0" y="129159"/>
                  </a:cubicBezTo>
                  <a:lnTo>
                    <a:pt x="0" y="98393"/>
                  </a:lnTo>
                  <a:lnTo>
                    <a:pt x="15621" y="98393"/>
                  </a:lnTo>
                  <a:lnTo>
                    <a:pt x="20098" y="117443"/>
                  </a:lnTo>
                  <a:close/>
                  <a:moveTo>
                    <a:pt x="61055" y="185071"/>
                  </a:moveTo>
                  <a:cubicBezTo>
                    <a:pt x="58674" y="189833"/>
                    <a:pt x="55912" y="193834"/>
                    <a:pt x="52864" y="196882"/>
                  </a:cubicBezTo>
                  <a:cubicBezTo>
                    <a:pt x="49816" y="199930"/>
                    <a:pt x="47530" y="201740"/>
                    <a:pt x="45911" y="202216"/>
                  </a:cubicBezTo>
                  <a:lnTo>
                    <a:pt x="45625" y="202216"/>
                  </a:lnTo>
                  <a:lnTo>
                    <a:pt x="37433" y="197930"/>
                  </a:lnTo>
                  <a:lnTo>
                    <a:pt x="37243" y="196501"/>
                  </a:lnTo>
                  <a:cubicBezTo>
                    <a:pt x="39529" y="195358"/>
                    <a:pt x="41339" y="193262"/>
                    <a:pt x="42767" y="190024"/>
                  </a:cubicBezTo>
                  <a:cubicBezTo>
                    <a:pt x="44196" y="186785"/>
                    <a:pt x="44958" y="183452"/>
                    <a:pt x="44958" y="179927"/>
                  </a:cubicBezTo>
                  <a:cubicBezTo>
                    <a:pt x="44958" y="177832"/>
                    <a:pt x="44482" y="176117"/>
                    <a:pt x="43625" y="174879"/>
                  </a:cubicBezTo>
                  <a:cubicBezTo>
                    <a:pt x="42767" y="173641"/>
                    <a:pt x="41529" y="172403"/>
                    <a:pt x="39910" y="171260"/>
                  </a:cubicBezTo>
                  <a:cubicBezTo>
                    <a:pt x="36671" y="168974"/>
                    <a:pt x="35147" y="165830"/>
                    <a:pt x="35147" y="161639"/>
                  </a:cubicBezTo>
                  <a:cubicBezTo>
                    <a:pt x="35147" y="157448"/>
                    <a:pt x="36481" y="154496"/>
                    <a:pt x="39243" y="152781"/>
                  </a:cubicBezTo>
                  <a:cubicBezTo>
                    <a:pt x="42005" y="150971"/>
                    <a:pt x="44863" y="150114"/>
                    <a:pt x="47911" y="150114"/>
                  </a:cubicBezTo>
                  <a:lnTo>
                    <a:pt x="48863" y="150114"/>
                  </a:lnTo>
                  <a:cubicBezTo>
                    <a:pt x="53721" y="150114"/>
                    <a:pt x="57531" y="151829"/>
                    <a:pt x="60389" y="155162"/>
                  </a:cubicBezTo>
                  <a:cubicBezTo>
                    <a:pt x="63246" y="158496"/>
                    <a:pt x="64770" y="163259"/>
                    <a:pt x="64770" y="169355"/>
                  </a:cubicBezTo>
                  <a:cubicBezTo>
                    <a:pt x="64675" y="174974"/>
                    <a:pt x="63437" y="180308"/>
                    <a:pt x="61055" y="18507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7">
              <a:extLst>
                <a:ext uri="{FF2B5EF4-FFF2-40B4-BE49-F238E27FC236}">
                  <a16:creationId xmlns:a16="http://schemas.microsoft.com/office/drawing/2014/main" id="{04E939CB-CBDE-64DB-5007-9CD1857807DF}"/>
                </a:ext>
              </a:extLst>
            </p:cNvPr>
            <p:cNvSpPr/>
            <p:nvPr/>
          </p:nvSpPr>
          <p:spPr>
            <a:xfrm>
              <a:off x="12590430" y="6771576"/>
              <a:ext cx="63817" cy="190785"/>
            </a:xfrm>
            <a:custGeom>
              <a:avLst/>
              <a:gdLst>
                <a:gd name="connsiteX0" fmla="*/ 19526 w 63817"/>
                <a:gd name="connsiteY0" fmla="*/ 75819 h 190785"/>
                <a:gd name="connsiteX1" fmla="*/ 1238 w 63817"/>
                <a:gd name="connsiteY1" fmla="*/ 71437 h 190785"/>
                <a:gd name="connsiteX2" fmla="*/ 1238 w 63817"/>
                <a:gd name="connsiteY2" fmla="*/ 58674 h 190785"/>
                <a:gd name="connsiteX3" fmla="*/ 38576 w 63817"/>
                <a:gd name="connsiteY3" fmla="*/ 54102 h 190785"/>
                <a:gd name="connsiteX4" fmla="*/ 39052 w 63817"/>
                <a:gd name="connsiteY4" fmla="*/ 54102 h 190785"/>
                <a:gd name="connsiteX5" fmla="*/ 44577 w 63817"/>
                <a:gd name="connsiteY5" fmla="*/ 58388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526 w 63817"/>
                <a:gd name="connsiteY13" fmla="*/ 28861 h 190785"/>
                <a:gd name="connsiteX14" fmla="*/ 13716 w 63817"/>
                <a:gd name="connsiteY14" fmla="*/ 17812 h 190785"/>
                <a:gd name="connsiteX15" fmla="*/ 18383 w 63817"/>
                <a:gd name="connsiteY15" fmla="*/ 5048 h 190785"/>
                <a:gd name="connsiteX16" fmla="*/ 31242 w 63817"/>
                <a:gd name="connsiteY16" fmla="*/ 0 h 190785"/>
                <a:gd name="connsiteX17" fmla="*/ 43243 w 63817"/>
                <a:gd name="connsiteY17" fmla="*/ 4381 h 190785"/>
                <a:gd name="connsiteX18" fmla="*/ 47054 w 63817"/>
                <a:gd name="connsiteY18" fmla="*/ 15430 h 190785"/>
                <a:gd name="connsiteX19" fmla="*/ 42386 w 63817"/>
                <a:gd name="connsiteY19" fmla="*/ 28385 h 190785"/>
                <a:gd name="connsiteX20" fmla="*/ 29242 w 63817"/>
                <a:gd name="connsiteY20" fmla="*/ 33147 h 190785"/>
                <a:gd name="connsiteX21" fmla="*/ 29051 w 63817"/>
                <a:gd name="connsiteY21" fmla="*/ 33147 h 190785"/>
                <a:gd name="connsiteX22" fmla="*/ 17526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437"/>
                  </a:lnTo>
                  <a:lnTo>
                    <a:pt x="1238" y="58674"/>
                  </a:lnTo>
                  <a:lnTo>
                    <a:pt x="38576" y="54102"/>
                  </a:lnTo>
                  <a:lnTo>
                    <a:pt x="39052" y="54102"/>
                  </a:lnTo>
                  <a:lnTo>
                    <a:pt x="44577" y="58388"/>
                  </a:lnTo>
                  <a:lnTo>
                    <a:pt x="44577" y="177070"/>
                  </a:lnTo>
                  <a:lnTo>
                    <a:pt x="63817" y="178975"/>
                  </a:lnTo>
                  <a:lnTo>
                    <a:pt x="63817" y="190786"/>
                  </a:lnTo>
                  <a:lnTo>
                    <a:pt x="0" y="190786"/>
                  </a:lnTo>
                  <a:lnTo>
                    <a:pt x="0" y="178975"/>
                  </a:lnTo>
                  <a:lnTo>
                    <a:pt x="19526" y="176784"/>
                  </a:lnTo>
                  <a:lnTo>
                    <a:pt x="19526" y="75819"/>
                  </a:lnTo>
                  <a:close/>
                  <a:moveTo>
                    <a:pt x="17526" y="28861"/>
                  </a:moveTo>
                  <a:cubicBezTo>
                    <a:pt x="14954" y="26003"/>
                    <a:pt x="13716" y="22288"/>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4" y="10954"/>
                    <a:pt x="47054" y="15430"/>
                  </a:cubicBezTo>
                  <a:cubicBezTo>
                    <a:pt x="47054" y="20860"/>
                    <a:pt x="45529" y="25241"/>
                    <a:pt x="42386" y="28385"/>
                  </a:cubicBezTo>
                  <a:cubicBezTo>
                    <a:pt x="39243" y="31623"/>
                    <a:pt x="34862" y="33147"/>
                    <a:pt x="29242" y="33147"/>
                  </a:cubicBezTo>
                  <a:lnTo>
                    <a:pt x="29051" y="33147"/>
                  </a:lnTo>
                  <a:cubicBezTo>
                    <a:pt x="24003" y="33242"/>
                    <a:pt x="20098" y="31718"/>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8">
              <a:extLst>
                <a:ext uri="{FF2B5EF4-FFF2-40B4-BE49-F238E27FC236}">
                  <a16:creationId xmlns:a16="http://schemas.microsoft.com/office/drawing/2014/main" id="{0C1E6E26-CE4F-B6E7-E7E8-CD7C3D1EA4ED}"/>
                </a:ext>
              </a:extLst>
            </p:cNvPr>
            <p:cNvSpPr/>
            <p:nvPr/>
          </p:nvSpPr>
          <p:spPr>
            <a:xfrm>
              <a:off x="12725400" y="6781767"/>
              <a:ext cx="140588" cy="183260"/>
            </a:xfrm>
            <a:custGeom>
              <a:avLst/>
              <a:gdLst>
                <a:gd name="connsiteX0" fmla="*/ 37909 w 140588"/>
                <a:gd name="connsiteY0" fmla="*/ 171831 h 183260"/>
                <a:gd name="connsiteX1" fmla="*/ 9620 w 140588"/>
                <a:gd name="connsiteY1" fmla="*/ 139732 h 183260"/>
                <a:gd name="connsiteX2" fmla="*/ 0 w 140588"/>
                <a:gd name="connsiteY2" fmla="*/ 91154 h 183260"/>
                <a:gd name="connsiteX3" fmla="*/ 11335 w 140588"/>
                <a:gd name="connsiteY3" fmla="*/ 43529 h 183260"/>
                <a:gd name="connsiteX4" fmla="*/ 42386 w 140588"/>
                <a:gd name="connsiteY4" fmla="*/ 11430 h 183260"/>
                <a:gd name="connsiteX5" fmla="*/ 86678 w 140588"/>
                <a:gd name="connsiteY5" fmla="*/ 0 h 183260"/>
                <a:gd name="connsiteX6" fmla="*/ 131159 w 140588"/>
                <a:gd name="connsiteY6" fmla="*/ 5810 h 183260"/>
                <a:gd name="connsiteX7" fmla="*/ 139065 w 140588"/>
                <a:gd name="connsiteY7" fmla="*/ 7239 h 183260"/>
                <a:gd name="connsiteX8" fmla="*/ 136684 w 140588"/>
                <a:gd name="connsiteY8" fmla="*/ 50578 h 183260"/>
                <a:gd name="connsiteX9" fmla="*/ 120587 w 140588"/>
                <a:gd name="connsiteY9" fmla="*/ 50578 h 183260"/>
                <a:gd name="connsiteX10" fmla="*/ 114586 w 140588"/>
                <a:gd name="connsiteY10" fmla="*/ 20003 h 183260"/>
                <a:gd name="connsiteX11" fmla="*/ 102870 w 140588"/>
                <a:gd name="connsiteY11" fmla="*/ 15049 h 183260"/>
                <a:gd name="connsiteX12" fmla="*/ 82582 w 140588"/>
                <a:gd name="connsiteY12" fmla="*/ 13049 h 183260"/>
                <a:gd name="connsiteX13" fmla="*/ 55150 w 140588"/>
                <a:gd name="connsiteY13" fmla="*/ 21812 h 183260"/>
                <a:gd name="connsiteX14" fmla="*/ 36290 w 140588"/>
                <a:gd name="connsiteY14" fmla="*/ 47720 h 183260"/>
                <a:gd name="connsiteX15" fmla="*/ 29432 w 140588"/>
                <a:gd name="connsiteY15" fmla="*/ 88583 h 183260"/>
                <a:gd name="connsiteX16" fmla="*/ 35433 w 140588"/>
                <a:gd name="connsiteY16" fmla="*/ 129731 h 183260"/>
                <a:gd name="connsiteX17" fmla="*/ 53721 w 140588"/>
                <a:gd name="connsiteY17" fmla="*/ 159163 h 183260"/>
                <a:gd name="connsiteX18" fmla="*/ 84011 w 140588"/>
                <a:gd name="connsiteY18" fmla="*/ 170116 h 183260"/>
                <a:gd name="connsiteX19" fmla="*/ 103632 w 140588"/>
                <a:gd name="connsiteY19" fmla="*/ 167926 h 183260"/>
                <a:gd name="connsiteX20" fmla="*/ 115348 w 140588"/>
                <a:gd name="connsiteY20" fmla="*/ 161639 h 183260"/>
                <a:gd name="connsiteX21" fmla="*/ 125444 w 140588"/>
                <a:gd name="connsiteY21" fmla="*/ 138017 h 183260"/>
                <a:gd name="connsiteX22" fmla="*/ 140589 w 140588"/>
                <a:gd name="connsiteY22" fmla="*/ 139922 h 183260"/>
                <a:gd name="connsiteX23" fmla="*/ 134779 w 140588"/>
                <a:gd name="connsiteY23" fmla="*/ 174117 h 183260"/>
                <a:gd name="connsiteX24" fmla="*/ 119825 w 140588"/>
                <a:gd name="connsiteY24" fmla="*/ 177451 h 183260"/>
                <a:gd name="connsiteX25" fmla="*/ 103061 w 140588"/>
                <a:gd name="connsiteY25" fmla="*/ 181642 h 183260"/>
                <a:gd name="connsiteX26" fmla="*/ 82963 w 140588"/>
                <a:gd name="connsiteY26" fmla="*/ 183261 h 183260"/>
                <a:gd name="connsiteX27" fmla="*/ 37909 w 140588"/>
                <a:gd name="connsiteY27" fmla="*/ 171831 h 18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588" h="183260">
                  <a:moveTo>
                    <a:pt x="37909" y="171831"/>
                  </a:moveTo>
                  <a:cubicBezTo>
                    <a:pt x="25432" y="164211"/>
                    <a:pt x="16097" y="153543"/>
                    <a:pt x="9620" y="139732"/>
                  </a:cubicBezTo>
                  <a:cubicBezTo>
                    <a:pt x="3238" y="125920"/>
                    <a:pt x="0" y="109728"/>
                    <a:pt x="0" y="91154"/>
                  </a:cubicBezTo>
                  <a:cubicBezTo>
                    <a:pt x="0" y="73152"/>
                    <a:pt x="3810" y="57340"/>
                    <a:pt x="11335" y="43529"/>
                  </a:cubicBezTo>
                  <a:cubicBezTo>
                    <a:pt x="18859"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3049"/>
                    <a:pt x="63151" y="16002"/>
                    <a:pt x="55150" y="21812"/>
                  </a:cubicBezTo>
                  <a:cubicBezTo>
                    <a:pt x="47149" y="27718"/>
                    <a:pt x="40862" y="36290"/>
                    <a:pt x="36290" y="47720"/>
                  </a:cubicBezTo>
                  <a:cubicBezTo>
                    <a:pt x="31718" y="59150"/>
                    <a:pt x="29432" y="72771"/>
                    <a:pt x="29432" y="88583"/>
                  </a:cubicBezTo>
                  <a:cubicBezTo>
                    <a:pt x="29432" y="103632"/>
                    <a:pt x="31433" y="117348"/>
                    <a:pt x="35433" y="129731"/>
                  </a:cubicBezTo>
                  <a:cubicBezTo>
                    <a:pt x="39433" y="142113"/>
                    <a:pt x="45529" y="151924"/>
                    <a:pt x="53721" y="159163"/>
                  </a:cubicBezTo>
                  <a:cubicBezTo>
                    <a:pt x="61913" y="166497"/>
                    <a:pt x="72009" y="170116"/>
                    <a:pt x="84011" y="170116"/>
                  </a:cubicBezTo>
                  <a:cubicBezTo>
                    <a:pt x="92488" y="170116"/>
                    <a:pt x="99060" y="169355"/>
                    <a:pt x="103632" y="167926"/>
                  </a:cubicBezTo>
                  <a:cubicBezTo>
                    <a:pt x="108204" y="166497"/>
                    <a:pt x="112109" y="164402"/>
                    <a:pt x="115348" y="161639"/>
                  </a:cubicBezTo>
                  <a:lnTo>
                    <a:pt x="125444" y="138017"/>
                  </a:lnTo>
                  <a:lnTo>
                    <a:pt x="140589" y="139922"/>
                  </a:lnTo>
                  <a:lnTo>
                    <a:pt x="134779" y="174117"/>
                  </a:lnTo>
                  <a:cubicBezTo>
                    <a:pt x="131445" y="174308"/>
                    <a:pt x="126397" y="175355"/>
                    <a:pt x="119825" y="177451"/>
                  </a:cubicBezTo>
                  <a:cubicBezTo>
                    <a:pt x="114014" y="179261"/>
                    <a:pt x="108490" y="180594"/>
                    <a:pt x="103061" y="181642"/>
                  </a:cubicBezTo>
                  <a:cubicBezTo>
                    <a:pt x="97631" y="182689"/>
                    <a:pt x="90964" y="183261"/>
                    <a:pt x="82963" y="183261"/>
                  </a:cubicBezTo>
                  <a:cubicBezTo>
                    <a:pt x="65342" y="183261"/>
                    <a:pt x="50292" y="179451"/>
                    <a:pt x="37909" y="17183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9">
              <a:extLst>
                <a:ext uri="{FF2B5EF4-FFF2-40B4-BE49-F238E27FC236}">
                  <a16:creationId xmlns:a16="http://schemas.microsoft.com/office/drawing/2014/main" id="{0DE0BDC0-8416-5059-8EE7-63DFCBA46319}"/>
                </a:ext>
              </a:extLst>
            </p:cNvPr>
            <p:cNvSpPr/>
            <p:nvPr/>
          </p:nvSpPr>
          <p:spPr>
            <a:xfrm>
              <a:off x="12885420" y="6825201"/>
              <a:ext cx="124301" cy="139922"/>
            </a:xfrm>
            <a:custGeom>
              <a:avLst/>
              <a:gdLst>
                <a:gd name="connsiteX0" fmla="*/ 8858 w 124301"/>
                <a:gd name="connsiteY0" fmla="*/ 32480 h 139922"/>
                <a:gd name="connsiteX1" fmla="*/ 32290 w 124301"/>
                <a:gd name="connsiteY1" fmla="*/ 8287 h 139922"/>
                <a:gd name="connsiteX2" fmla="*/ 63437 w 124301"/>
                <a:gd name="connsiteY2" fmla="*/ 0 h 139922"/>
                <a:gd name="connsiteX3" fmla="*/ 109061 w 124301"/>
                <a:gd name="connsiteY3" fmla="*/ 19241 h 139922"/>
                <a:gd name="connsiteX4" fmla="*/ 124301 w 124301"/>
                <a:gd name="connsiteY4" fmla="*/ 69818 h 139922"/>
                <a:gd name="connsiteX5" fmla="*/ 115443 w 124301"/>
                <a:gd name="connsiteY5" fmla="*/ 107632 h 139922"/>
                <a:gd name="connsiteX6" fmla="*/ 92012 w 124301"/>
                <a:gd name="connsiteY6" fmla="*/ 131731 h 139922"/>
                <a:gd name="connsiteX7" fmla="*/ 60865 w 124301"/>
                <a:gd name="connsiteY7" fmla="*/ 139922 h 139922"/>
                <a:gd name="connsiteX8" fmla="*/ 15240 w 124301"/>
                <a:gd name="connsiteY8" fmla="*/ 120682 h 139922"/>
                <a:gd name="connsiteX9" fmla="*/ 0 w 124301"/>
                <a:gd name="connsiteY9" fmla="*/ 70199 h 139922"/>
                <a:gd name="connsiteX10" fmla="*/ 8858 w 124301"/>
                <a:gd name="connsiteY10" fmla="*/ 32480 h 139922"/>
                <a:gd name="connsiteX11" fmla="*/ 87821 w 124301"/>
                <a:gd name="connsiteY11" fmla="*/ 112395 h 139922"/>
                <a:gd name="connsiteX12" fmla="*/ 96679 w 124301"/>
                <a:gd name="connsiteY12" fmla="*/ 71723 h 139922"/>
                <a:gd name="connsiteX13" fmla="*/ 88487 w 124301"/>
                <a:gd name="connsiteY13" fmla="*/ 29337 h 139922"/>
                <a:gd name="connsiteX14" fmla="*/ 62293 w 124301"/>
                <a:gd name="connsiteY14" fmla="*/ 13716 h 139922"/>
                <a:gd name="connsiteX15" fmla="*/ 36671 w 124301"/>
                <a:gd name="connsiteY15" fmla="*/ 27432 h 139922"/>
                <a:gd name="connsiteX16" fmla="*/ 27622 w 124301"/>
                <a:gd name="connsiteY16" fmla="*/ 68104 h 139922"/>
                <a:gd name="connsiteX17" fmla="*/ 36004 w 124301"/>
                <a:gd name="connsiteY17" fmla="*/ 110490 h 139922"/>
                <a:gd name="connsiteX18" fmla="*/ 62198 w 124301"/>
                <a:gd name="connsiteY18" fmla="*/ 126111 h 139922"/>
                <a:gd name="connsiteX19" fmla="*/ 87821 w 124301"/>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1" h="139922">
                  <a:moveTo>
                    <a:pt x="8858" y="32480"/>
                  </a:moveTo>
                  <a:cubicBezTo>
                    <a:pt x="14764" y="21907"/>
                    <a:pt x="22574" y="13811"/>
                    <a:pt x="32290" y="8287"/>
                  </a:cubicBezTo>
                  <a:cubicBezTo>
                    <a:pt x="42005" y="2762"/>
                    <a:pt x="52388" y="0"/>
                    <a:pt x="63437" y="0"/>
                  </a:cubicBezTo>
                  <a:cubicBezTo>
                    <a:pt x="83629" y="0"/>
                    <a:pt x="98869" y="6382"/>
                    <a:pt x="109061" y="19241"/>
                  </a:cubicBezTo>
                  <a:cubicBezTo>
                    <a:pt x="119253" y="32099"/>
                    <a:pt x="124301" y="48958"/>
                    <a:pt x="124301" y="69818"/>
                  </a:cubicBezTo>
                  <a:cubicBezTo>
                    <a:pt x="124301" y="84392"/>
                    <a:pt x="121348" y="96965"/>
                    <a:pt x="115443" y="107632"/>
                  </a:cubicBezTo>
                  <a:cubicBezTo>
                    <a:pt x="109538" y="118301"/>
                    <a:pt x="101727" y="126206"/>
                    <a:pt x="92012" y="131731"/>
                  </a:cubicBezTo>
                  <a:cubicBezTo>
                    <a:pt x="82296" y="137160"/>
                    <a:pt x="71914" y="139922"/>
                    <a:pt x="60865" y="139922"/>
                  </a:cubicBezTo>
                  <a:cubicBezTo>
                    <a:pt x="40672" y="139922"/>
                    <a:pt x="25432" y="133541"/>
                    <a:pt x="15240" y="120682"/>
                  </a:cubicBezTo>
                  <a:cubicBezTo>
                    <a:pt x="5048" y="107823"/>
                    <a:pt x="0" y="90964"/>
                    <a:pt x="0" y="70199"/>
                  </a:cubicBezTo>
                  <a:cubicBezTo>
                    <a:pt x="0" y="55626"/>
                    <a:pt x="2953" y="43148"/>
                    <a:pt x="8858" y="32480"/>
                  </a:cubicBezTo>
                  <a:close/>
                  <a:moveTo>
                    <a:pt x="87821" y="112395"/>
                  </a:moveTo>
                  <a:cubicBezTo>
                    <a:pt x="93726" y="103251"/>
                    <a:pt x="96679" y="89726"/>
                    <a:pt x="96679" y="71723"/>
                  </a:cubicBezTo>
                  <a:cubicBezTo>
                    <a:pt x="96679" y="53912"/>
                    <a:pt x="93917" y="39815"/>
                    <a:pt x="88487" y="29337"/>
                  </a:cubicBezTo>
                  <a:cubicBezTo>
                    <a:pt x="83058" y="18955"/>
                    <a:pt x="74295" y="13716"/>
                    <a:pt x="62293" y="13716"/>
                  </a:cubicBezTo>
                  <a:cubicBezTo>
                    <a:pt x="51244" y="13716"/>
                    <a:pt x="42672" y="18288"/>
                    <a:pt x="36671" y="27432"/>
                  </a:cubicBezTo>
                  <a:cubicBezTo>
                    <a:pt x="30671" y="36576"/>
                    <a:pt x="27622" y="50102"/>
                    <a:pt x="27622" y="68104"/>
                  </a:cubicBezTo>
                  <a:cubicBezTo>
                    <a:pt x="27622" y="85916"/>
                    <a:pt x="30385" y="100013"/>
                    <a:pt x="36004" y="110490"/>
                  </a:cubicBezTo>
                  <a:cubicBezTo>
                    <a:pt x="41624" y="120872"/>
                    <a:pt x="50387" y="126111"/>
                    <a:pt x="62198" y="126111"/>
                  </a:cubicBezTo>
                  <a:cubicBezTo>
                    <a:pt x="73342" y="126111"/>
                    <a:pt x="81915" y="121539"/>
                    <a:pt x="87821"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80">
              <a:extLst>
                <a:ext uri="{FF2B5EF4-FFF2-40B4-BE49-F238E27FC236}">
                  <a16:creationId xmlns:a16="http://schemas.microsoft.com/office/drawing/2014/main" id="{DA5D02E4-5D2C-7D9D-6F77-C0E2E40ECC24}"/>
                </a:ext>
              </a:extLst>
            </p:cNvPr>
            <p:cNvSpPr/>
            <p:nvPr/>
          </p:nvSpPr>
          <p:spPr>
            <a:xfrm>
              <a:off x="13028771" y="6825678"/>
              <a:ext cx="145256" cy="136779"/>
            </a:xfrm>
            <a:custGeom>
              <a:avLst/>
              <a:gdLst>
                <a:gd name="connsiteX0" fmla="*/ 17335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7 w 145256"/>
                <a:gd name="connsiteY23" fmla="*/ 21431 h 136779"/>
                <a:gd name="connsiteX24" fmla="*/ 42481 w 145256"/>
                <a:gd name="connsiteY24" fmla="*/ 31528 h 136779"/>
                <a:gd name="connsiteX25" fmla="*/ 42481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873 h 136779"/>
                <a:gd name="connsiteX30" fmla="*/ 17240 w 145256"/>
                <a:gd name="connsiteY30" fmla="*/ 122682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2"/>
                  </a:lnTo>
                  <a:lnTo>
                    <a:pt x="34385" y="95"/>
                  </a:lnTo>
                  <a:lnTo>
                    <a:pt x="35147" y="95"/>
                  </a:lnTo>
                  <a:lnTo>
                    <a:pt x="40196" y="4382"/>
                  </a:lnTo>
                  <a:lnTo>
                    <a:pt x="40196" y="14478"/>
                  </a:lnTo>
                  <a:lnTo>
                    <a:pt x="39910" y="20288"/>
                  </a:lnTo>
                  <a:cubicBezTo>
                    <a:pt x="45720" y="15145"/>
                    <a:pt x="53340" y="10478"/>
                    <a:pt x="62770" y="6286"/>
                  </a:cubicBezTo>
                  <a:cubicBezTo>
                    <a:pt x="72199"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7" y="21431"/>
                  </a:cubicBezTo>
                  <a:cubicBezTo>
                    <a:pt x="53435" y="24289"/>
                    <a:pt x="47530" y="27718"/>
                    <a:pt x="42481" y="31528"/>
                  </a:cubicBezTo>
                  <a:lnTo>
                    <a:pt x="42481" y="122777"/>
                  </a:lnTo>
                  <a:lnTo>
                    <a:pt x="58864" y="124968"/>
                  </a:lnTo>
                  <a:lnTo>
                    <a:pt x="58864" y="136779"/>
                  </a:lnTo>
                  <a:lnTo>
                    <a:pt x="2096" y="136779"/>
                  </a:lnTo>
                  <a:lnTo>
                    <a:pt x="2096" y="124873"/>
                  </a:lnTo>
                  <a:lnTo>
                    <a:pt x="17240" y="122682"/>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81">
              <a:extLst>
                <a:ext uri="{FF2B5EF4-FFF2-40B4-BE49-F238E27FC236}">
                  <a16:creationId xmlns:a16="http://schemas.microsoft.com/office/drawing/2014/main" id="{E5DD750A-D947-9648-D5B0-E7D67C7C2053}"/>
                </a:ext>
              </a:extLst>
            </p:cNvPr>
            <p:cNvSpPr/>
            <p:nvPr/>
          </p:nvSpPr>
          <p:spPr>
            <a:xfrm>
              <a:off x="13188124" y="6794150"/>
              <a:ext cx="86677" cy="170687"/>
            </a:xfrm>
            <a:custGeom>
              <a:avLst/>
              <a:gdLst>
                <a:gd name="connsiteX0" fmla="*/ 24098 w 86677"/>
                <a:gd name="connsiteY0" fmla="*/ 164401 h 170687"/>
                <a:gd name="connsiteX1" fmla="*/ 17335 w 86677"/>
                <a:gd name="connsiteY1" fmla="*/ 142970 h 170687"/>
                <a:gd name="connsiteX2" fmla="*/ 17335 w 86677"/>
                <a:gd name="connsiteY2" fmla="*/ 50578 h 170687"/>
                <a:gd name="connsiteX3" fmla="*/ 0 w 86677"/>
                <a:gd name="connsiteY3" fmla="*/ 50578 h 170687"/>
                <a:gd name="connsiteX4" fmla="*/ 0 w 86677"/>
                <a:gd name="connsiteY4" fmla="*/ 39719 h 170687"/>
                <a:gd name="connsiteX5" fmla="*/ 6763 w 86677"/>
                <a:gd name="connsiteY5" fmla="*/ 38005 h 170687"/>
                <a:gd name="connsiteX6" fmla="*/ 14192 w 86677"/>
                <a:gd name="connsiteY6" fmla="*/ 35338 h 170687"/>
                <a:gd name="connsiteX7" fmla="*/ 20193 w 86677"/>
                <a:gd name="connsiteY7" fmla="*/ 26670 h 170687"/>
                <a:gd name="connsiteX8" fmla="*/ 24765 w 86677"/>
                <a:gd name="connsiteY8" fmla="*/ 12001 h 170687"/>
                <a:gd name="connsiteX9" fmla="*/ 27908 w 86677"/>
                <a:gd name="connsiteY9" fmla="*/ 0 h 170687"/>
                <a:gd name="connsiteX10" fmla="*/ 42100 w 86677"/>
                <a:gd name="connsiteY10" fmla="*/ 0 h 170687"/>
                <a:gd name="connsiteX11" fmla="*/ 42577 w 86677"/>
                <a:gd name="connsiteY11" fmla="*/ 34671 h 170687"/>
                <a:gd name="connsiteX12" fmla="*/ 82772 w 86677"/>
                <a:gd name="connsiteY12" fmla="*/ 34671 h 170687"/>
                <a:gd name="connsiteX13" fmla="*/ 82772 w 86677"/>
                <a:gd name="connsiteY13" fmla="*/ 50578 h 170687"/>
                <a:gd name="connsiteX14" fmla="*/ 42577 w 86677"/>
                <a:gd name="connsiteY14" fmla="*/ 50578 h 170687"/>
                <a:gd name="connsiteX15" fmla="*/ 42577 w 86677"/>
                <a:gd name="connsiteY15" fmla="*/ 124492 h 170687"/>
                <a:gd name="connsiteX16" fmla="*/ 43434 w 86677"/>
                <a:gd name="connsiteY16" fmla="*/ 143732 h 170687"/>
                <a:gd name="connsiteX17" fmla="*/ 47053 w 86677"/>
                <a:gd name="connsiteY17" fmla="*/ 150971 h 170687"/>
                <a:gd name="connsiteX18" fmla="*/ 56578 w 86677"/>
                <a:gd name="connsiteY18" fmla="*/ 152686 h 170687"/>
                <a:gd name="connsiteX19" fmla="*/ 70866 w 86677"/>
                <a:gd name="connsiteY19" fmla="*/ 150971 h 170687"/>
                <a:gd name="connsiteX20" fmla="*/ 83058 w 86677"/>
                <a:gd name="connsiteY20" fmla="*/ 147352 h 170687"/>
                <a:gd name="connsiteX21" fmla="*/ 86677 w 86677"/>
                <a:gd name="connsiteY21" fmla="*/ 158210 h 170687"/>
                <a:gd name="connsiteX22" fmla="*/ 68008 w 86677"/>
                <a:gd name="connsiteY22" fmla="*/ 166592 h 170687"/>
                <a:gd name="connsiteX23" fmla="*/ 44577 w 86677"/>
                <a:gd name="connsiteY23" fmla="*/ 170688 h 170687"/>
                <a:gd name="connsiteX24" fmla="*/ 24098 w 86677"/>
                <a:gd name="connsiteY24" fmla="*/ 164401 h 17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7">
                  <a:moveTo>
                    <a:pt x="24098" y="164401"/>
                  </a:moveTo>
                  <a:cubicBezTo>
                    <a:pt x="19621" y="160211"/>
                    <a:pt x="17335" y="153067"/>
                    <a:pt x="17335" y="142970"/>
                  </a:cubicBezTo>
                  <a:lnTo>
                    <a:pt x="17335" y="50578"/>
                  </a:lnTo>
                  <a:lnTo>
                    <a:pt x="0" y="50578"/>
                  </a:lnTo>
                  <a:lnTo>
                    <a:pt x="0" y="39719"/>
                  </a:lnTo>
                  <a:cubicBezTo>
                    <a:pt x="762" y="39529"/>
                    <a:pt x="3048" y="38957"/>
                    <a:pt x="6763" y="38005"/>
                  </a:cubicBezTo>
                  <a:cubicBezTo>
                    <a:pt x="10477" y="37052"/>
                    <a:pt x="12954" y="36195"/>
                    <a:pt x="14192" y="35338"/>
                  </a:cubicBezTo>
                  <a:cubicBezTo>
                    <a:pt x="16764" y="33909"/>
                    <a:pt x="18764" y="30956"/>
                    <a:pt x="20193" y="26670"/>
                  </a:cubicBezTo>
                  <a:cubicBezTo>
                    <a:pt x="21431" y="23622"/>
                    <a:pt x="22955" y="18764"/>
                    <a:pt x="24765" y="12001"/>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2" y="140018"/>
                    <a:pt x="43434" y="143732"/>
                  </a:cubicBezTo>
                  <a:cubicBezTo>
                    <a:pt x="44006" y="147447"/>
                    <a:pt x="45244" y="149828"/>
                    <a:pt x="47053" y="150971"/>
                  </a:cubicBezTo>
                  <a:cubicBezTo>
                    <a:pt x="48863" y="152114"/>
                    <a:pt x="52102" y="152686"/>
                    <a:pt x="56578" y="152686"/>
                  </a:cubicBezTo>
                  <a:cubicBezTo>
                    <a:pt x="60960" y="152686"/>
                    <a:pt x="65723" y="152114"/>
                    <a:pt x="70866" y="150971"/>
                  </a:cubicBezTo>
                  <a:cubicBezTo>
                    <a:pt x="76105" y="149828"/>
                    <a:pt x="80105" y="148685"/>
                    <a:pt x="83058" y="147352"/>
                  </a:cubicBezTo>
                  <a:lnTo>
                    <a:pt x="86677" y="158210"/>
                  </a:lnTo>
                  <a:cubicBezTo>
                    <a:pt x="82867" y="161068"/>
                    <a:pt x="76581" y="163925"/>
                    <a:pt x="68008" y="166592"/>
                  </a:cubicBezTo>
                  <a:cubicBezTo>
                    <a:pt x="59436" y="169354"/>
                    <a:pt x="51625" y="170688"/>
                    <a:pt x="44577" y="170688"/>
                  </a:cubicBezTo>
                  <a:cubicBezTo>
                    <a:pt x="35338" y="170688"/>
                    <a:pt x="28575" y="168593"/>
                    <a:pt x="24098" y="16440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2">
              <a:extLst>
                <a:ext uri="{FF2B5EF4-FFF2-40B4-BE49-F238E27FC236}">
                  <a16:creationId xmlns:a16="http://schemas.microsoft.com/office/drawing/2014/main" id="{D81DFC24-4D2F-CEF3-6F58-80252DA7CC42}"/>
                </a:ext>
              </a:extLst>
            </p:cNvPr>
            <p:cNvSpPr/>
            <p:nvPr/>
          </p:nvSpPr>
          <p:spPr>
            <a:xfrm>
              <a:off x="13289851"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5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8"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3">
              <a:extLst>
                <a:ext uri="{FF2B5EF4-FFF2-40B4-BE49-F238E27FC236}">
                  <a16:creationId xmlns:a16="http://schemas.microsoft.com/office/drawing/2014/main" id="{3FD0C18F-B8C5-2F1E-266C-8AEC20F701DD}"/>
                </a:ext>
              </a:extLst>
            </p:cNvPr>
            <p:cNvSpPr/>
            <p:nvPr/>
          </p:nvSpPr>
          <p:spPr>
            <a:xfrm>
              <a:off x="13399672" y="6825201"/>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3 w 124303"/>
                <a:gd name="connsiteY4" fmla="*/ 69818 h 139922"/>
                <a:gd name="connsiteX5" fmla="*/ 115445 w 124303"/>
                <a:gd name="connsiteY5" fmla="*/ 107632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727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1 w 124303"/>
                <a:gd name="connsiteY17" fmla="*/ 110490 h 139922"/>
                <a:gd name="connsiteX18" fmla="*/ 62105 w 124303"/>
                <a:gd name="connsiteY18" fmla="*/ 126111 h 139922"/>
                <a:gd name="connsiteX19" fmla="*/ 87727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7"/>
                    <a:pt x="22576" y="13811"/>
                    <a:pt x="32292" y="8287"/>
                  </a:cubicBezTo>
                  <a:cubicBezTo>
                    <a:pt x="42007" y="2762"/>
                    <a:pt x="52390" y="0"/>
                    <a:pt x="63439" y="0"/>
                  </a:cubicBezTo>
                  <a:cubicBezTo>
                    <a:pt x="83632" y="0"/>
                    <a:pt x="98872" y="6382"/>
                    <a:pt x="109063" y="19241"/>
                  </a:cubicBezTo>
                  <a:cubicBezTo>
                    <a:pt x="119255" y="32099"/>
                    <a:pt x="124303" y="48958"/>
                    <a:pt x="124303" y="69818"/>
                  </a:cubicBezTo>
                  <a:cubicBezTo>
                    <a:pt x="124303" y="84392"/>
                    <a:pt x="121351" y="96965"/>
                    <a:pt x="115445" y="107632"/>
                  </a:cubicBezTo>
                  <a:cubicBezTo>
                    <a:pt x="109540" y="118301"/>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955" y="43148"/>
                    <a:pt x="8860" y="32480"/>
                  </a:cubicBezTo>
                  <a:close/>
                  <a:moveTo>
                    <a:pt x="87727" y="112395"/>
                  </a:moveTo>
                  <a:cubicBezTo>
                    <a:pt x="93633" y="103251"/>
                    <a:pt x="96586" y="89726"/>
                    <a:pt x="96586" y="71723"/>
                  </a:cubicBezTo>
                  <a:cubicBezTo>
                    <a:pt x="96586" y="53912"/>
                    <a:pt x="93823" y="39815"/>
                    <a:pt x="88394" y="29337"/>
                  </a:cubicBezTo>
                  <a:cubicBezTo>
                    <a:pt x="82965" y="18955"/>
                    <a:pt x="74202" y="13716"/>
                    <a:pt x="62200" y="13716"/>
                  </a:cubicBezTo>
                  <a:cubicBezTo>
                    <a:pt x="51151" y="13716"/>
                    <a:pt x="42579" y="18288"/>
                    <a:pt x="36578" y="27432"/>
                  </a:cubicBezTo>
                  <a:cubicBezTo>
                    <a:pt x="30577" y="36576"/>
                    <a:pt x="27529" y="50102"/>
                    <a:pt x="27529" y="68104"/>
                  </a:cubicBezTo>
                  <a:cubicBezTo>
                    <a:pt x="27529" y="85916"/>
                    <a:pt x="30292" y="100013"/>
                    <a:pt x="35911" y="110490"/>
                  </a:cubicBezTo>
                  <a:cubicBezTo>
                    <a:pt x="41531" y="120872"/>
                    <a:pt x="50294" y="126111"/>
                    <a:pt x="62105" y="126111"/>
                  </a:cubicBezTo>
                  <a:cubicBezTo>
                    <a:pt x="73344" y="126111"/>
                    <a:pt x="81822" y="121539"/>
                    <a:pt x="87727"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4">
              <a:extLst>
                <a:ext uri="{FF2B5EF4-FFF2-40B4-BE49-F238E27FC236}">
                  <a16:creationId xmlns:a16="http://schemas.microsoft.com/office/drawing/2014/main" id="{F59D5CA9-0818-D848-BF84-566B1BB087F3}"/>
                </a:ext>
              </a:extLst>
            </p:cNvPr>
            <p:cNvSpPr/>
            <p:nvPr/>
          </p:nvSpPr>
          <p:spPr>
            <a:xfrm>
              <a:off x="13543978" y="6765289"/>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19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19"/>
                  </a:lnTo>
                  <a:lnTo>
                    <a:pt x="44577" y="183356"/>
                  </a:lnTo>
                  <a:lnTo>
                    <a:pt x="65056" y="185261"/>
                  </a:lnTo>
                  <a:lnTo>
                    <a:pt x="65056" y="197072"/>
                  </a:lnTo>
                  <a:lnTo>
                    <a:pt x="95" y="197072"/>
                  </a:lnTo>
                  <a:lnTo>
                    <a:pt x="95" y="185261"/>
                  </a:lnTo>
                  <a:lnTo>
                    <a:pt x="19621" y="183071"/>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5">
              <a:extLst>
                <a:ext uri="{FF2B5EF4-FFF2-40B4-BE49-F238E27FC236}">
                  <a16:creationId xmlns:a16="http://schemas.microsoft.com/office/drawing/2014/main" id="{131621EE-FF9A-CB43-15BB-E2631EAEC72E}"/>
                </a:ext>
              </a:extLst>
            </p:cNvPr>
            <p:cNvSpPr/>
            <p:nvPr/>
          </p:nvSpPr>
          <p:spPr>
            <a:xfrm>
              <a:off x="10775537"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5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5" y="138875"/>
                  </a:cubicBezTo>
                  <a:cubicBezTo>
                    <a:pt x="88678" y="138875"/>
                    <a:pt x="85630" y="138208"/>
                    <a:pt x="84011" y="136874"/>
                  </a:cubicBezTo>
                  <a:cubicBezTo>
                    <a:pt x="82391" y="135541"/>
                    <a:pt x="81629" y="132493"/>
                    <a:pt x="81629" y="127825"/>
                  </a:cubicBezTo>
                  <a:lnTo>
                    <a:pt x="81629" y="119920"/>
                  </a:lnTo>
                  <a:cubicBezTo>
                    <a:pt x="76772"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620"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7"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6">
              <a:extLst>
                <a:ext uri="{FF2B5EF4-FFF2-40B4-BE49-F238E27FC236}">
                  <a16:creationId xmlns:a16="http://schemas.microsoft.com/office/drawing/2014/main" id="{3CC22CBC-4BF8-88EB-BFF2-6D0779982BE7}"/>
                </a:ext>
              </a:extLst>
            </p:cNvPr>
            <p:cNvSpPr/>
            <p:nvPr/>
          </p:nvSpPr>
          <p:spPr>
            <a:xfrm>
              <a:off x="10908696"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7">
              <a:extLst>
                <a:ext uri="{FF2B5EF4-FFF2-40B4-BE49-F238E27FC236}">
                  <a16:creationId xmlns:a16="http://schemas.microsoft.com/office/drawing/2014/main" id="{AB506000-D9D8-5201-B839-C170A08BE543}"/>
                </a:ext>
              </a:extLst>
            </p:cNvPr>
            <p:cNvSpPr/>
            <p:nvPr/>
          </p:nvSpPr>
          <p:spPr>
            <a:xfrm>
              <a:off x="11048047" y="7061326"/>
              <a:ext cx="144970" cy="182213"/>
            </a:xfrm>
            <a:custGeom>
              <a:avLst/>
              <a:gdLst>
                <a:gd name="connsiteX0" fmla="*/ 20003 w 144970"/>
                <a:gd name="connsiteY0" fmla="*/ 16764 h 182213"/>
                <a:gd name="connsiteX1" fmla="*/ 286 w 144970"/>
                <a:gd name="connsiteY1" fmla="*/ 13906 h 182213"/>
                <a:gd name="connsiteX2" fmla="*/ 286 w 144970"/>
                <a:gd name="connsiteY2" fmla="*/ 1905 h 182213"/>
                <a:gd name="connsiteX3" fmla="*/ 32766 w 144970"/>
                <a:gd name="connsiteY3" fmla="*/ 1905 h 182213"/>
                <a:gd name="connsiteX4" fmla="*/ 53435 w 144970"/>
                <a:gd name="connsiteY4" fmla="*/ 952 h 182213"/>
                <a:gd name="connsiteX5" fmla="*/ 70485 w 144970"/>
                <a:gd name="connsiteY5" fmla="*/ 0 h 182213"/>
                <a:gd name="connsiteX6" fmla="*/ 118015 w 144970"/>
                <a:gd name="connsiteY6" fmla="*/ 10382 h 182213"/>
                <a:gd name="connsiteX7" fmla="*/ 132302 w 144970"/>
                <a:gd name="connsiteY7" fmla="*/ 40672 h 182213"/>
                <a:gd name="connsiteX8" fmla="*/ 122396 w 144970"/>
                <a:gd name="connsiteY8" fmla="*/ 70009 h 182213"/>
                <a:gd name="connsiteX9" fmla="*/ 95440 w 144970"/>
                <a:gd name="connsiteY9" fmla="*/ 85439 h 182213"/>
                <a:gd name="connsiteX10" fmla="*/ 131731 w 144970"/>
                <a:gd name="connsiteY10" fmla="*/ 96298 h 182213"/>
                <a:gd name="connsiteX11" fmla="*/ 144971 w 144970"/>
                <a:gd name="connsiteY11" fmla="*/ 127063 h 182213"/>
                <a:gd name="connsiteX12" fmla="*/ 127730 w 144970"/>
                <a:gd name="connsiteY12" fmla="*/ 166783 h 182213"/>
                <a:gd name="connsiteX13" fmla="*/ 70866 w 144970"/>
                <a:gd name="connsiteY13" fmla="*/ 182213 h 182213"/>
                <a:gd name="connsiteX14" fmla="*/ 54292 w 144970"/>
                <a:gd name="connsiteY14" fmla="*/ 181451 h 182213"/>
                <a:gd name="connsiteX15" fmla="*/ 31909 w 144970"/>
                <a:gd name="connsiteY15" fmla="*/ 180689 h 182213"/>
                <a:gd name="connsiteX16" fmla="*/ 0 w 144970"/>
                <a:gd name="connsiteY16" fmla="*/ 180689 h 182213"/>
                <a:gd name="connsiteX17" fmla="*/ 0 w 144970"/>
                <a:gd name="connsiteY17" fmla="*/ 168878 h 182213"/>
                <a:gd name="connsiteX18" fmla="*/ 20003 w 144970"/>
                <a:gd name="connsiteY18" fmla="*/ 166497 h 182213"/>
                <a:gd name="connsiteX19" fmla="*/ 20003 w 144970"/>
                <a:gd name="connsiteY19" fmla="*/ 16764 h 182213"/>
                <a:gd name="connsiteX20" fmla="*/ 59150 w 144970"/>
                <a:gd name="connsiteY20" fmla="*/ 81058 h 182213"/>
                <a:gd name="connsiteX21" fmla="*/ 72390 w 144970"/>
                <a:gd name="connsiteY21" fmla="*/ 81058 h 182213"/>
                <a:gd name="connsiteX22" fmla="*/ 97917 w 144970"/>
                <a:gd name="connsiteY22" fmla="*/ 71723 h 182213"/>
                <a:gd name="connsiteX23" fmla="*/ 106585 w 144970"/>
                <a:gd name="connsiteY23" fmla="*/ 45053 h 182213"/>
                <a:gd name="connsiteX24" fmla="*/ 97917 w 144970"/>
                <a:gd name="connsiteY24" fmla="*/ 20383 h 182213"/>
                <a:gd name="connsiteX25" fmla="*/ 68294 w 144970"/>
                <a:gd name="connsiteY25" fmla="*/ 12573 h 182213"/>
                <a:gd name="connsiteX26" fmla="*/ 50483 w 144970"/>
                <a:gd name="connsiteY26" fmla="*/ 13525 h 182213"/>
                <a:gd name="connsiteX27" fmla="*/ 45434 w 144970"/>
                <a:gd name="connsiteY27" fmla="*/ 14002 h 182213"/>
                <a:gd name="connsiteX28" fmla="*/ 45434 w 144970"/>
                <a:gd name="connsiteY28" fmla="*/ 80867 h 182213"/>
                <a:gd name="connsiteX29" fmla="*/ 59150 w 144970"/>
                <a:gd name="connsiteY29" fmla="*/ 81058 h 182213"/>
                <a:gd name="connsiteX30" fmla="*/ 70485 w 144970"/>
                <a:gd name="connsiteY30" fmla="*/ 169069 h 182213"/>
                <a:gd name="connsiteX31" fmla="*/ 105728 w 144970"/>
                <a:gd name="connsiteY31" fmla="*/ 159067 h 182213"/>
                <a:gd name="connsiteX32" fmla="*/ 116681 w 144970"/>
                <a:gd name="connsiteY32" fmla="*/ 130302 h 182213"/>
                <a:gd name="connsiteX33" fmla="*/ 107156 w 144970"/>
                <a:gd name="connsiteY33" fmla="*/ 103346 h 182213"/>
                <a:gd name="connsiteX34" fmla="*/ 76486 w 144970"/>
                <a:gd name="connsiteY34" fmla="*/ 94964 h 182213"/>
                <a:gd name="connsiteX35" fmla="*/ 45434 w 144970"/>
                <a:gd name="connsiteY35" fmla="*/ 95440 h 182213"/>
                <a:gd name="connsiteX36" fmla="*/ 45434 w 144970"/>
                <a:gd name="connsiteY36" fmla="*/ 167164 h 182213"/>
                <a:gd name="connsiteX37" fmla="*/ 70485 w 144970"/>
                <a:gd name="connsiteY37" fmla="*/ 169069 h 18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4970" h="182213">
                  <a:moveTo>
                    <a:pt x="20003" y="16764"/>
                  </a:moveTo>
                  <a:lnTo>
                    <a:pt x="286" y="13906"/>
                  </a:lnTo>
                  <a:lnTo>
                    <a:pt x="286" y="1905"/>
                  </a:lnTo>
                  <a:lnTo>
                    <a:pt x="32766" y="1905"/>
                  </a:lnTo>
                  <a:cubicBezTo>
                    <a:pt x="38195" y="1905"/>
                    <a:pt x="45148" y="1619"/>
                    <a:pt x="53435" y="952"/>
                  </a:cubicBezTo>
                  <a:cubicBezTo>
                    <a:pt x="61151" y="286"/>
                    <a:pt x="66865" y="0"/>
                    <a:pt x="70485" y="0"/>
                  </a:cubicBezTo>
                  <a:cubicBezTo>
                    <a:pt x="92583" y="0"/>
                    <a:pt x="108490" y="3429"/>
                    <a:pt x="118015" y="10382"/>
                  </a:cubicBezTo>
                  <a:cubicBezTo>
                    <a:pt x="127540" y="17240"/>
                    <a:pt x="132302" y="27432"/>
                    <a:pt x="132302" y="40672"/>
                  </a:cubicBezTo>
                  <a:cubicBezTo>
                    <a:pt x="132302" y="52102"/>
                    <a:pt x="128968" y="61817"/>
                    <a:pt x="122396" y="70009"/>
                  </a:cubicBezTo>
                  <a:cubicBezTo>
                    <a:pt x="115824" y="78200"/>
                    <a:pt x="106870" y="83344"/>
                    <a:pt x="95440" y="85439"/>
                  </a:cubicBezTo>
                  <a:cubicBezTo>
                    <a:pt x="110871" y="85154"/>
                    <a:pt x="122968" y="88773"/>
                    <a:pt x="131731" y="96298"/>
                  </a:cubicBezTo>
                  <a:cubicBezTo>
                    <a:pt x="140589" y="103823"/>
                    <a:pt x="144971" y="114110"/>
                    <a:pt x="144971" y="127063"/>
                  </a:cubicBezTo>
                  <a:cubicBezTo>
                    <a:pt x="144971" y="143256"/>
                    <a:pt x="139256" y="156496"/>
                    <a:pt x="127730" y="166783"/>
                  </a:cubicBezTo>
                  <a:cubicBezTo>
                    <a:pt x="116300" y="177070"/>
                    <a:pt x="97250" y="182213"/>
                    <a:pt x="70866" y="182213"/>
                  </a:cubicBezTo>
                  <a:cubicBezTo>
                    <a:pt x="65056" y="182213"/>
                    <a:pt x="59531" y="181927"/>
                    <a:pt x="54292" y="181451"/>
                  </a:cubicBezTo>
                  <a:cubicBezTo>
                    <a:pt x="41815" y="180975"/>
                    <a:pt x="34290" y="180689"/>
                    <a:pt x="31909" y="180689"/>
                  </a:cubicBezTo>
                  <a:lnTo>
                    <a:pt x="0" y="180689"/>
                  </a:lnTo>
                  <a:lnTo>
                    <a:pt x="0" y="168878"/>
                  </a:lnTo>
                  <a:lnTo>
                    <a:pt x="20003" y="166497"/>
                  </a:lnTo>
                  <a:lnTo>
                    <a:pt x="20003" y="16764"/>
                  </a:lnTo>
                  <a:close/>
                  <a:moveTo>
                    <a:pt x="59150" y="81058"/>
                  </a:moveTo>
                  <a:lnTo>
                    <a:pt x="72390" y="81058"/>
                  </a:lnTo>
                  <a:cubicBezTo>
                    <a:pt x="83630" y="81058"/>
                    <a:pt x="92107" y="77915"/>
                    <a:pt x="97917" y="71723"/>
                  </a:cubicBezTo>
                  <a:cubicBezTo>
                    <a:pt x="103727" y="65437"/>
                    <a:pt x="106585" y="56579"/>
                    <a:pt x="106585" y="45053"/>
                  </a:cubicBezTo>
                  <a:cubicBezTo>
                    <a:pt x="106585" y="33814"/>
                    <a:pt x="103727" y="25622"/>
                    <a:pt x="97917" y="20383"/>
                  </a:cubicBezTo>
                  <a:cubicBezTo>
                    <a:pt x="92107" y="15145"/>
                    <a:pt x="82296" y="12573"/>
                    <a:pt x="68294" y="12573"/>
                  </a:cubicBezTo>
                  <a:cubicBezTo>
                    <a:pt x="62484" y="12573"/>
                    <a:pt x="56579" y="12859"/>
                    <a:pt x="50483" y="13525"/>
                  </a:cubicBezTo>
                  <a:lnTo>
                    <a:pt x="45434" y="14002"/>
                  </a:lnTo>
                  <a:lnTo>
                    <a:pt x="45434" y="80867"/>
                  </a:lnTo>
                  <a:cubicBezTo>
                    <a:pt x="47720" y="80963"/>
                    <a:pt x="52292" y="81058"/>
                    <a:pt x="59150" y="81058"/>
                  </a:cubicBezTo>
                  <a:close/>
                  <a:moveTo>
                    <a:pt x="70485" y="169069"/>
                  </a:moveTo>
                  <a:cubicBezTo>
                    <a:pt x="86678" y="169069"/>
                    <a:pt x="98393" y="165735"/>
                    <a:pt x="105728" y="159067"/>
                  </a:cubicBezTo>
                  <a:cubicBezTo>
                    <a:pt x="113062" y="152400"/>
                    <a:pt x="116681" y="142780"/>
                    <a:pt x="116681" y="130302"/>
                  </a:cubicBezTo>
                  <a:cubicBezTo>
                    <a:pt x="116681" y="117919"/>
                    <a:pt x="113538" y="108966"/>
                    <a:pt x="107156" y="103346"/>
                  </a:cubicBezTo>
                  <a:cubicBezTo>
                    <a:pt x="100775" y="97727"/>
                    <a:pt x="90583" y="94964"/>
                    <a:pt x="76486" y="94964"/>
                  </a:cubicBezTo>
                  <a:cubicBezTo>
                    <a:pt x="60103" y="94964"/>
                    <a:pt x="49816" y="95155"/>
                    <a:pt x="45434" y="95440"/>
                  </a:cubicBezTo>
                  <a:lnTo>
                    <a:pt x="45434" y="167164"/>
                  </a:lnTo>
                  <a:cubicBezTo>
                    <a:pt x="49149" y="168497"/>
                    <a:pt x="57531" y="169069"/>
                    <a:pt x="70485" y="16906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8">
              <a:extLst>
                <a:ext uri="{FF2B5EF4-FFF2-40B4-BE49-F238E27FC236}">
                  <a16:creationId xmlns:a16="http://schemas.microsoft.com/office/drawing/2014/main" id="{B3F44008-5227-871F-CD03-8ED9D1411B3E}"/>
                </a:ext>
              </a:extLst>
            </p:cNvPr>
            <p:cNvSpPr/>
            <p:nvPr/>
          </p:nvSpPr>
          <p:spPr>
            <a:xfrm>
              <a:off x="11212732" y="7104856"/>
              <a:ext cx="124303" cy="139922"/>
            </a:xfrm>
            <a:custGeom>
              <a:avLst/>
              <a:gdLst>
                <a:gd name="connsiteX0" fmla="*/ 8765 w 124303"/>
                <a:gd name="connsiteY0" fmla="*/ 32480 h 139922"/>
                <a:gd name="connsiteX1" fmla="*/ 32197 w 124303"/>
                <a:gd name="connsiteY1" fmla="*/ 8287 h 139922"/>
                <a:gd name="connsiteX2" fmla="*/ 63439 w 124303"/>
                <a:gd name="connsiteY2" fmla="*/ 0 h 139922"/>
                <a:gd name="connsiteX3" fmla="*/ 109063 w 124303"/>
                <a:gd name="connsiteY3" fmla="*/ 19240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765 w 124303"/>
                <a:gd name="connsiteY10" fmla="*/ 32480 h 139922"/>
                <a:gd name="connsiteX11" fmla="*/ 87728 w 124303"/>
                <a:gd name="connsiteY11" fmla="*/ 112300 h 139922"/>
                <a:gd name="connsiteX12" fmla="*/ 96586 w 124303"/>
                <a:gd name="connsiteY12" fmla="*/ 71628 h 139922"/>
                <a:gd name="connsiteX13" fmla="*/ 88394 w 124303"/>
                <a:gd name="connsiteY13" fmla="*/ 29242 h 139922"/>
                <a:gd name="connsiteX14" fmla="*/ 62201 w 124303"/>
                <a:gd name="connsiteY14" fmla="*/ 13621 h 139922"/>
                <a:gd name="connsiteX15" fmla="*/ 36578 w 124303"/>
                <a:gd name="connsiteY15" fmla="*/ 27337 h 139922"/>
                <a:gd name="connsiteX16" fmla="*/ 27530 w 124303"/>
                <a:gd name="connsiteY16" fmla="*/ 68008 h 139922"/>
                <a:gd name="connsiteX17" fmla="*/ 35911 w 124303"/>
                <a:gd name="connsiteY17" fmla="*/ 110395 h 139922"/>
                <a:gd name="connsiteX18" fmla="*/ 62105 w 124303"/>
                <a:gd name="connsiteY18" fmla="*/ 126016 h 139922"/>
                <a:gd name="connsiteX19" fmla="*/ 87728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765" y="32480"/>
                  </a:moveTo>
                  <a:cubicBezTo>
                    <a:pt x="14671" y="21908"/>
                    <a:pt x="22481" y="13811"/>
                    <a:pt x="32197" y="8287"/>
                  </a:cubicBezTo>
                  <a:cubicBezTo>
                    <a:pt x="42007" y="2762"/>
                    <a:pt x="52390" y="0"/>
                    <a:pt x="63439" y="0"/>
                  </a:cubicBezTo>
                  <a:cubicBezTo>
                    <a:pt x="83632" y="0"/>
                    <a:pt x="98872" y="6382"/>
                    <a:pt x="109063" y="19240"/>
                  </a:cubicBezTo>
                  <a:cubicBezTo>
                    <a:pt x="119255" y="32099"/>
                    <a:pt x="124304" y="48958"/>
                    <a:pt x="124304" y="69818"/>
                  </a:cubicBezTo>
                  <a:cubicBezTo>
                    <a:pt x="124304"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1" y="107823"/>
                    <a:pt x="2" y="90964"/>
                    <a:pt x="2" y="70199"/>
                  </a:cubicBezTo>
                  <a:cubicBezTo>
                    <a:pt x="-93" y="55531"/>
                    <a:pt x="2860" y="43053"/>
                    <a:pt x="8765" y="32480"/>
                  </a:cubicBezTo>
                  <a:close/>
                  <a:moveTo>
                    <a:pt x="87728" y="112300"/>
                  </a:moveTo>
                  <a:cubicBezTo>
                    <a:pt x="93633" y="103156"/>
                    <a:pt x="96586" y="89630"/>
                    <a:pt x="96586" y="71628"/>
                  </a:cubicBezTo>
                  <a:cubicBezTo>
                    <a:pt x="96586" y="53816"/>
                    <a:pt x="93824" y="39719"/>
                    <a:pt x="88394" y="29242"/>
                  </a:cubicBezTo>
                  <a:cubicBezTo>
                    <a:pt x="82965" y="18860"/>
                    <a:pt x="74202" y="13621"/>
                    <a:pt x="62201" y="13621"/>
                  </a:cubicBezTo>
                  <a:cubicBezTo>
                    <a:pt x="51152" y="13621"/>
                    <a:pt x="42579" y="18193"/>
                    <a:pt x="36578" y="27337"/>
                  </a:cubicBezTo>
                  <a:cubicBezTo>
                    <a:pt x="30578" y="36481"/>
                    <a:pt x="27530" y="50006"/>
                    <a:pt x="27530" y="68008"/>
                  </a:cubicBezTo>
                  <a:cubicBezTo>
                    <a:pt x="27530" y="85820"/>
                    <a:pt x="30292" y="99917"/>
                    <a:pt x="35911" y="110395"/>
                  </a:cubicBezTo>
                  <a:cubicBezTo>
                    <a:pt x="41531" y="120777"/>
                    <a:pt x="50294" y="126016"/>
                    <a:pt x="62105" y="126016"/>
                  </a:cubicBezTo>
                  <a:cubicBezTo>
                    <a:pt x="73250" y="126016"/>
                    <a:pt x="81822" y="121444"/>
                    <a:pt x="87728"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9">
              <a:extLst>
                <a:ext uri="{FF2B5EF4-FFF2-40B4-BE49-F238E27FC236}">
                  <a16:creationId xmlns:a16="http://schemas.microsoft.com/office/drawing/2014/main" id="{7FCEF213-73B3-3BAC-535D-48B86944B62C}"/>
                </a:ext>
              </a:extLst>
            </p:cNvPr>
            <p:cNvSpPr/>
            <p:nvPr/>
          </p:nvSpPr>
          <p:spPr>
            <a:xfrm>
              <a:off x="11356943"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90">
              <a:extLst>
                <a:ext uri="{FF2B5EF4-FFF2-40B4-BE49-F238E27FC236}">
                  <a16:creationId xmlns:a16="http://schemas.microsoft.com/office/drawing/2014/main" id="{9D9EB7E1-B06A-1366-3201-E08C84652E12}"/>
                </a:ext>
              </a:extLst>
            </p:cNvPr>
            <p:cNvSpPr/>
            <p:nvPr/>
          </p:nvSpPr>
          <p:spPr>
            <a:xfrm>
              <a:off x="11438286" y="7051135"/>
              <a:ext cx="63817" cy="190785"/>
            </a:xfrm>
            <a:custGeom>
              <a:avLst/>
              <a:gdLst>
                <a:gd name="connsiteX0" fmla="*/ 19526 w 63817"/>
                <a:gd name="connsiteY0" fmla="*/ 75819 h 190785"/>
                <a:gd name="connsiteX1" fmla="*/ 1238 w 63817"/>
                <a:gd name="connsiteY1" fmla="*/ 71533 h 190785"/>
                <a:gd name="connsiteX2" fmla="*/ 1238 w 63817"/>
                <a:gd name="connsiteY2" fmla="*/ 58769 h 190785"/>
                <a:gd name="connsiteX3" fmla="*/ 38576 w 63817"/>
                <a:gd name="connsiteY3" fmla="*/ 54197 h 190785"/>
                <a:gd name="connsiteX4" fmla="*/ 39052 w 63817"/>
                <a:gd name="connsiteY4" fmla="*/ 54197 h 190785"/>
                <a:gd name="connsiteX5" fmla="*/ 44577 w 63817"/>
                <a:gd name="connsiteY5" fmla="*/ 58483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621 w 63817"/>
                <a:gd name="connsiteY13" fmla="*/ 28861 h 190785"/>
                <a:gd name="connsiteX14" fmla="*/ 13811 w 63817"/>
                <a:gd name="connsiteY14" fmla="*/ 17812 h 190785"/>
                <a:gd name="connsiteX15" fmla="*/ 18478 w 63817"/>
                <a:gd name="connsiteY15" fmla="*/ 5048 h 190785"/>
                <a:gd name="connsiteX16" fmla="*/ 31337 w 63817"/>
                <a:gd name="connsiteY16" fmla="*/ 0 h 190785"/>
                <a:gd name="connsiteX17" fmla="*/ 43339 w 63817"/>
                <a:gd name="connsiteY17" fmla="*/ 4381 h 190785"/>
                <a:gd name="connsiteX18" fmla="*/ 47149 w 63817"/>
                <a:gd name="connsiteY18" fmla="*/ 15430 h 190785"/>
                <a:gd name="connsiteX19" fmla="*/ 42481 w 63817"/>
                <a:gd name="connsiteY19" fmla="*/ 28384 h 190785"/>
                <a:gd name="connsiteX20" fmla="*/ 29337 w 63817"/>
                <a:gd name="connsiteY20" fmla="*/ 33147 h 190785"/>
                <a:gd name="connsiteX21" fmla="*/ 29146 w 63817"/>
                <a:gd name="connsiteY21" fmla="*/ 33147 h 190785"/>
                <a:gd name="connsiteX22" fmla="*/ 17621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533"/>
                  </a:lnTo>
                  <a:lnTo>
                    <a:pt x="1238" y="58769"/>
                  </a:lnTo>
                  <a:lnTo>
                    <a:pt x="38576" y="54197"/>
                  </a:lnTo>
                  <a:lnTo>
                    <a:pt x="39052" y="54197"/>
                  </a:lnTo>
                  <a:lnTo>
                    <a:pt x="44577" y="58483"/>
                  </a:lnTo>
                  <a:lnTo>
                    <a:pt x="44577" y="177070"/>
                  </a:lnTo>
                  <a:lnTo>
                    <a:pt x="63817" y="178975"/>
                  </a:lnTo>
                  <a:lnTo>
                    <a:pt x="63817" y="190786"/>
                  </a:lnTo>
                  <a:lnTo>
                    <a:pt x="0" y="190786"/>
                  </a:lnTo>
                  <a:lnTo>
                    <a:pt x="0" y="178975"/>
                  </a:lnTo>
                  <a:lnTo>
                    <a:pt x="19526" y="176784"/>
                  </a:lnTo>
                  <a:lnTo>
                    <a:pt x="19526" y="75819"/>
                  </a:lnTo>
                  <a:close/>
                  <a:moveTo>
                    <a:pt x="17621" y="28861"/>
                  </a:moveTo>
                  <a:cubicBezTo>
                    <a:pt x="15049" y="26003"/>
                    <a:pt x="13811" y="22289"/>
                    <a:pt x="13811" y="17812"/>
                  </a:cubicBezTo>
                  <a:cubicBezTo>
                    <a:pt x="13811" y="12668"/>
                    <a:pt x="15335" y="8477"/>
                    <a:pt x="18478" y="5048"/>
                  </a:cubicBezTo>
                  <a:cubicBezTo>
                    <a:pt x="21622" y="1715"/>
                    <a:pt x="25908" y="0"/>
                    <a:pt x="31337" y="0"/>
                  </a:cubicBezTo>
                  <a:cubicBezTo>
                    <a:pt x="36767" y="0"/>
                    <a:pt x="40767" y="1429"/>
                    <a:pt x="43339" y="4381"/>
                  </a:cubicBezTo>
                  <a:cubicBezTo>
                    <a:pt x="45910" y="7239"/>
                    <a:pt x="47149" y="10954"/>
                    <a:pt x="47149" y="15430"/>
                  </a:cubicBezTo>
                  <a:cubicBezTo>
                    <a:pt x="47149" y="20860"/>
                    <a:pt x="45625" y="25241"/>
                    <a:pt x="42481"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91">
              <a:extLst>
                <a:ext uri="{FF2B5EF4-FFF2-40B4-BE49-F238E27FC236}">
                  <a16:creationId xmlns:a16="http://schemas.microsoft.com/office/drawing/2014/main" id="{F2816D7C-95D6-C1A6-A581-4263EA92A876}"/>
                </a:ext>
              </a:extLst>
            </p:cNvPr>
            <p:cNvSpPr/>
            <p:nvPr/>
          </p:nvSpPr>
          <p:spPr>
            <a:xfrm>
              <a:off x="11517249"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92">
              <a:extLst>
                <a:ext uri="{FF2B5EF4-FFF2-40B4-BE49-F238E27FC236}">
                  <a16:creationId xmlns:a16="http://schemas.microsoft.com/office/drawing/2014/main" id="{103E918D-ED82-15D2-87EF-F89A036145A5}"/>
                </a:ext>
              </a:extLst>
            </p:cNvPr>
            <p:cNvSpPr/>
            <p:nvPr/>
          </p:nvSpPr>
          <p:spPr>
            <a:xfrm>
              <a:off x="11599352" y="7104856"/>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0 h 139922"/>
                <a:gd name="connsiteX4" fmla="*/ 124303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823 w 124303"/>
                <a:gd name="connsiteY11" fmla="*/ 112300 h 139922"/>
                <a:gd name="connsiteX12" fmla="*/ 96681 w 124303"/>
                <a:gd name="connsiteY12" fmla="*/ 71628 h 139922"/>
                <a:gd name="connsiteX13" fmla="*/ 88489 w 124303"/>
                <a:gd name="connsiteY13" fmla="*/ 29242 h 139922"/>
                <a:gd name="connsiteX14" fmla="*/ 62296 w 124303"/>
                <a:gd name="connsiteY14" fmla="*/ 13621 h 139922"/>
                <a:gd name="connsiteX15" fmla="*/ 36673 w 124303"/>
                <a:gd name="connsiteY15" fmla="*/ 27337 h 139922"/>
                <a:gd name="connsiteX16" fmla="*/ 27625 w 124303"/>
                <a:gd name="connsiteY16" fmla="*/ 68008 h 139922"/>
                <a:gd name="connsiteX17" fmla="*/ 36007 w 124303"/>
                <a:gd name="connsiteY17" fmla="*/ 110395 h 139922"/>
                <a:gd name="connsiteX18" fmla="*/ 62200 w 124303"/>
                <a:gd name="connsiteY18" fmla="*/ 126016 h 139922"/>
                <a:gd name="connsiteX19" fmla="*/ 87823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8"/>
                    <a:pt x="22576" y="13811"/>
                    <a:pt x="32292" y="8287"/>
                  </a:cubicBezTo>
                  <a:cubicBezTo>
                    <a:pt x="42007" y="2762"/>
                    <a:pt x="52390" y="0"/>
                    <a:pt x="63439" y="0"/>
                  </a:cubicBezTo>
                  <a:cubicBezTo>
                    <a:pt x="83632" y="0"/>
                    <a:pt x="98872" y="6382"/>
                    <a:pt x="109063" y="19240"/>
                  </a:cubicBezTo>
                  <a:cubicBezTo>
                    <a:pt x="119255" y="32099"/>
                    <a:pt x="124303" y="48958"/>
                    <a:pt x="124303" y="69818"/>
                  </a:cubicBezTo>
                  <a:cubicBezTo>
                    <a:pt x="124303"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0" y="107823"/>
                    <a:pt x="2" y="90964"/>
                    <a:pt x="2" y="70199"/>
                  </a:cubicBezTo>
                  <a:cubicBezTo>
                    <a:pt x="-93" y="55531"/>
                    <a:pt x="2955" y="43053"/>
                    <a:pt x="8860" y="32480"/>
                  </a:cubicBezTo>
                  <a:close/>
                  <a:moveTo>
                    <a:pt x="87823" y="112300"/>
                  </a:moveTo>
                  <a:cubicBezTo>
                    <a:pt x="93728" y="103156"/>
                    <a:pt x="96681" y="89630"/>
                    <a:pt x="96681" y="71628"/>
                  </a:cubicBezTo>
                  <a:cubicBezTo>
                    <a:pt x="96681" y="53816"/>
                    <a:pt x="93919" y="39719"/>
                    <a:pt x="88489" y="29242"/>
                  </a:cubicBezTo>
                  <a:cubicBezTo>
                    <a:pt x="83060" y="18860"/>
                    <a:pt x="74297" y="13621"/>
                    <a:pt x="62296" y="13621"/>
                  </a:cubicBezTo>
                  <a:cubicBezTo>
                    <a:pt x="51247" y="13621"/>
                    <a:pt x="42674" y="18193"/>
                    <a:pt x="36673" y="27337"/>
                  </a:cubicBezTo>
                  <a:cubicBezTo>
                    <a:pt x="30673" y="36481"/>
                    <a:pt x="27625" y="50006"/>
                    <a:pt x="27625" y="68008"/>
                  </a:cubicBezTo>
                  <a:cubicBezTo>
                    <a:pt x="27625" y="85820"/>
                    <a:pt x="30387" y="99917"/>
                    <a:pt x="36007" y="110395"/>
                  </a:cubicBezTo>
                  <a:cubicBezTo>
                    <a:pt x="41626" y="120777"/>
                    <a:pt x="50389" y="126016"/>
                    <a:pt x="62200" y="126016"/>
                  </a:cubicBezTo>
                  <a:cubicBezTo>
                    <a:pt x="73345" y="126016"/>
                    <a:pt x="81822" y="121444"/>
                    <a:pt x="87823"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93">
              <a:extLst>
                <a:ext uri="{FF2B5EF4-FFF2-40B4-BE49-F238E27FC236}">
                  <a16:creationId xmlns:a16="http://schemas.microsoft.com/office/drawing/2014/main" id="{9928E212-5F35-9AC8-EA3D-374DB1E6A661}"/>
                </a:ext>
              </a:extLst>
            </p:cNvPr>
            <p:cNvSpPr/>
            <p:nvPr/>
          </p:nvSpPr>
          <p:spPr>
            <a:xfrm>
              <a:off x="11746039"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94">
              <a:extLst>
                <a:ext uri="{FF2B5EF4-FFF2-40B4-BE49-F238E27FC236}">
                  <a16:creationId xmlns:a16="http://schemas.microsoft.com/office/drawing/2014/main" id="{A93A8A91-A23D-D684-C165-DD01F58A3480}"/>
                </a:ext>
              </a:extLst>
            </p:cNvPr>
            <p:cNvSpPr/>
            <p:nvPr/>
          </p:nvSpPr>
          <p:spPr>
            <a:xfrm>
              <a:off x="11906059" y="7063231"/>
              <a:ext cx="156876" cy="178784"/>
            </a:xfrm>
            <a:custGeom>
              <a:avLst/>
              <a:gdLst>
                <a:gd name="connsiteX0" fmla="*/ 65722 w 156876"/>
                <a:gd name="connsiteY0" fmla="*/ 12764 h 178784"/>
                <a:gd name="connsiteX1" fmla="*/ 24289 w 156876"/>
                <a:gd name="connsiteY1" fmla="*/ 14192 h 178784"/>
                <a:gd name="connsiteX2" fmla="*/ 15907 w 156876"/>
                <a:gd name="connsiteY2" fmla="*/ 64484 h 178784"/>
                <a:gd name="connsiteX3" fmla="*/ 0 w 156876"/>
                <a:gd name="connsiteY3" fmla="*/ 64484 h 178784"/>
                <a:gd name="connsiteX4" fmla="*/ 4096 w 156876"/>
                <a:gd name="connsiteY4" fmla="*/ 0 h 178784"/>
                <a:gd name="connsiteX5" fmla="*/ 154019 w 156876"/>
                <a:gd name="connsiteY5" fmla="*/ 0 h 178784"/>
                <a:gd name="connsiteX6" fmla="*/ 156877 w 156876"/>
                <a:gd name="connsiteY6" fmla="*/ 64484 h 178784"/>
                <a:gd name="connsiteX7" fmla="*/ 141732 w 156876"/>
                <a:gd name="connsiteY7" fmla="*/ 64484 h 178784"/>
                <a:gd name="connsiteX8" fmla="*/ 133826 w 156876"/>
                <a:gd name="connsiteY8" fmla="*/ 14192 h 178784"/>
                <a:gd name="connsiteX9" fmla="*/ 92202 w 156876"/>
                <a:gd name="connsiteY9" fmla="*/ 12764 h 178784"/>
                <a:gd name="connsiteX10" fmla="*/ 92202 w 156876"/>
                <a:gd name="connsiteY10" fmla="*/ 164592 h 178784"/>
                <a:gd name="connsiteX11" fmla="*/ 126397 w 156876"/>
                <a:gd name="connsiteY11" fmla="*/ 166973 h 178784"/>
                <a:gd name="connsiteX12" fmla="*/ 126397 w 156876"/>
                <a:gd name="connsiteY12" fmla="*/ 178784 h 178784"/>
                <a:gd name="connsiteX13" fmla="*/ 34480 w 156876"/>
                <a:gd name="connsiteY13" fmla="*/ 178784 h 178784"/>
                <a:gd name="connsiteX14" fmla="*/ 34480 w 156876"/>
                <a:gd name="connsiteY14" fmla="*/ 166973 h 178784"/>
                <a:gd name="connsiteX15" fmla="*/ 65722 w 156876"/>
                <a:gd name="connsiteY15" fmla="*/ 164592 h 178784"/>
                <a:gd name="connsiteX16" fmla="*/ 65722 w 156876"/>
                <a:gd name="connsiteY16" fmla="*/ 1276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876" h="178784">
                  <a:moveTo>
                    <a:pt x="65722" y="12764"/>
                  </a:moveTo>
                  <a:lnTo>
                    <a:pt x="24289" y="14192"/>
                  </a:lnTo>
                  <a:lnTo>
                    <a:pt x="15907" y="64484"/>
                  </a:lnTo>
                  <a:lnTo>
                    <a:pt x="0" y="64484"/>
                  </a:lnTo>
                  <a:lnTo>
                    <a:pt x="4096" y="0"/>
                  </a:lnTo>
                  <a:lnTo>
                    <a:pt x="154019" y="0"/>
                  </a:lnTo>
                  <a:lnTo>
                    <a:pt x="156877" y="64484"/>
                  </a:lnTo>
                  <a:lnTo>
                    <a:pt x="141732" y="64484"/>
                  </a:lnTo>
                  <a:lnTo>
                    <a:pt x="133826" y="14192"/>
                  </a:lnTo>
                  <a:lnTo>
                    <a:pt x="92202" y="12764"/>
                  </a:lnTo>
                  <a:lnTo>
                    <a:pt x="92202" y="164592"/>
                  </a:lnTo>
                  <a:lnTo>
                    <a:pt x="126397" y="166973"/>
                  </a:lnTo>
                  <a:lnTo>
                    <a:pt x="126397" y="178784"/>
                  </a:lnTo>
                  <a:lnTo>
                    <a:pt x="34480" y="178784"/>
                  </a:lnTo>
                  <a:lnTo>
                    <a:pt x="34480" y="166973"/>
                  </a:lnTo>
                  <a:lnTo>
                    <a:pt x="65722" y="164592"/>
                  </a:lnTo>
                  <a:lnTo>
                    <a:pt x="65722" y="1276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95">
              <a:extLst>
                <a:ext uri="{FF2B5EF4-FFF2-40B4-BE49-F238E27FC236}">
                  <a16:creationId xmlns:a16="http://schemas.microsoft.com/office/drawing/2014/main" id="{040D3CB4-410A-50CD-985F-49AC61C7D116}"/>
                </a:ext>
              </a:extLst>
            </p:cNvPr>
            <p:cNvSpPr/>
            <p:nvPr/>
          </p:nvSpPr>
          <p:spPr>
            <a:xfrm>
              <a:off x="12079795"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6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96">
              <a:extLst>
                <a:ext uri="{FF2B5EF4-FFF2-40B4-BE49-F238E27FC236}">
                  <a16:creationId xmlns:a16="http://schemas.microsoft.com/office/drawing/2014/main" id="{3F59EA55-8890-934A-A027-A0C2A79ECD9F}"/>
                </a:ext>
              </a:extLst>
            </p:cNvPr>
            <p:cNvSpPr/>
            <p:nvPr/>
          </p:nvSpPr>
          <p:spPr>
            <a:xfrm>
              <a:off x="12189428"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5"/>
                  </a:cubicBezTo>
                  <a:lnTo>
                    <a:pt x="81629" y="119920"/>
                  </a:lnTo>
                  <a:cubicBezTo>
                    <a:pt x="76771"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715"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6"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97">
              <a:extLst>
                <a:ext uri="{FF2B5EF4-FFF2-40B4-BE49-F238E27FC236}">
                  <a16:creationId xmlns:a16="http://schemas.microsoft.com/office/drawing/2014/main" id="{6119EF8C-04E2-3247-6CC0-5F1C122961E0}"/>
                </a:ext>
              </a:extLst>
            </p:cNvPr>
            <p:cNvSpPr/>
            <p:nvPr/>
          </p:nvSpPr>
          <p:spPr>
            <a:xfrm>
              <a:off x="12321635" y="7105237"/>
              <a:ext cx="145256" cy="136779"/>
            </a:xfrm>
            <a:custGeom>
              <a:avLst/>
              <a:gdLst>
                <a:gd name="connsiteX0" fmla="*/ 17335 w 145256"/>
                <a:gd name="connsiteY0" fmla="*/ 21717 h 136779"/>
                <a:gd name="connsiteX1" fmla="*/ 0 w 145256"/>
                <a:gd name="connsiteY1" fmla="*/ 17335 h 136779"/>
                <a:gd name="connsiteX2" fmla="*/ 0 w 145256"/>
                <a:gd name="connsiteY2" fmla="*/ 4381 h 136779"/>
                <a:gd name="connsiteX3" fmla="*/ 34385 w 145256"/>
                <a:gd name="connsiteY3" fmla="*/ 95 h 136779"/>
                <a:gd name="connsiteX4" fmla="*/ 35147 w 145256"/>
                <a:gd name="connsiteY4" fmla="*/ 95 h 136779"/>
                <a:gd name="connsiteX5" fmla="*/ 40196 w 145256"/>
                <a:gd name="connsiteY5" fmla="*/ 4381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1"/>
                  </a:lnTo>
                  <a:lnTo>
                    <a:pt x="34385" y="95"/>
                  </a:lnTo>
                  <a:lnTo>
                    <a:pt x="35147" y="95"/>
                  </a:lnTo>
                  <a:lnTo>
                    <a:pt x="40196" y="4381"/>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2"/>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98">
              <a:extLst>
                <a:ext uri="{FF2B5EF4-FFF2-40B4-BE49-F238E27FC236}">
                  <a16:creationId xmlns:a16="http://schemas.microsoft.com/office/drawing/2014/main" id="{B5E008E4-2927-DEE2-3C33-8752BF88DD4A}"/>
                </a:ext>
              </a:extLst>
            </p:cNvPr>
            <p:cNvSpPr/>
            <p:nvPr/>
          </p:nvSpPr>
          <p:spPr>
            <a:xfrm>
              <a:off x="12486608"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30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6" y="1524"/>
                    <a:pt x="40862" y="0"/>
                    <a:pt x="50006" y="0"/>
                  </a:cubicBezTo>
                  <a:cubicBezTo>
                    <a:pt x="57341" y="0"/>
                    <a:pt x="63818"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3" y="13906"/>
                    <a:pt x="30861" y="17050"/>
                  </a:cubicBezTo>
                  <a:cubicBezTo>
                    <a:pt x="26480"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30"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99">
              <a:extLst>
                <a:ext uri="{FF2B5EF4-FFF2-40B4-BE49-F238E27FC236}">
                  <a16:creationId xmlns:a16="http://schemas.microsoft.com/office/drawing/2014/main" id="{334C006A-7BC6-8285-3622-AC44C0D623BD}"/>
                </a:ext>
              </a:extLst>
            </p:cNvPr>
            <p:cNvSpPr/>
            <p:nvPr/>
          </p:nvSpPr>
          <p:spPr>
            <a:xfrm>
              <a:off x="12602908" y="7105332"/>
              <a:ext cx="225456" cy="136779"/>
            </a:xfrm>
            <a:custGeom>
              <a:avLst/>
              <a:gdLst>
                <a:gd name="connsiteX0" fmla="*/ 2667 w 225456"/>
                <a:gd name="connsiteY0" fmla="*/ 124873 h 136779"/>
                <a:gd name="connsiteX1" fmla="*/ 17336 w 225456"/>
                <a:gd name="connsiteY1" fmla="*/ 122682 h 136779"/>
                <a:gd name="connsiteX2" fmla="*/ 17336 w 225456"/>
                <a:gd name="connsiteY2" fmla="*/ 21622 h 136779"/>
                <a:gd name="connsiteX3" fmla="*/ 0 w 225456"/>
                <a:gd name="connsiteY3" fmla="*/ 17240 h 136779"/>
                <a:gd name="connsiteX4" fmla="*/ 0 w 225456"/>
                <a:gd name="connsiteY4" fmla="*/ 4286 h 136779"/>
                <a:gd name="connsiteX5" fmla="*/ 34385 w 225456"/>
                <a:gd name="connsiteY5" fmla="*/ 0 h 136779"/>
                <a:gd name="connsiteX6" fmla="*/ 38767 w 225456"/>
                <a:gd name="connsiteY6" fmla="*/ 3143 h 136779"/>
                <a:gd name="connsiteX7" fmla="*/ 40196 w 225456"/>
                <a:gd name="connsiteY7" fmla="*/ 12763 h 136779"/>
                <a:gd name="connsiteX8" fmla="*/ 39910 w 225456"/>
                <a:gd name="connsiteY8" fmla="*/ 20479 h 136779"/>
                <a:gd name="connsiteX9" fmla="*/ 62865 w 225456"/>
                <a:gd name="connsiteY9" fmla="*/ 6382 h 136779"/>
                <a:gd name="connsiteX10" fmla="*/ 88963 w 225456"/>
                <a:gd name="connsiteY10" fmla="*/ 0 h 136779"/>
                <a:gd name="connsiteX11" fmla="*/ 109918 w 225456"/>
                <a:gd name="connsiteY11" fmla="*/ 4286 h 136779"/>
                <a:gd name="connsiteX12" fmla="*/ 121920 w 225456"/>
                <a:gd name="connsiteY12" fmla="*/ 17812 h 136779"/>
                <a:gd name="connsiteX13" fmla="*/ 143446 w 225456"/>
                <a:gd name="connsiteY13" fmla="*/ 5620 h 136779"/>
                <a:gd name="connsiteX14" fmla="*/ 169354 w 225456"/>
                <a:gd name="connsiteY14" fmla="*/ 0 h 136779"/>
                <a:gd name="connsiteX15" fmla="*/ 192691 w 225456"/>
                <a:gd name="connsiteY15" fmla="*/ 5620 h 136779"/>
                <a:gd name="connsiteX16" fmla="*/ 204597 w 225456"/>
                <a:gd name="connsiteY16" fmla="*/ 23146 h 136779"/>
                <a:gd name="connsiteX17" fmla="*/ 208121 w 225456"/>
                <a:gd name="connsiteY17" fmla="*/ 55054 h 136779"/>
                <a:gd name="connsiteX18" fmla="*/ 208121 w 225456"/>
                <a:gd name="connsiteY18" fmla="*/ 122682 h 136779"/>
                <a:gd name="connsiteX19" fmla="*/ 225457 w 225456"/>
                <a:gd name="connsiteY19" fmla="*/ 124873 h 136779"/>
                <a:gd name="connsiteX20" fmla="*/ 225457 w 225456"/>
                <a:gd name="connsiteY20" fmla="*/ 136684 h 136779"/>
                <a:gd name="connsiteX21" fmla="*/ 168212 w 225456"/>
                <a:gd name="connsiteY21" fmla="*/ 136684 h 136779"/>
                <a:gd name="connsiteX22" fmla="*/ 168212 w 225456"/>
                <a:gd name="connsiteY22" fmla="*/ 124873 h 136779"/>
                <a:gd name="connsiteX23" fmla="*/ 183166 w 225456"/>
                <a:gd name="connsiteY23" fmla="*/ 122682 h 136779"/>
                <a:gd name="connsiteX24" fmla="*/ 183166 w 225456"/>
                <a:gd name="connsiteY24" fmla="*/ 55817 h 136779"/>
                <a:gd name="connsiteX25" fmla="*/ 181166 w 225456"/>
                <a:gd name="connsiteY25" fmla="*/ 33528 h 136779"/>
                <a:gd name="connsiteX26" fmla="*/ 173450 w 225456"/>
                <a:gd name="connsiteY26" fmla="*/ 21145 h 136779"/>
                <a:gd name="connsiteX27" fmla="*/ 157163 w 225456"/>
                <a:gd name="connsiteY27" fmla="*/ 17050 h 136779"/>
                <a:gd name="connsiteX28" fmla="*/ 140303 w 225456"/>
                <a:gd name="connsiteY28" fmla="*/ 20574 h 136779"/>
                <a:gd name="connsiteX29" fmla="*/ 125158 w 225456"/>
                <a:gd name="connsiteY29" fmla="*/ 28861 h 136779"/>
                <a:gd name="connsiteX30" fmla="*/ 127349 w 225456"/>
                <a:gd name="connsiteY30" fmla="*/ 55531 h 136779"/>
                <a:gd name="connsiteX31" fmla="*/ 127349 w 225456"/>
                <a:gd name="connsiteY31" fmla="*/ 122682 h 136779"/>
                <a:gd name="connsiteX32" fmla="*/ 144399 w 225456"/>
                <a:gd name="connsiteY32" fmla="*/ 124873 h 136779"/>
                <a:gd name="connsiteX33" fmla="*/ 144399 w 225456"/>
                <a:gd name="connsiteY33" fmla="*/ 136684 h 136779"/>
                <a:gd name="connsiteX34" fmla="*/ 86201 w 225456"/>
                <a:gd name="connsiteY34" fmla="*/ 136684 h 136779"/>
                <a:gd name="connsiteX35" fmla="*/ 86201 w 225456"/>
                <a:gd name="connsiteY35" fmla="*/ 124873 h 136779"/>
                <a:gd name="connsiteX36" fmla="*/ 102108 w 225456"/>
                <a:gd name="connsiteY36" fmla="*/ 122682 h 136779"/>
                <a:gd name="connsiteX37" fmla="*/ 102108 w 225456"/>
                <a:gd name="connsiteY37" fmla="*/ 55340 h 136779"/>
                <a:gd name="connsiteX38" fmla="*/ 100298 w 225456"/>
                <a:gd name="connsiteY38" fmla="*/ 32956 h 136779"/>
                <a:gd name="connsiteX39" fmla="*/ 93440 w 225456"/>
                <a:gd name="connsiteY39" fmla="*/ 21050 h 136779"/>
                <a:gd name="connsiteX40" fmla="*/ 78010 w 225456"/>
                <a:gd name="connsiteY40" fmla="*/ 17050 h 136779"/>
                <a:gd name="connsiteX41" fmla="*/ 59626 w 225456"/>
                <a:gd name="connsiteY41" fmla="*/ 21431 h 136779"/>
                <a:gd name="connsiteX42" fmla="*/ 42672 w 225456"/>
                <a:gd name="connsiteY42" fmla="*/ 31528 h 136779"/>
                <a:gd name="connsiteX43" fmla="*/ 42672 w 225456"/>
                <a:gd name="connsiteY43" fmla="*/ 122777 h 136779"/>
                <a:gd name="connsiteX44" fmla="*/ 58769 w 225456"/>
                <a:gd name="connsiteY44" fmla="*/ 124968 h 136779"/>
                <a:gd name="connsiteX45" fmla="*/ 58769 w 225456"/>
                <a:gd name="connsiteY45" fmla="*/ 136779 h 136779"/>
                <a:gd name="connsiteX46" fmla="*/ 2667 w 225456"/>
                <a:gd name="connsiteY46" fmla="*/ 136779 h 136779"/>
                <a:gd name="connsiteX47" fmla="*/ 2667 w 225456"/>
                <a:gd name="connsiteY47" fmla="*/ 124873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5456" h="136779">
                  <a:moveTo>
                    <a:pt x="2667" y="124873"/>
                  </a:moveTo>
                  <a:lnTo>
                    <a:pt x="17336" y="122682"/>
                  </a:lnTo>
                  <a:lnTo>
                    <a:pt x="17336" y="21622"/>
                  </a:lnTo>
                  <a:lnTo>
                    <a:pt x="0" y="17240"/>
                  </a:lnTo>
                  <a:lnTo>
                    <a:pt x="0" y="4286"/>
                  </a:lnTo>
                  <a:lnTo>
                    <a:pt x="34385" y="0"/>
                  </a:lnTo>
                  <a:lnTo>
                    <a:pt x="38767" y="3143"/>
                  </a:lnTo>
                  <a:lnTo>
                    <a:pt x="40196" y="12763"/>
                  </a:lnTo>
                  <a:lnTo>
                    <a:pt x="39910" y="20479"/>
                  </a:lnTo>
                  <a:cubicBezTo>
                    <a:pt x="45529" y="15335"/>
                    <a:pt x="53150" y="10668"/>
                    <a:pt x="62865" y="6382"/>
                  </a:cubicBezTo>
                  <a:cubicBezTo>
                    <a:pt x="72580" y="2095"/>
                    <a:pt x="81248" y="0"/>
                    <a:pt x="88963" y="0"/>
                  </a:cubicBezTo>
                  <a:cubicBezTo>
                    <a:pt x="97631" y="0"/>
                    <a:pt x="104584" y="1429"/>
                    <a:pt x="109918" y="4286"/>
                  </a:cubicBezTo>
                  <a:cubicBezTo>
                    <a:pt x="115253" y="7144"/>
                    <a:pt x="119253" y="11716"/>
                    <a:pt x="121920" y="17812"/>
                  </a:cubicBezTo>
                  <a:cubicBezTo>
                    <a:pt x="127063" y="13430"/>
                    <a:pt x="134207" y="9430"/>
                    <a:pt x="143446" y="5620"/>
                  </a:cubicBezTo>
                  <a:cubicBezTo>
                    <a:pt x="152686" y="1810"/>
                    <a:pt x="161258" y="0"/>
                    <a:pt x="169354" y="0"/>
                  </a:cubicBezTo>
                  <a:cubicBezTo>
                    <a:pt x="179261" y="0"/>
                    <a:pt x="187071" y="1905"/>
                    <a:pt x="192691" y="5620"/>
                  </a:cubicBezTo>
                  <a:cubicBezTo>
                    <a:pt x="198311" y="9430"/>
                    <a:pt x="202311" y="15240"/>
                    <a:pt x="204597" y="23146"/>
                  </a:cubicBezTo>
                  <a:cubicBezTo>
                    <a:pt x="206883" y="31051"/>
                    <a:pt x="208121" y="41719"/>
                    <a:pt x="208121" y="55054"/>
                  </a:cubicBezTo>
                  <a:lnTo>
                    <a:pt x="208121" y="122682"/>
                  </a:lnTo>
                  <a:lnTo>
                    <a:pt x="225457" y="124873"/>
                  </a:lnTo>
                  <a:lnTo>
                    <a:pt x="225457" y="136684"/>
                  </a:lnTo>
                  <a:lnTo>
                    <a:pt x="168212" y="136684"/>
                  </a:lnTo>
                  <a:lnTo>
                    <a:pt x="168212" y="124873"/>
                  </a:lnTo>
                  <a:lnTo>
                    <a:pt x="183166" y="122682"/>
                  </a:lnTo>
                  <a:lnTo>
                    <a:pt x="183166" y="55817"/>
                  </a:lnTo>
                  <a:cubicBezTo>
                    <a:pt x="183166" y="46482"/>
                    <a:pt x="182499" y="39052"/>
                    <a:pt x="181166" y="33528"/>
                  </a:cubicBezTo>
                  <a:cubicBezTo>
                    <a:pt x="179832" y="28003"/>
                    <a:pt x="177260" y="23908"/>
                    <a:pt x="173450" y="21145"/>
                  </a:cubicBezTo>
                  <a:cubicBezTo>
                    <a:pt x="169640" y="18383"/>
                    <a:pt x="164306" y="17050"/>
                    <a:pt x="157163" y="17050"/>
                  </a:cubicBezTo>
                  <a:cubicBezTo>
                    <a:pt x="151829" y="17050"/>
                    <a:pt x="146209" y="18193"/>
                    <a:pt x="140303" y="20574"/>
                  </a:cubicBezTo>
                  <a:cubicBezTo>
                    <a:pt x="134398" y="22955"/>
                    <a:pt x="129350" y="25717"/>
                    <a:pt x="125158" y="28861"/>
                  </a:cubicBezTo>
                  <a:cubicBezTo>
                    <a:pt x="126587" y="35147"/>
                    <a:pt x="127349" y="44005"/>
                    <a:pt x="127349" y="55531"/>
                  </a:cubicBezTo>
                  <a:lnTo>
                    <a:pt x="127349" y="122682"/>
                  </a:lnTo>
                  <a:lnTo>
                    <a:pt x="144399" y="124873"/>
                  </a:lnTo>
                  <a:lnTo>
                    <a:pt x="144399" y="136684"/>
                  </a:lnTo>
                  <a:lnTo>
                    <a:pt x="86201" y="136684"/>
                  </a:lnTo>
                  <a:lnTo>
                    <a:pt x="86201" y="124873"/>
                  </a:lnTo>
                  <a:lnTo>
                    <a:pt x="102108" y="122682"/>
                  </a:lnTo>
                  <a:lnTo>
                    <a:pt x="102108" y="55340"/>
                  </a:lnTo>
                  <a:cubicBezTo>
                    <a:pt x="102108" y="45720"/>
                    <a:pt x="101537" y="38290"/>
                    <a:pt x="100298" y="32956"/>
                  </a:cubicBezTo>
                  <a:cubicBezTo>
                    <a:pt x="99060" y="27622"/>
                    <a:pt x="96774" y="23717"/>
                    <a:pt x="93440" y="21050"/>
                  </a:cubicBezTo>
                  <a:cubicBezTo>
                    <a:pt x="90107" y="18383"/>
                    <a:pt x="84963" y="17050"/>
                    <a:pt x="78010" y="17050"/>
                  </a:cubicBezTo>
                  <a:cubicBezTo>
                    <a:pt x="72200" y="17050"/>
                    <a:pt x="66104" y="18478"/>
                    <a:pt x="59626" y="21431"/>
                  </a:cubicBezTo>
                  <a:cubicBezTo>
                    <a:pt x="53150" y="24289"/>
                    <a:pt x="47434" y="27718"/>
                    <a:pt x="42672" y="31528"/>
                  </a:cubicBezTo>
                  <a:lnTo>
                    <a:pt x="42672" y="122777"/>
                  </a:lnTo>
                  <a:lnTo>
                    <a:pt x="58769" y="124968"/>
                  </a:lnTo>
                  <a:lnTo>
                    <a:pt x="58769" y="136779"/>
                  </a:lnTo>
                  <a:lnTo>
                    <a:pt x="2667" y="136779"/>
                  </a:lnTo>
                  <a:lnTo>
                    <a:pt x="2667" y="12487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100">
              <a:extLst>
                <a:ext uri="{FF2B5EF4-FFF2-40B4-BE49-F238E27FC236}">
                  <a16:creationId xmlns:a16="http://schemas.microsoft.com/office/drawing/2014/main" id="{D79B99AA-88C0-7D11-837F-F646A88D7602}"/>
                </a:ext>
              </a:extLst>
            </p:cNvPr>
            <p:cNvSpPr/>
            <p:nvPr/>
          </p:nvSpPr>
          <p:spPr>
            <a:xfrm>
              <a:off x="12844462"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101">
              <a:extLst>
                <a:ext uri="{FF2B5EF4-FFF2-40B4-BE49-F238E27FC236}">
                  <a16:creationId xmlns:a16="http://schemas.microsoft.com/office/drawing/2014/main" id="{8B0B9D77-87D5-2AD1-078A-AE11D43B3DAE}"/>
                </a:ext>
              </a:extLst>
            </p:cNvPr>
            <p:cNvSpPr/>
            <p:nvPr/>
          </p:nvSpPr>
          <p:spPr>
            <a:xfrm>
              <a:off x="12927615"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29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5" y="1524"/>
                    <a:pt x="40862" y="0"/>
                    <a:pt x="50006" y="0"/>
                  </a:cubicBezTo>
                  <a:cubicBezTo>
                    <a:pt x="57341" y="0"/>
                    <a:pt x="63817"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2" y="13906"/>
                    <a:pt x="30861" y="17050"/>
                  </a:cubicBezTo>
                  <a:cubicBezTo>
                    <a:pt x="26479"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29"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102">
              <a:extLst>
                <a:ext uri="{FF2B5EF4-FFF2-40B4-BE49-F238E27FC236}">
                  <a16:creationId xmlns:a16="http://schemas.microsoft.com/office/drawing/2014/main" id="{B6902501-1F85-B483-A0EB-A23DA546659F}"/>
                </a:ext>
              </a:extLst>
            </p:cNvPr>
            <p:cNvSpPr/>
            <p:nvPr/>
          </p:nvSpPr>
          <p:spPr>
            <a:xfrm>
              <a:off x="13046106"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103">
              <a:extLst>
                <a:ext uri="{FF2B5EF4-FFF2-40B4-BE49-F238E27FC236}">
                  <a16:creationId xmlns:a16="http://schemas.microsoft.com/office/drawing/2014/main" id="{57EE7EDE-CFDB-FC02-BEE2-EE9A37ECA600}"/>
                </a:ext>
              </a:extLst>
            </p:cNvPr>
            <p:cNvSpPr/>
            <p:nvPr/>
          </p:nvSpPr>
          <p:spPr>
            <a:xfrm>
              <a:off x="13115639" y="7044943"/>
              <a:ext cx="136588" cy="199643"/>
            </a:xfrm>
            <a:custGeom>
              <a:avLst/>
              <a:gdLst>
                <a:gd name="connsiteX0" fmla="*/ 0 w 136588"/>
                <a:gd name="connsiteY0" fmla="*/ 4572 h 199643"/>
                <a:gd name="connsiteX1" fmla="*/ 38481 w 136588"/>
                <a:gd name="connsiteY1" fmla="*/ 0 h 199643"/>
                <a:gd name="connsiteX2" fmla="*/ 38957 w 136588"/>
                <a:gd name="connsiteY2" fmla="*/ 0 h 199643"/>
                <a:gd name="connsiteX3" fmla="*/ 44482 w 136588"/>
                <a:gd name="connsiteY3" fmla="*/ 3620 h 199643"/>
                <a:gd name="connsiteX4" fmla="*/ 44482 w 136588"/>
                <a:gd name="connsiteY4" fmla="*/ 76010 h 199643"/>
                <a:gd name="connsiteX5" fmla="*/ 61722 w 136588"/>
                <a:gd name="connsiteY5" fmla="*/ 64484 h 199643"/>
                <a:gd name="connsiteX6" fmla="*/ 84010 w 136588"/>
                <a:gd name="connsiteY6" fmla="*/ 59912 h 199643"/>
                <a:gd name="connsiteX7" fmla="*/ 110395 w 136588"/>
                <a:gd name="connsiteY7" fmla="*/ 66866 h 199643"/>
                <a:gd name="connsiteX8" fmla="*/ 129445 w 136588"/>
                <a:gd name="connsiteY8" fmla="*/ 88487 h 199643"/>
                <a:gd name="connsiteX9" fmla="*/ 136588 w 136588"/>
                <a:gd name="connsiteY9" fmla="*/ 125540 h 199643"/>
                <a:gd name="connsiteX10" fmla="*/ 128016 w 136588"/>
                <a:gd name="connsiteY10" fmla="*/ 163068 h 199643"/>
                <a:gd name="connsiteX11" fmla="*/ 103632 w 136588"/>
                <a:gd name="connsiteY11" fmla="*/ 189738 h 199643"/>
                <a:gd name="connsiteX12" fmla="*/ 66770 w 136588"/>
                <a:gd name="connsiteY12" fmla="*/ 199644 h 199643"/>
                <a:gd name="connsiteX13" fmla="*/ 36481 w 136588"/>
                <a:gd name="connsiteY13" fmla="*/ 196406 h 199643"/>
                <a:gd name="connsiteX14" fmla="*/ 19907 w 136588"/>
                <a:gd name="connsiteY14" fmla="*/ 190500 h 199643"/>
                <a:gd name="connsiteX15" fmla="*/ 19907 w 136588"/>
                <a:gd name="connsiteY15" fmla="*/ 17335 h 199643"/>
                <a:gd name="connsiteX16" fmla="*/ 191 w 136588"/>
                <a:gd name="connsiteY16" fmla="*/ 14669 h 199643"/>
                <a:gd name="connsiteX17" fmla="*/ 191 w 136588"/>
                <a:gd name="connsiteY17" fmla="*/ 4572 h 199643"/>
                <a:gd name="connsiteX18" fmla="*/ 57150 w 136588"/>
                <a:gd name="connsiteY18" fmla="*/ 81153 h 199643"/>
                <a:gd name="connsiteX19" fmla="*/ 44482 w 136588"/>
                <a:gd name="connsiteY19" fmla="*/ 90678 h 199643"/>
                <a:gd name="connsiteX20" fmla="*/ 44482 w 136588"/>
                <a:gd name="connsiteY20" fmla="*/ 179261 h 199643"/>
                <a:gd name="connsiteX21" fmla="*/ 52768 w 136588"/>
                <a:gd name="connsiteY21" fmla="*/ 184690 h 199643"/>
                <a:gd name="connsiteX22" fmla="*/ 68294 w 136588"/>
                <a:gd name="connsiteY22" fmla="*/ 186690 h 199643"/>
                <a:gd name="connsiteX23" fmla="*/ 98107 w 136588"/>
                <a:gd name="connsiteY23" fmla="*/ 171736 h 199643"/>
                <a:gd name="connsiteX24" fmla="*/ 109442 w 136588"/>
                <a:gd name="connsiteY24" fmla="*/ 128206 h 199643"/>
                <a:gd name="connsiteX25" fmla="*/ 99536 w 136588"/>
                <a:gd name="connsiteY25" fmla="*/ 89725 h 199643"/>
                <a:gd name="connsiteX26" fmla="*/ 74009 w 136588"/>
                <a:gd name="connsiteY26" fmla="*/ 76962 h 199643"/>
                <a:gd name="connsiteX27" fmla="*/ 57150 w 136588"/>
                <a:gd name="connsiteY27" fmla="*/ 81153 h 1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588" h="199643">
                  <a:moveTo>
                    <a:pt x="0" y="4572"/>
                  </a:moveTo>
                  <a:lnTo>
                    <a:pt x="38481" y="0"/>
                  </a:lnTo>
                  <a:lnTo>
                    <a:pt x="38957" y="0"/>
                  </a:lnTo>
                  <a:lnTo>
                    <a:pt x="44482" y="3620"/>
                  </a:lnTo>
                  <a:lnTo>
                    <a:pt x="44482" y="76010"/>
                  </a:lnTo>
                  <a:cubicBezTo>
                    <a:pt x="49244" y="71342"/>
                    <a:pt x="55054" y="67532"/>
                    <a:pt x="61722" y="64484"/>
                  </a:cubicBezTo>
                  <a:cubicBezTo>
                    <a:pt x="68389" y="61436"/>
                    <a:pt x="75819" y="59912"/>
                    <a:pt x="84010" y="59912"/>
                  </a:cubicBezTo>
                  <a:cubicBezTo>
                    <a:pt x="93631" y="59912"/>
                    <a:pt x="102394" y="62198"/>
                    <a:pt x="110395" y="66866"/>
                  </a:cubicBezTo>
                  <a:cubicBezTo>
                    <a:pt x="118396" y="71533"/>
                    <a:pt x="124682" y="78772"/>
                    <a:pt x="129445" y="88487"/>
                  </a:cubicBezTo>
                  <a:cubicBezTo>
                    <a:pt x="134207" y="98298"/>
                    <a:pt x="136588" y="110585"/>
                    <a:pt x="136588" y="125540"/>
                  </a:cubicBezTo>
                  <a:cubicBezTo>
                    <a:pt x="136588" y="139351"/>
                    <a:pt x="133731" y="151829"/>
                    <a:pt x="128016" y="163068"/>
                  </a:cubicBezTo>
                  <a:cubicBezTo>
                    <a:pt x="122301" y="174308"/>
                    <a:pt x="114205" y="183166"/>
                    <a:pt x="103632" y="189738"/>
                  </a:cubicBezTo>
                  <a:cubicBezTo>
                    <a:pt x="93059" y="196310"/>
                    <a:pt x="80772" y="199644"/>
                    <a:pt x="66770" y="199644"/>
                  </a:cubicBezTo>
                  <a:cubicBezTo>
                    <a:pt x="55721" y="199644"/>
                    <a:pt x="45625" y="198596"/>
                    <a:pt x="36481" y="196406"/>
                  </a:cubicBezTo>
                  <a:cubicBezTo>
                    <a:pt x="27337" y="194215"/>
                    <a:pt x="21812" y="192310"/>
                    <a:pt x="19907" y="190500"/>
                  </a:cubicBezTo>
                  <a:lnTo>
                    <a:pt x="19907" y="17335"/>
                  </a:lnTo>
                  <a:lnTo>
                    <a:pt x="191" y="14669"/>
                  </a:lnTo>
                  <a:lnTo>
                    <a:pt x="191" y="4572"/>
                  </a:lnTo>
                  <a:close/>
                  <a:moveTo>
                    <a:pt x="57150" y="81153"/>
                  </a:moveTo>
                  <a:cubicBezTo>
                    <a:pt x="51911" y="83915"/>
                    <a:pt x="47720" y="87154"/>
                    <a:pt x="44482" y="90678"/>
                  </a:cubicBezTo>
                  <a:lnTo>
                    <a:pt x="44482" y="179261"/>
                  </a:lnTo>
                  <a:cubicBezTo>
                    <a:pt x="45434" y="181546"/>
                    <a:pt x="48196" y="183261"/>
                    <a:pt x="52768" y="184690"/>
                  </a:cubicBezTo>
                  <a:cubicBezTo>
                    <a:pt x="57341" y="186023"/>
                    <a:pt x="62484" y="186690"/>
                    <a:pt x="68294" y="186690"/>
                  </a:cubicBezTo>
                  <a:cubicBezTo>
                    <a:pt x="80677" y="186690"/>
                    <a:pt x="90583" y="181737"/>
                    <a:pt x="98107" y="171736"/>
                  </a:cubicBezTo>
                  <a:cubicBezTo>
                    <a:pt x="105632" y="161830"/>
                    <a:pt x="109442" y="147256"/>
                    <a:pt x="109442" y="128206"/>
                  </a:cubicBezTo>
                  <a:cubicBezTo>
                    <a:pt x="109442" y="111062"/>
                    <a:pt x="106204" y="98203"/>
                    <a:pt x="99536" y="89725"/>
                  </a:cubicBezTo>
                  <a:cubicBezTo>
                    <a:pt x="92869" y="81248"/>
                    <a:pt x="84487" y="76962"/>
                    <a:pt x="74009" y="76962"/>
                  </a:cubicBezTo>
                  <a:cubicBezTo>
                    <a:pt x="68104" y="76962"/>
                    <a:pt x="62389" y="78391"/>
                    <a:pt x="57150" y="8115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104">
              <a:extLst>
                <a:ext uri="{FF2B5EF4-FFF2-40B4-BE49-F238E27FC236}">
                  <a16:creationId xmlns:a16="http://schemas.microsoft.com/office/drawing/2014/main" id="{CFFC72A6-2B2D-63A6-56DD-5D286E039B7E}"/>
                </a:ext>
              </a:extLst>
            </p:cNvPr>
            <p:cNvSpPr/>
            <p:nvPr/>
          </p:nvSpPr>
          <p:spPr>
            <a:xfrm>
              <a:off x="13272325"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2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526 w 63817"/>
                <a:gd name="connsiteY13" fmla="*/ 28861 h 190690"/>
                <a:gd name="connsiteX14" fmla="*/ 13716 w 63817"/>
                <a:gd name="connsiteY14" fmla="*/ 17812 h 190690"/>
                <a:gd name="connsiteX15" fmla="*/ 18383 w 63817"/>
                <a:gd name="connsiteY15" fmla="*/ 5048 h 190690"/>
                <a:gd name="connsiteX16" fmla="*/ 31242 w 63817"/>
                <a:gd name="connsiteY16" fmla="*/ 0 h 190690"/>
                <a:gd name="connsiteX17" fmla="*/ 43243 w 63817"/>
                <a:gd name="connsiteY17" fmla="*/ 4381 h 190690"/>
                <a:gd name="connsiteX18" fmla="*/ 47053 w 63817"/>
                <a:gd name="connsiteY18" fmla="*/ 15430 h 190690"/>
                <a:gd name="connsiteX19" fmla="*/ 42386 w 63817"/>
                <a:gd name="connsiteY19" fmla="*/ 28384 h 190690"/>
                <a:gd name="connsiteX20" fmla="*/ 29242 w 63817"/>
                <a:gd name="connsiteY20" fmla="*/ 33147 h 190690"/>
                <a:gd name="connsiteX21" fmla="*/ 29051 w 63817"/>
                <a:gd name="connsiteY21" fmla="*/ 33147 h 190690"/>
                <a:gd name="connsiteX22" fmla="*/ 17526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2" y="54102"/>
                  </a:lnTo>
                  <a:lnTo>
                    <a:pt x="44577" y="58388"/>
                  </a:lnTo>
                  <a:lnTo>
                    <a:pt x="44577" y="176975"/>
                  </a:lnTo>
                  <a:lnTo>
                    <a:pt x="63817" y="178879"/>
                  </a:lnTo>
                  <a:lnTo>
                    <a:pt x="63817" y="190690"/>
                  </a:lnTo>
                  <a:lnTo>
                    <a:pt x="0" y="190690"/>
                  </a:lnTo>
                  <a:lnTo>
                    <a:pt x="0" y="178879"/>
                  </a:lnTo>
                  <a:lnTo>
                    <a:pt x="19526" y="176689"/>
                  </a:lnTo>
                  <a:lnTo>
                    <a:pt x="19526" y="75819"/>
                  </a:lnTo>
                  <a:close/>
                  <a:moveTo>
                    <a:pt x="17526" y="28861"/>
                  </a:moveTo>
                  <a:cubicBezTo>
                    <a:pt x="14954" y="26003"/>
                    <a:pt x="13716" y="22289"/>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3" y="10954"/>
                    <a:pt x="47053" y="15430"/>
                  </a:cubicBezTo>
                  <a:cubicBezTo>
                    <a:pt x="47053" y="20860"/>
                    <a:pt x="45529" y="25241"/>
                    <a:pt x="42386" y="28384"/>
                  </a:cubicBezTo>
                  <a:cubicBezTo>
                    <a:pt x="39243" y="31623"/>
                    <a:pt x="34861" y="33147"/>
                    <a:pt x="29242" y="33147"/>
                  </a:cubicBezTo>
                  <a:lnTo>
                    <a:pt x="29051" y="33147"/>
                  </a:lnTo>
                  <a:cubicBezTo>
                    <a:pt x="24003" y="33242"/>
                    <a:pt x="20098" y="31814"/>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9" name="Freeform: Shape 1105">
              <a:extLst>
                <a:ext uri="{FF2B5EF4-FFF2-40B4-BE49-F238E27FC236}">
                  <a16:creationId xmlns:a16="http://schemas.microsoft.com/office/drawing/2014/main" id="{FA373C8A-B9E7-ABD6-1422-E7951241C0AA}"/>
                </a:ext>
              </a:extLst>
            </p:cNvPr>
            <p:cNvSpPr/>
            <p:nvPr/>
          </p:nvSpPr>
          <p:spPr>
            <a:xfrm>
              <a:off x="13351192"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0" name="Freeform: Shape 1106">
              <a:extLst>
                <a:ext uri="{FF2B5EF4-FFF2-40B4-BE49-F238E27FC236}">
                  <a16:creationId xmlns:a16="http://schemas.microsoft.com/office/drawing/2014/main" id="{DD4F04DE-B1EE-6559-E909-64286A6580F8}"/>
                </a:ext>
              </a:extLst>
            </p:cNvPr>
            <p:cNvSpPr/>
            <p:nvPr/>
          </p:nvSpPr>
          <p:spPr>
            <a:xfrm>
              <a:off x="13432821" y="7104760"/>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3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5" y="2858"/>
                    <a:pt x="50578" y="0"/>
                    <a:pt x="62770" y="0"/>
                  </a:cubicBezTo>
                  <a:cubicBezTo>
                    <a:pt x="77724" y="0"/>
                    <a:pt x="89249" y="4096"/>
                    <a:pt x="97536" y="12383"/>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3" y="123254"/>
                    <a:pt x="67342" y="123254"/>
                  </a:cubicBezTo>
                  <a:cubicBezTo>
                    <a:pt x="73724"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9"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11" name="Graphic 175">
            <a:extLst>
              <a:ext uri="{FF2B5EF4-FFF2-40B4-BE49-F238E27FC236}">
                <a16:creationId xmlns:a16="http://schemas.microsoft.com/office/drawing/2014/main" id="{9F0AFEF4-9891-45A0-8E73-56226E9953CF}"/>
              </a:ext>
            </a:extLst>
          </p:cNvPr>
          <p:cNvGrpSpPr>
            <a:grpSpLocks noChangeAspect="1"/>
          </p:cNvGrpSpPr>
          <p:nvPr userDrawn="1"/>
        </p:nvGrpSpPr>
        <p:grpSpPr bwMode="auto">
          <a:xfrm>
            <a:off x="4205288" y="9053513"/>
            <a:ext cx="4119562" cy="4119562"/>
            <a:chOff x="10648950" y="5323681"/>
            <a:chExt cx="3089433" cy="3089433"/>
          </a:xfrm>
        </p:grpSpPr>
        <p:sp>
          <p:nvSpPr>
            <p:cNvPr id="112" name="Freeform: Shape 1108">
              <a:extLst>
                <a:ext uri="{FF2B5EF4-FFF2-40B4-BE49-F238E27FC236}">
                  <a16:creationId xmlns:a16="http://schemas.microsoft.com/office/drawing/2014/main" id="{0D6C311E-0E21-78A0-6286-16FF8681306E}"/>
                </a:ext>
              </a:extLst>
            </p:cNvPr>
            <p:cNvSpPr/>
            <p:nvPr/>
          </p:nvSpPr>
          <p:spPr>
            <a:xfrm>
              <a:off x="10648950" y="5323681"/>
              <a:ext cx="1310777" cy="2622744"/>
            </a:xfrm>
            <a:custGeom>
              <a:avLst/>
              <a:gdLst>
                <a:gd name="connsiteX0" fmla="*/ 1311212 w 1311211"/>
                <a:gd name="connsiteY0" fmla="*/ 0 h 2622423"/>
                <a:gd name="connsiteX1" fmla="*/ 0 w 1311211"/>
                <a:gd name="connsiteY1" fmla="*/ 1311212 h 2622423"/>
                <a:gd name="connsiteX2" fmla="*/ 1311212 w 1311211"/>
                <a:gd name="connsiteY2" fmla="*/ 2622423 h 2622423"/>
                <a:gd name="connsiteX3" fmla="*/ 1311212 w 1311211"/>
                <a:gd name="connsiteY3" fmla="*/ 0 h 2622423"/>
              </a:gdLst>
              <a:ahLst/>
              <a:cxnLst>
                <a:cxn ang="0">
                  <a:pos x="connsiteX0" y="connsiteY0"/>
                </a:cxn>
                <a:cxn ang="0">
                  <a:pos x="connsiteX1" y="connsiteY1"/>
                </a:cxn>
                <a:cxn ang="0">
                  <a:pos x="connsiteX2" y="connsiteY2"/>
                </a:cxn>
                <a:cxn ang="0">
                  <a:pos x="connsiteX3" y="connsiteY3"/>
                </a:cxn>
              </a:cxnLst>
              <a:rect l="l" t="t" r="r" b="b"/>
              <a:pathLst>
                <a:path w="1311211" h="2622423">
                  <a:moveTo>
                    <a:pt x="1311212" y="0"/>
                  </a:moveTo>
                  <a:cubicBezTo>
                    <a:pt x="587026" y="0"/>
                    <a:pt x="0" y="587026"/>
                    <a:pt x="0" y="1311212"/>
                  </a:cubicBezTo>
                  <a:cubicBezTo>
                    <a:pt x="0" y="2035397"/>
                    <a:pt x="587026" y="2622423"/>
                    <a:pt x="1311212" y="2622423"/>
                  </a:cubicBezTo>
                  <a:lnTo>
                    <a:pt x="1311212" y="0"/>
                  </a:lnTo>
                  <a:close/>
                </a:path>
              </a:pathLst>
            </a:custGeom>
            <a:solidFill>
              <a:schemeClr val="accent3"/>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3" name="Freeform: Shape 117">
              <a:extLst>
                <a:ext uri="{FF2B5EF4-FFF2-40B4-BE49-F238E27FC236}">
                  <a16:creationId xmlns:a16="http://schemas.microsoft.com/office/drawing/2014/main" id="{2F501B1C-992C-2DEB-5984-506F3DE24538}"/>
                </a:ext>
              </a:extLst>
            </p:cNvPr>
            <p:cNvSpPr>
              <a:spLocks/>
            </p:cNvSpPr>
            <p:nvPr/>
          </p:nvSpPr>
          <p:spPr bwMode="auto">
            <a:xfrm>
              <a:off x="11960161" y="5323681"/>
              <a:ext cx="1778222" cy="3089433"/>
            </a:xfrm>
            <a:custGeom>
              <a:avLst/>
              <a:gdLst>
                <a:gd name="T0" fmla="*/ 1778222 w 1778222"/>
                <a:gd name="T1" fmla="*/ 2683955 h 3089433"/>
                <a:gd name="T2" fmla="*/ 1059275 w 1778222"/>
                <a:gd name="T3" fmla="*/ 2083594 h 3089433"/>
                <a:gd name="T4" fmla="*/ 1311116 w 1778222"/>
                <a:gd name="T5" fmla="*/ 1311212 h 3089433"/>
                <a:gd name="T6" fmla="*/ 0 w 1778222"/>
                <a:gd name="T7" fmla="*/ 0 h 3089433"/>
                <a:gd name="T8" fmla="*/ 0 w 1778222"/>
                <a:gd name="T9" fmla="*/ 2622328 h 3089433"/>
                <a:gd name="T10" fmla="*/ 772382 w 1778222"/>
                <a:gd name="T11" fmla="*/ 2370487 h 3089433"/>
                <a:gd name="T12" fmla="*/ 1372743 w 1778222"/>
                <a:gd name="T13" fmla="*/ 3089434 h 3089433"/>
                <a:gd name="T14" fmla="*/ 1778222 w 1778222"/>
                <a:gd name="T15" fmla="*/ 2683955 h 30894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78222" h="3089433">
                  <a:moveTo>
                    <a:pt x="1778222" y="2683955"/>
                  </a:moveTo>
                  <a:lnTo>
                    <a:pt x="1059275" y="2083594"/>
                  </a:lnTo>
                  <a:cubicBezTo>
                    <a:pt x="1217486" y="1866900"/>
                    <a:pt x="1311116" y="1600010"/>
                    <a:pt x="1311116" y="1311212"/>
                  </a:cubicBezTo>
                  <a:cubicBezTo>
                    <a:pt x="1311116" y="587026"/>
                    <a:pt x="724090" y="0"/>
                    <a:pt x="0" y="0"/>
                  </a:cubicBezTo>
                  <a:lnTo>
                    <a:pt x="0" y="2622328"/>
                  </a:lnTo>
                  <a:cubicBezTo>
                    <a:pt x="288893" y="2622328"/>
                    <a:pt x="555688" y="2528697"/>
                    <a:pt x="772382" y="2370487"/>
                  </a:cubicBezTo>
                  <a:lnTo>
                    <a:pt x="1372743" y="3089434"/>
                  </a:lnTo>
                  <a:lnTo>
                    <a:pt x="1778222" y="2683955"/>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Tree>
    <p:extLst>
      <p:ext uri="{BB962C8B-B14F-4D97-AF65-F5344CB8AC3E}">
        <p14:creationId xmlns:p14="http://schemas.microsoft.com/office/powerpoint/2010/main" val="5018889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CNSSP Titlu">
    <p:bg>
      <p:bgPr>
        <a:solidFill>
          <a:schemeClr val="bg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719A29E-57CB-B87F-C234-A23109102D73}"/>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5" name="TextBox 4">
            <a:extLst>
              <a:ext uri="{FF2B5EF4-FFF2-40B4-BE49-F238E27FC236}">
                <a16:creationId xmlns:a16="http://schemas.microsoft.com/office/drawing/2014/main" id="{981F0EE2-DC5F-8358-CF93-58A273D6C114}"/>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DB4766C7-CA68-0B42-2B71-A54001386C81}"/>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D0D0D51C-B911-9A8C-8B5C-1601FA8B28B3}"/>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B2C6CF60-2675-21E7-25FA-5816B634F299}"/>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20EB2CB7-0848-14FE-25D2-797566EA6F3C}"/>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98AD1B9C-87D8-8D37-1E3E-6E0F978AD46B}"/>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8B35396F-140C-1175-5788-D283212FCF92}"/>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844C25D5-1E4E-3EE6-A3C1-B46438BECDC2}"/>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DD3F7386-C0AC-A9B6-E518-7C03BC635463}"/>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30F3C017-223B-C4AB-0BE9-BC0F5B894AB0}"/>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F492DB62-6D4E-D41C-8489-8BB7D379F850}"/>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C8E50905-596D-51B0-DE8B-79DC68FEF837}"/>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75C617B6-2EF8-F522-E9C9-FE695A00C991}"/>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C40DC114-14C2-71B0-F134-C39744CB3E12}"/>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03545898-AC18-3980-041B-DCF610AC6A7A}"/>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0E697E87-EF32-0EE6-E639-32EAE380F097}"/>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E7903BA9-92ED-B51C-5F1E-94E05426751B}"/>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B0785EDE-E04E-7D02-1B9C-F2BD4E46F970}"/>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F5044EA9-B70D-E731-7075-E1354414C2CE}"/>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20648EAD-3311-5751-D584-408A105A2347}"/>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060DE211-56DA-D259-9368-D1B2F8575491}"/>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C93C95A4-C720-295B-1F7B-CCA53019DD6E}"/>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8AA0E58C-B133-3939-0FAE-7CD4A171CF2D}"/>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0ACB0449-37E0-34FD-1B94-97C34E1352E2}"/>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EF96F9F2-E868-18C3-D451-FC3D0D047710}"/>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48A2491A-9AB3-1E27-DBC9-3F70F4105683}"/>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66E56685-9652-E16E-6E8F-DEAD56284E62}"/>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7727845C-D583-032E-9EEC-7B8A51E31B0F}"/>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C2047084-0719-202D-5A06-C12AA8AD2928}"/>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B1C69BC1-E32D-14AA-B14A-0565D9F2B3D1}"/>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34F40683-2BF9-7787-90B7-45E1FA0BB429}"/>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325205CC-95BF-2B4C-2B10-040A2D58F1A1}"/>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6ACCBB52-65CC-BD53-C48D-907E88C7B742}"/>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D5121C58-CB81-0F1F-CFAB-4A361FFFFBDF}"/>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C9DF3991-4685-5414-B3CA-C5741A790E76}"/>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10D98F64-64DC-CA1E-08EA-272A33E5D6D5}"/>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AC685508-7DB7-7370-78CD-D04FC39A26DE}"/>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C0DAED33-AEB3-3ABE-5716-FE04BBE2B7E8}"/>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2FC2CD07-258E-B034-63EB-22A26626D65E}"/>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0824F440-C53B-9438-F31F-074886A24E02}"/>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70581889-A010-DD4F-A835-7464950301A8}"/>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0A45C409-F4E2-8A25-C8B6-37EA18565FD8}"/>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7528D955-23E4-37B5-3A91-ED323A61767D}"/>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3D40C46A-45C2-A3A2-95F7-F0D3387D2BB9}"/>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ECE8E989-0A28-7658-F4B5-8322DCCA0B86}"/>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1">
            <a:extLst>
              <a:ext uri="{FF2B5EF4-FFF2-40B4-BE49-F238E27FC236}">
                <a16:creationId xmlns:a16="http://schemas.microsoft.com/office/drawing/2014/main" id="{C1B3ED21-195C-6216-DDEE-E96AC6AAFA90}"/>
              </a:ext>
            </a:extLst>
          </p:cNvPr>
          <p:cNvGrpSpPr>
            <a:grpSpLocks noChangeAspect="1"/>
          </p:cNvGrpSpPr>
          <p:nvPr/>
        </p:nvGrpSpPr>
        <p:grpSpPr>
          <a:xfrm>
            <a:off x="19238400" y="1393200"/>
            <a:ext cx="3106800" cy="1009525"/>
            <a:chOff x="11025187" y="6490494"/>
            <a:chExt cx="2330386" cy="757237"/>
          </a:xfrm>
          <a:solidFill>
            <a:srgbClr val="FFFFFF"/>
          </a:solidFill>
        </p:grpSpPr>
        <p:sp>
          <p:nvSpPr>
            <p:cNvPr id="51" name="Freeform: Shape 1045">
              <a:extLst>
                <a:ext uri="{FF2B5EF4-FFF2-40B4-BE49-F238E27FC236}">
                  <a16:creationId xmlns:a16="http://schemas.microsoft.com/office/drawing/2014/main" id="{0ABDC885-BC5A-6A1D-29FE-97E65E7F6C80}"/>
                </a:ext>
              </a:extLst>
            </p:cNvPr>
            <p:cNvSpPr/>
            <p:nvPr/>
          </p:nvSpPr>
          <p:spPr>
            <a:xfrm>
              <a:off x="11025187"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678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678"/>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300" y="16669"/>
                    <a:pt x="104584" y="15240"/>
                  </a:cubicBezTo>
                  <a:cubicBezTo>
                    <a:pt x="98965" y="13811"/>
                    <a:pt x="92107"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6">
              <a:extLst>
                <a:ext uri="{FF2B5EF4-FFF2-40B4-BE49-F238E27FC236}">
                  <a16:creationId xmlns:a16="http://schemas.microsoft.com/office/drawing/2014/main" id="{0CC9889E-5FF2-10DB-3416-610C0BAF7D49}"/>
                </a:ext>
              </a:extLst>
            </p:cNvPr>
            <p:cNvSpPr/>
            <p:nvPr/>
          </p:nvSpPr>
          <p:spPr>
            <a:xfrm>
              <a:off x="11187493"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0" y="13716"/>
                    <a:pt x="42100" y="17145"/>
                    <a:pt x="36481" y="24003"/>
                  </a:cubicBezTo>
                  <a:cubicBezTo>
                    <a:pt x="30861" y="30861"/>
                    <a:pt x="27622"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7">
              <a:extLst>
                <a:ext uri="{FF2B5EF4-FFF2-40B4-BE49-F238E27FC236}">
                  <a16:creationId xmlns:a16="http://schemas.microsoft.com/office/drawing/2014/main" id="{ED1ADB63-AE5A-D807-3210-56543A83044E}"/>
                </a:ext>
              </a:extLst>
            </p:cNvPr>
            <p:cNvSpPr/>
            <p:nvPr/>
          </p:nvSpPr>
          <p:spPr>
            <a:xfrm>
              <a:off x="11318176" y="6551930"/>
              <a:ext cx="147827" cy="139064"/>
            </a:xfrm>
            <a:custGeom>
              <a:avLst/>
              <a:gdLst>
                <a:gd name="connsiteX0" fmla="*/ 17621 w 147827"/>
                <a:gd name="connsiteY0" fmla="*/ 22003 h 139064"/>
                <a:gd name="connsiteX1" fmla="*/ 0 w 147827"/>
                <a:gd name="connsiteY1" fmla="*/ 17621 h 139064"/>
                <a:gd name="connsiteX2" fmla="*/ 0 w 147827"/>
                <a:gd name="connsiteY2" fmla="*/ 4382 h 139064"/>
                <a:gd name="connsiteX3" fmla="*/ 34957 w 147827"/>
                <a:gd name="connsiteY3" fmla="*/ 0 h 139064"/>
                <a:gd name="connsiteX4" fmla="*/ 35719 w 147827"/>
                <a:gd name="connsiteY4" fmla="*/ 0 h 139064"/>
                <a:gd name="connsiteX5" fmla="*/ 40862 w 147827"/>
                <a:gd name="connsiteY5" fmla="*/ 4382 h 139064"/>
                <a:gd name="connsiteX6" fmla="*/ 40862 w 147827"/>
                <a:gd name="connsiteY6" fmla="*/ 14669 h 139064"/>
                <a:gd name="connsiteX7" fmla="*/ 40577 w 147827"/>
                <a:gd name="connsiteY7" fmla="*/ 20574 h 139064"/>
                <a:gd name="connsiteX8" fmla="*/ 63817 w 147827"/>
                <a:gd name="connsiteY8" fmla="*/ 6382 h 139064"/>
                <a:gd name="connsiteX9" fmla="*/ 91440 w 147827"/>
                <a:gd name="connsiteY9" fmla="*/ 0 h 139064"/>
                <a:gd name="connsiteX10" fmla="*/ 115348 w 147827"/>
                <a:gd name="connsiteY10" fmla="*/ 5906 h 139064"/>
                <a:gd name="connsiteX11" fmla="*/ 127254 w 147827"/>
                <a:gd name="connsiteY11" fmla="*/ 23908 h 139064"/>
                <a:gd name="connsiteX12" fmla="*/ 130683 w 147827"/>
                <a:gd name="connsiteY12" fmla="*/ 56579 h 139064"/>
                <a:gd name="connsiteX13" fmla="*/ 130683 w 147827"/>
                <a:gd name="connsiteY13" fmla="*/ 125063 h 139064"/>
                <a:gd name="connsiteX14" fmla="*/ 147828 w 147827"/>
                <a:gd name="connsiteY14" fmla="*/ 126778 h 139064"/>
                <a:gd name="connsiteX15" fmla="*/ 147828 w 147827"/>
                <a:gd name="connsiteY15" fmla="*/ 139065 h 139064"/>
                <a:gd name="connsiteX16" fmla="*/ 89821 w 147827"/>
                <a:gd name="connsiteY16" fmla="*/ 139065 h 139064"/>
                <a:gd name="connsiteX17" fmla="*/ 89821 w 147827"/>
                <a:gd name="connsiteY17" fmla="*/ 127064 h 139064"/>
                <a:gd name="connsiteX18" fmla="*/ 104965 w 147827"/>
                <a:gd name="connsiteY18" fmla="*/ 125063 h 139064"/>
                <a:gd name="connsiteX19" fmla="*/ 104965 w 147827"/>
                <a:gd name="connsiteY19" fmla="*/ 56293 h 139064"/>
                <a:gd name="connsiteX20" fmla="*/ 102965 w 147827"/>
                <a:gd name="connsiteY20" fmla="*/ 33623 h 139064"/>
                <a:gd name="connsiteX21" fmla="*/ 95631 w 147827"/>
                <a:gd name="connsiteY21" fmla="*/ 21431 h 139064"/>
                <a:gd name="connsiteX22" fmla="*/ 80010 w 147827"/>
                <a:gd name="connsiteY22" fmla="*/ 17431 h 139064"/>
                <a:gd name="connsiteX23" fmla="*/ 61151 w 147827"/>
                <a:gd name="connsiteY23" fmla="*/ 21812 h 139064"/>
                <a:gd name="connsiteX24" fmla="*/ 43243 w 147827"/>
                <a:gd name="connsiteY24" fmla="*/ 32099 h 139064"/>
                <a:gd name="connsiteX25" fmla="*/ 43243 w 147827"/>
                <a:gd name="connsiteY25" fmla="*/ 124873 h 139064"/>
                <a:gd name="connsiteX26" fmla="*/ 59912 w 147827"/>
                <a:gd name="connsiteY26" fmla="*/ 127064 h 139064"/>
                <a:gd name="connsiteX27" fmla="*/ 59912 w 147827"/>
                <a:gd name="connsiteY27" fmla="*/ 139065 h 139064"/>
                <a:gd name="connsiteX28" fmla="*/ 2191 w 147827"/>
                <a:gd name="connsiteY28" fmla="*/ 139065 h 139064"/>
                <a:gd name="connsiteX29" fmla="*/ 2191 w 147827"/>
                <a:gd name="connsiteY29" fmla="*/ 127064 h 139064"/>
                <a:gd name="connsiteX30" fmla="*/ 17621 w 147827"/>
                <a:gd name="connsiteY30" fmla="*/ 124873 h 139064"/>
                <a:gd name="connsiteX31" fmla="*/ 17621 w 147827"/>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4">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1" y="24098"/>
                    <a:pt x="95631" y="21431"/>
                  </a:cubicBezTo>
                  <a:cubicBezTo>
                    <a:pt x="92011" y="18764"/>
                    <a:pt x="86773" y="17431"/>
                    <a:pt x="80010" y="17431"/>
                  </a:cubicBezTo>
                  <a:cubicBezTo>
                    <a:pt x="74105" y="17431"/>
                    <a:pt x="67818" y="18860"/>
                    <a:pt x="61151"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48">
              <a:extLst>
                <a:ext uri="{FF2B5EF4-FFF2-40B4-BE49-F238E27FC236}">
                  <a16:creationId xmlns:a16="http://schemas.microsoft.com/office/drawing/2014/main" id="{4F8D79D0-0985-DF7E-866F-46582CCD037A}"/>
                </a:ext>
              </a:extLst>
            </p:cNvPr>
            <p:cNvSpPr/>
            <p:nvPr/>
          </p:nvSpPr>
          <p:spPr>
            <a:xfrm>
              <a:off x="11480100" y="6519926"/>
              <a:ext cx="88201" cy="173545"/>
            </a:xfrm>
            <a:custGeom>
              <a:avLst/>
              <a:gdLst>
                <a:gd name="connsiteX0" fmla="*/ 24479 w 88201"/>
                <a:gd name="connsiteY0" fmla="*/ 167069 h 173545"/>
                <a:gd name="connsiteX1" fmla="*/ 17621 w 88201"/>
                <a:gd name="connsiteY1" fmla="*/ 145256 h 173545"/>
                <a:gd name="connsiteX2" fmla="*/ 17621 w 88201"/>
                <a:gd name="connsiteY2" fmla="*/ 51340 h 173545"/>
                <a:gd name="connsiteX3" fmla="*/ 0 w 88201"/>
                <a:gd name="connsiteY3" fmla="*/ 51340 h 173545"/>
                <a:gd name="connsiteX4" fmla="*/ 0 w 88201"/>
                <a:gd name="connsiteY4" fmla="*/ 40291 h 173545"/>
                <a:gd name="connsiteX5" fmla="*/ 6858 w 88201"/>
                <a:gd name="connsiteY5" fmla="*/ 38576 h 173545"/>
                <a:gd name="connsiteX6" fmla="*/ 14478 w 88201"/>
                <a:gd name="connsiteY6" fmla="*/ 35909 h 173545"/>
                <a:gd name="connsiteX7" fmla="*/ 20574 w 88201"/>
                <a:gd name="connsiteY7" fmla="*/ 27146 h 173545"/>
                <a:gd name="connsiteX8" fmla="*/ 25241 w 88201"/>
                <a:gd name="connsiteY8" fmla="*/ 12192 h 173545"/>
                <a:gd name="connsiteX9" fmla="*/ 28385 w 88201"/>
                <a:gd name="connsiteY9" fmla="*/ 0 h 173545"/>
                <a:gd name="connsiteX10" fmla="*/ 42863 w 88201"/>
                <a:gd name="connsiteY10" fmla="*/ 0 h 173545"/>
                <a:gd name="connsiteX11" fmla="*/ 43339 w 88201"/>
                <a:gd name="connsiteY11" fmla="*/ 35243 h 173545"/>
                <a:gd name="connsiteX12" fmla="*/ 84201 w 88201"/>
                <a:gd name="connsiteY12" fmla="*/ 35243 h 173545"/>
                <a:gd name="connsiteX13" fmla="*/ 84201 w 88201"/>
                <a:gd name="connsiteY13" fmla="*/ 51435 h 173545"/>
                <a:gd name="connsiteX14" fmla="*/ 43339 w 88201"/>
                <a:gd name="connsiteY14" fmla="*/ 51435 h 173545"/>
                <a:gd name="connsiteX15" fmla="*/ 43339 w 88201"/>
                <a:gd name="connsiteY15" fmla="*/ 126587 h 173545"/>
                <a:gd name="connsiteX16" fmla="*/ 44196 w 88201"/>
                <a:gd name="connsiteY16" fmla="*/ 146114 h 173545"/>
                <a:gd name="connsiteX17" fmla="*/ 47911 w 88201"/>
                <a:gd name="connsiteY17" fmla="*/ 153448 h 173545"/>
                <a:gd name="connsiteX18" fmla="*/ 57531 w 88201"/>
                <a:gd name="connsiteY18" fmla="*/ 155162 h 173545"/>
                <a:gd name="connsiteX19" fmla="*/ 72104 w 88201"/>
                <a:gd name="connsiteY19" fmla="*/ 153448 h 173545"/>
                <a:gd name="connsiteX20" fmla="*/ 84487 w 88201"/>
                <a:gd name="connsiteY20" fmla="*/ 149733 h 173545"/>
                <a:gd name="connsiteX21" fmla="*/ 88202 w 88201"/>
                <a:gd name="connsiteY21" fmla="*/ 160782 h 173545"/>
                <a:gd name="connsiteX22" fmla="*/ 69247 w 88201"/>
                <a:gd name="connsiteY22" fmla="*/ 169355 h 173545"/>
                <a:gd name="connsiteX23" fmla="*/ 45339 w 88201"/>
                <a:gd name="connsiteY23" fmla="*/ 173546 h 173545"/>
                <a:gd name="connsiteX24" fmla="*/ 24479 w 88201"/>
                <a:gd name="connsiteY24" fmla="*/ 167069 h 17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545">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5" y="36671"/>
                    <a:pt x="14478" y="35909"/>
                  </a:cubicBezTo>
                  <a:cubicBezTo>
                    <a:pt x="17050" y="34481"/>
                    <a:pt x="19145" y="31528"/>
                    <a:pt x="20574" y="27146"/>
                  </a:cubicBezTo>
                  <a:cubicBezTo>
                    <a:pt x="21908" y="24003"/>
                    <a:pt x="23432" y="19050"/>
                    <a:pt x="25241" y="12192"/>
                  </a:cubicBezTo>
                  <a:cubicBezTo>
                    <a:pt x="27051" y="5334"/>
                    <a:pt x="28099" y="1238"/>
                    <a:pt x="28385" y="0"/>
                  </a:cubicBezTo>
                  <a:lnTo>
                    <a:pt x="42863" y="0"/>
                  </a:lnTo>
                  <a:lnTo>
                    <a:pt x="43339" y="35243"/>
                  </a:lnTo>
                  <a:lnTo>
                    <a:pt x="84201" y="35243"/>
                  </a:lnTo>
                  <a:lnTo>
                    <a:pt x="84201" y="51435"/>
                  </a:lnTo>
                  <a:lnTo>
                    <a:pt x="43339" y="51435"/>
                  </a:lnTo>
                  <a:lnTo>
                    <a:pt x="43339" y="126587"/>
                  </a:lnTo>
                  <a:cubicBezTo>
                    <a:pt x="43339" y="135922"/>
                    <a:pt x="43625" y="142399"/>
                    <a:pt x="44196" y="146114"/>
                  </a:cubicBezTo>
                  <a:cubicBezTo>
                    <a:pt x="44768"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2" y="160782"/>
                  </a:lnTo>
                  <a:cubicBezTo>
                    <a:pt x="84296" y="163735"/>
                    <a:pt x="77915" y="166592"/>
                    <a:pt x="69247" y="169355"/>
                  </a:cubicBezTo>
                  <a:cubicBezTo>
                    <a:pt x="60484" y="172117"/>
                    <a:pt x="52578" y="173546"/>
                    <a:pt x="45339" y="173546"/>
                  </a:cubicBezTo>
                  <a:cubicBezTo>
                    <a:pt x="36005"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49">
              <a:extLst>
                <a:ext uri="{FF2B5EF4-FFF2-40B4-BE49-F238E27FC236}">
                  <a16:creationId xmlns:a16="http://schemas.microsoft.com/office/drawing/2014/main" id="{A62F0188-75BE-95EC-0F61-10E7175870B6}"/>
                </a:ext>
              </a:extLst>
            </p:cNvPr>
            <p:cNvSpPr/>
            <p:nvPr/>
          </p:nvSpPr>
          <p:spPr>
            <a:xfrm>
              <a:off x="11583637" y="6551358"/>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908"/>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5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0">
              <a:extLst>
                <a:ext uri="{FF2B5EF4-FFF2-40B4-BE49-F238E27FC236}">
                  <a16:creationId xmlns:a16="http://schemas.microsoft.com/office/drawing/2014/main" id="{52E524C7-B52A-1A7E-F895-582A56E46000}"/>
                </a:ext>
              </a:extLst>
            </p:cNvPr>
            <p:cNvSpPr/>
            <p:nvPr/>
          </p:nvSpPr>
          <p:spPr>
            <a:xfrm>
              <a:off x="11692984"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397"/>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1">
              <a:extLst>
                <a:ext uri="{FF2B5EF4-FFF2-40B4-BE49-F238E27FC236}">
                  <a16:creationId xmlns:a16="http://schemas.microsoft.com/office/drawing/2014/main" id="{B396EB12-4D36-2B87-D920-6F2E2A3ED7E3}"/>
                </a:ext>
              </a:extLst>
            </p:cNvPr>
            <p:cNvSpPr/>
            <p:nvPr/>
          </p:nvSpPr>
          <p:spPr>
            <a:xfrm>
              <a:off x="11847956"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2">
              <a:extLst>
                <a:ext uri="{FF2B5EF4-FFF2-40B4-BE49-F238E27FC236}">
                  <a16:creationId xmlns:a16="http://schemas.microsoft.com/office/drawing/2014/main" id="{97DA1A01-80A5-1E94-57C2-CC4E4D79A6DA}"/>
                </a:ext>
              </a:extLst>
            </p:cNvPr>
            <p:cNvSpPr/>
            <p:nvPr/>
          </p:nvSpPr>
          <p:spPr>
            <a:xfrm>
              <a:off x="11990545" y="6509067"/>
              <a:ext cx="177260" cy="181927"/>
            </a:xfrm>
            <a:custGeom>
              <a:avLst/>
              <a:gdLst>
                <a:gd name="connsiteX0" fmla="*/ 19717 w 177260"/>
                <a:gd name="connsiteY0" fmla="*/ 15145 h 181927"/>
                <a:gd name="connsiteX1" fmla="*/ 95 w 177260"/>
                <a:gd name="connsiteY1" fmla="*/ 12192 h 181927"/>
                <a:gd name="connsiteX2" fmla="*/ 95 w 177260"/>
                <a:gd name="connsiteY2" fmla="*/ 0 h 181927"/>
                <a:gd name="connsiteX3" fmla="*/ 45625 w 177260"/>
                <a:gd name="connsiteY3" fmla="*/ 0 h 181927"/>
                <a:gd name="connsiteX4" fmla="*/ 127159 w 177260"/>
                <a:gd name="connsiteY4" fmla="*/ 119444 h 181927"/>
                <a:gd name="connsiteX5" fmla="*/ 140875 w 177260"/>
                <a:gd name="connsiteY5" fmla="*/ 145351 h 181927"/>
                <a:gd name="connsiteX6" fmla="*/ 140875 w 177260"/>
                <a:gd name="connsiteY6" fmla="*/ 15145 h 181927"/>
                <a:gd name="connsiteX7" fmla="*/ 119539 w 177260"/>
                <a:gd name="connsiteY7" fmla="*/ 12192 h 181927"/>
                <a:gd name="connsiteX8" fmla="*/ 119539 w 177260"/>
                <a:gd name="connsiteY8" fmla="*/ 0 h 181927"/>
                <a:gd name="connsiteX9" fmla="*/ 177260 w 177260"/>
                <a:gd name="connsiteY9" fmla="*/ 0 h 181927"/>
                <a:gd name="connsiteX10" fmla="*/ 177260 w 177260"/>
                <a:gd name="connsiteY10" fmla="*/ 12192 h 181927"/>
                <a:gd name="connsiteX11" fmla="*/ 157639 w 177260"/>
                <a:gd name="connsiteY11" fmla="*/ 15145 h 181927"/>
                <a:gd name="connsiteX12" fmla="*/ 157639 w 177260"/>
                <a:gd name="connsiteY12" fmla="*/ 181832 h 181927"/>
                <a:gd name="connsiteX13" fmla="*/ 138303 w 177260"/>
                <a:gd name="connsiteY13" fmla="*/ 181832 h 181927"/>
                <a:gd name="connsiteX14" fmla="*/ 55054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2 w 177260"/>
                <a:gd name="connsiteY21" fmla="*/ 167259 h 181927"/>
                <a:gd name="connsiteX22" fmla="*/ 19622 w 177260"/>
                <a:gd name="connsiteY22" fmla="*/ 15145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717" y="15145"/>
                  </a:moveTo>
                  <a:lnTo>
                    <a:pt x="95" y="12192"/>
                  </a:lnTo>
                  <a:lnTo>
                    <a:pt x="95" y="0"/>
                  </a:lnTo>
                  <a:lnTo>
                    <a:pt x="45625" y="0"/>
                  </a:lnTo>
                  <a:lnTo>
                    <a:pt x="127159" y="119444"/>
                  </a:lnTo>
                  <a:lnTo>
                    <a:pt x="140875" y="145351"/>
                  </a:lnTo>
                  <a:lnTo>
                    <a:pt x="140875" y="15145"/>
                  </a:lnTo>
                  <a:lnTo>
                    <a:pt x="119539" y="12192"/>
                  </a:lnTo>
                  <a:lnTo>
                    <a:pt x="119539" y="0"/>
                  </a:lnTo>
                  <a:lnTo>
                    <a:pt x="177260" y="0"/>
                  </a:lnTo>
                  <a:lnTo>
                    <a:pt x="177260" y="12192"/>
                  </a:lnTo>
                  <a:lnTo>
                    <a:pt x="157639" y="15145"/>
                  </a:lnTo>
                  <a:lnTo>
                    <a:pt x="157639" y="181832"/>
                  </a:lnTo>
                  <a:lnTo>
                    <a:pt x="138303" y="181832"/>
                  </a:lnTo>
                  <a:lnTo>
                    <a:pt x="55054" y="59722"/>
                  </a:lnTo>
                  <a:lnTo>
                    <a:pt x="36195" y="27432"/>
                  </a:lnTo>
                  <a:lnTo>
                    <a:pt x="36195" y="167450"/>
                  </a:lnTo>
                  <a:lnTo>
                    <a:pt x="59436" y="169926"/>
                  </a:lnTo>
                  <a:lnTo>
                    <a:pt x="59436" y="181928"/>
                  </a:lnTo>
                  <a:lnTo>
                    <a:pt x="0" y="181928"/>
                  </a:lnTo>
                  <a:lnTo>
                    <a:pt x="0" y="169926"/>
                  </a:lnTo>
                  <a:lnTo>
                    <a:pt x="19622" y="167259"/>
                  </a:lnTo>
                  <a:lnTo>
                    <a:pt x="19622" y="1514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3">
              <a:extLst>
                <a:ext uri="{FF2B5EF4-FFF2-40B4-BE49-F238E27FC236}">
                  <a16:creationId xmlns:a16="http://schemas.microsoft.com/office/drawing/2014/main" id="{4EA8B8F7-D4C3-5BB3-A1F7-8FCC457B82DF}"/>
                </a:ext>
              </a:extLst>
            </p:cNvPr>
            <p:cNvSpPr/>
            <p:nvPr/>
          </p:nvSpPr>
          <p:spPr>
            <a:xfrm>
              <a:off x="12184855"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1908 h 141446"/>
                <a:gd name="connsiteX5" fmla="*/ 53435 w 120205"/>
                <a:gd name="connsiteY5" fmla="*/ 18860 h 141446"/>
                <a:gd name="connsiteX6" fmla="*/ 31052 w 120205"/>
                <a:gd name="connsiteY6" fmla="*/ 22384 h 141446"/>
                <a:gd name="connsiteX7" fmla="*/ 11335 w 120205"/>
                <a:gd name="connsiteY7" fmla="*/ 31051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778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005"/>
                    <a:pt x="80582" y="36005"/>
                    <a:pt x="78962" y="31623"/>
                  </a:cubicBezTo>
                  <a:cubicBezTo>
                    <a:pt x="77343" y="27242"/>
                    <a:pt x="74486" y="24003"/>
                    <a:pt x="70485" y="21908"/>
                  </a:cubicBezTo>
                  <a:cubicBezTo>
                    <a:pt x="66484" y="19907"/>
                    <a:pt x="60770" y="18860"/>
                    <a:pt x="53435" y="18860"/>
                  </a:cubicBezTo>
                  <a:cubicBezTo>
                    <a:pt x="45148" y="18860"/>
                    <a:pt x="37624" y="20003"/>
                    <a:pt x="31052" y="22384"/>
                  </a:cubicBezTo>
                  <a:cubicBezTo>
                    <a:pt x="24479" y="24765"/>
                    <a:pt x="17907" y="27623"/>
                    <a:pt x="11335" y="31051"/>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7918"/>
                    <a:pt x="29623" y="114491"/>
                    <a:pt x="33909" y="118586"/>
                  </a:cubicBezTo>
                  <a:cubicBezTo>
                    <a:pt x="38195" y="122777"/>
                    <a:pt x="44101" y="124778"/>
                    <a:pt x="51435" y="124778"/>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4">
              <a:extLst>
                <a:ext uri="{FF2B5EF4-FFF2-40B4-BE49-F238E27FC236}">
                  <a16:creationId xmlns:a16="http://schemas.microsoft.com/office/drawing/2014/main" id="{956A909A-FB97-43F5-A6AE-F27C930263BC}"/>
                </a:ext>
              </a:extLst>
            </p:cNvPr>
            <p:cNvSpPr/>
            <p:nvPr/>
          </p:nvSpPr>
          <p:spPr>
            <a:xfrm>
              <a:off x="12318872" y="6519926"/>
              <a:ext cx="88201" cy="237553"/>
            </a:xfrm>
            <a:custGeom>
              <a:avLst/>
              <a:gdLst>
                <a:gd name="connsiteX0" fmla="*/ 24479 w 88201"/>
                <a:gd name="connsiteY0" fmla="*/ 167069 h 237553"/>
                <a:gd name="connsiteX1" fmla="*/ 17621 w 88201"/>
                <a:gd name="connsiteY1" fmla="*/ 145256 h 237553"/>
                <a:gd name="connsiteX2" fmla="*/ 17621 w 88201"/>
                <a:gd name="connsiteY2" fmla="*/ 51340 h 237553"/>
                <a:gd name="connsiteX3" fmla="*/ 0 w 88201"/>
                <a:gd name="connsiteY3" fmla="*/ 51340 h 237553"/>
                <a:gd name="connsiteX4" fmla="*/ 0 w 88201"/>
                <a:gd name="connsiteY4" fmla="*/ 40291 h 237553"/>
                <a:gd name="connsiteX5" fmla="*/ 6858 w 88201"/>
                <a:gd name="connsiteY5" fmla="*/ 38576 h 237553"/>
                <a:gd name="connsiteX6" fmla="*/ 14478 w 88201"/>
                <a:gd name="connsiteY6" fmla="*/ 35909 h 237553"/>
                <a:gd name="connsiteX7" fmla="*/ 20574 w 88201"/>
                <a:gd name="connsiteY7" fmla="*/ 27146 h 237553"/>
                <a:gd name="connsiteX8" fmla="*/ 25241 w 88201"/>
                <a:gd name="connsiteY8" fmla="*/ 12192 h 237553"/>
                <a:gd name="connsiteX9" fmla="*/ 28384 w 88201"/>
                <a:gd name="connsiteY9" fmla="*/ 0 h 237553"/>
                <a:gd name="connsiteX10" fmla="*/ 42863 w 88201"/>
                <a:gd name="connsiteY10" fmla="*/ 0 h 237553"/>
                <a:gd name="connsiteX11" fmla="*/ 43339 w 88201"/>
                <a:gd name="connsiteY11" fmla="*/ 35243 h 237553"/>
                <a:gd name="connsiteX12" fmla="*/ 84201 w 88201"/>
                <a:gd name="connsiteY12" fmla="*/ 35243 h 237553"/>
                <a:gd name="connsiteX13" fmla="*/ 84201 w 88201"/>
                <a:gd name="connsiteY13" fmla="*/ 51435 h 237553"/>
                <a:gd name="connsiteX14" fmla="*/ 43339 w 88201"/>
                <a:gd name="connsiteY14" fmla="*/ 51435 h 237553"/>
                <a:gd name="connsiteX15" fmla="*/ 43339 w 88201"/>
                <a:gd name="connsiteY15" fmla="*/ 126587 h 237553"/>
                <a:gd name="connsiteX16" fmla="*/ 44196 w 88201"/>
                <a:gd name="connsiteY16" fmla="*/ 146114 h 237553"/>
                <a:gd name="connsiteX17" fmla="*/ 47911 w 88201"/>
                <a:gd name="connsiteY17" fmla="*/ 153448 h 237553"/>
                <a:gd name="connsiteX18" fmla="*/ 57531 w 88201"/>
                <a:gd name="connsiteY18" fmla="*/ 155162 h 237553"/>
                <a:gd name="connsiteX19" fmla="*/ 72104 w 88201"/>
                <a:gd name="connsiteY19" fmla="*/ 153448 h 237553"/>
                <a:gd name="connsiteX20" fmla="*/ 84487 w 88201"/>
                <a:gd name="connsiteY20" fmla="*/ 149733 h 237553"/>
                <a:gd name="connsiteX21" fmla="*/ 88201 w 88201"/>
                <a:gd name="connsiteY21" fmla="*/ 160782 h 237553"/>
                <a:gd name="connsiteX22" fmla="*/ 69247 w 88201"/>
                <a:gd name="connsiteY22" fmla="*/ 169355 h 237553"/>
                <a:gd name="connsiteX23" fmla="*/ 45339 w 88201"/>
                <a:gd name="connsiteY23" fmla="*/ 173546 h 237553"/>
                <a:gd name="connsiteX24" fmla="*/ 24479 w 88201"/>
                <a:gd name="connsiteY24" fmla="*/ 167069 h 237553"/>
                <a:gd name="connsiteX25" fmla="*/ 62103 w 88201"/>
                <a:gd name="connsiteY25" fmla="*/ 220218 h 237553"/>
                <a:gd name="connsiteX26" fmla="*/ 53816 w 88201"/>
                <a:gd name="connsiteY26" fmla="*/ 232220 h 237553"/>
                <a:gd name="connsiteX27" fmla="*/ 46672 w 88201"/>
                <a:gd name="connsiteY27" fmla="*/ 237554 h 237553"/>
                <a:gd name="connsiteX28" fmla="*/ 46387 w 88201"/>
                <a:gd name="connsiteY28" fmla="*/ 237554 h 237553"/>
                <a:gd name="connsiteX29" fmla="*/ 38100 w 88201"/>
                <a:gd name="connsiteY29" fmla="*/ 233172 h 237553"/>
                <a:gd name="connsiteX30" fmla="*/ 37814 w 88201"/>
                <a:gd name="connsiteY30" fmla="*/ 231743 h 237553"/>
                <a:gd name="connsiteX31" fmla="*/ 43434 w 88201"/>
                <a:gd name="connsiteY31" fmla="*/ 225171 h 237553"/>
                <a:gd name="connsiteX32" fmla="*/ 45625 w 88201"/>
                <a:gd name="connsiteY32" fmla="*/ 214884 h 237553"/>
                <a:gd name="connsiteX33" fmla="*/ 44291 w 88201"/>
                <a:gd name="connsiteY33" fmla="*/ 209741 h 237553"/>
                <a:gd name="connsiteX34" fmla="*/ 40481 w 88201"/>
                <a:gd name="connsiteY34" fmla="*/ 206026 h 237553"/>
                <a:gd name="connsiteX35" fmla="*/ 35623 w 88201"/>
                <a:gd name="connsiteY35" fmla="*/ 196215 h 237553"/>
                <a:gd name="connsiteX36" fmla="*/ 39814 w 88201"/>
                <a:gd name="connsiteY36" fmla="*/ 187166 h 237553"/>
                <a:gd name="connsiteX37" fmla="*/ 48577 w 88201"/>
                <a:gd name="connsiteY37" fmla="*/ 184499 h 237553"/>
                <a:gd name="connsiteX38" fmla="*/ 49530 w 88201"/>
                <a:gd name="connsiteY38" fmla="*/ 184499 h 237553"/>
                <a:gd name="connsiteX39" fmla="*/ 61246 w 88201"/>
                <a:gd name="connsiteY39" fmla="*/ 189643 h 237553"/>
                <a:gd name="connsiteX40" fmla="*/ 65627 w 88201"/>
                <a:gd name="connsiteY40" fmla="*/ 204121 h 237553"/>
                <a:gd name="connsiteX41" fmla="*/ 62103 w 88201"/>
                <a:gd name="connsiteY41" fmla="*/ 220218 h 23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201" h="237553">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114"/>
                  </a:cubicBezTo>
                  <a:cubicBezTo>
                    <a:pt x="44767"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1" y="160782"/>
                  </a:lnTo>
                  <a:cubicBezTo>
                    <a:pt x="84296" y="163735"/>
                    <a:pt x="77914" y="166592"/>
                    <a:pt x="69247" y="169355"/>
                  </a:cubicBezTo>
                  <a:cubicBezTo>
                    <a:pt x="60484" y="172117"/>
                    <a:pt x="52578" y="173546"/>
                    <a:pt x="45339" y="173546"/>
                  </a:cubicBezTo>
                  <a:cubicBezTo>
                    <a:pt x="35909" y="173450"/>
                    <a:pt x="29051" y="171355"/>
                    <a:pt x="24479" y="167069"/>
                  </a:cubicBezTo>
                  <a:close/>
                  <a:moveTo>
                    <a:pt x="62103" y="220218"/>
                  </a:moveTo>
                  <a:cubicBezTo>
                    <a:pt x="59626" y="225076"/>
                    <a:pt x="56864" y="229076"/>
                    <a:pt x="53816" y="232220"/>
                  </a:cubicBezTo>
                  <a:cubicBezTo>
                    <a:pt x="50673" y="235268"/>
                    <a:pt x="48387" y="237077"/>
                    <a:pt x="46672" y="237554"/>
                  </a:cubicBezTo>
                  <a:lnTo>
                    <a:pt x="46387" y="237554"/>
                  </a:lnTo>
                  <a:lnTo>
                    <a:pt x="38100" y="233172"/>
                  </a:lnTo>
                  <a:lnTo>
                    <a:pt x="37814" y="231743"/>
                  </a:lnTo>
                  <a:cubicBezTo>
                    <a:pt x="40100" y="230600"/>
                    <a:pt x="42005" y="228410"/>
                    <a:pt x="43434" y="225171"/>
                  </a:cubicBezTo>
                  <a:cubicBezTo>
                    <a:pt x="44863" y="221933"/>
                    <a:pt x="45625" y="218504"/>
                    <a:pt x="45625" y="214884"/>
                  </a:cubicBezTo>
                  <a:cubicBezTo>
                    <a:pt x="45625" y="212789"/>
                    <a:pt x="45148" y="211074"/>
                    <a:pt x="44291" y="209741"/>
                  </a:cubicBezTo>
                  <a:cubicBezTo>
                    <a:pt x="43434" y="208407"/>
                    <a:pt x="42100" y="207169"/>
                    <a:pt x="40481" y="206026"/>
                  </a:cubicBezTo>
                  <a:cubicBezTo>
                    <a:pt x="37243" y="203740"/>
                    <a:pt x="35623" y="200501"/>
                    <a:pt x="35623" y="196215"/>
                  </a:cubicBezTo>
                  <a:cubicBezTo>
                    <a:pt x="35623" y="191929"/>
                    <a:pt x="37052" y="188976"/>
                    <a:pt x="39814" y="187166"/>
                  </a:cubicBezTo>
                  <a:cubicBezTo>
                    <a:pt x="42577" y="185357"/>
                    <a:pt x="45529" y="184499"/>
                    <a:pt x="48577" y="184499"/>
                  </a:cubicBezTo>
                  <a:lnTo>
                    <a:pt x="49530" y="184499"/>
                  </a:lnTo>
                  <a:cubicBezTo>
                    <a:pt x="54388" y="184499"/>
                    <a:pt x="58388" y="186214"/>
                    <a:pt x="61246" y="189643"/>
                  </a:cubicBezTo>
                  <a:cubicBezTo>
                    <a:pt x="64198" y="193072"/>
                    <a:pt x="65627" y="197834"/>
                    <a:pt x="65627" y="204121"/>
                  </a:cubicBezTo>
                  <a:cubicBezTo>
                    <a:pt x="65818" y="209931"/>
                    <a:pt x="64579" y="215265"/>
                    <a:pt x="62103" y="22021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5">
              <a:extLst>
                <a:ext uri="{FF2B5EF4-FFF2-40B4-BE49-F238E27FC236}">
                  <a16:creationId xmlns:a16="http://schemas.microsoft.com/office/drawing/2014/main" id="{93E5D2A1-9B8A-CB73-ED3C-B1BBBBC0741C}"/>
                </a:ext>
              </a:extLst>
            </p:cNvPr>
            <p:cNvSpPr/>
            <p:nvPr/>
          </p:nvSpPr>
          <p:spPr>
            <a:xfrm>
              <a:off x="12421170" y="6496875"/>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8 h 194119"/>
                <a:gd name="connsiteX15" fmla="*/ 18669 w 64865"/>
                <a:gd name="connsiteY15" fmla="*/ 5144 h 194119"/>
                <a:gd name="connsiteX16" fmla="*/ 31718 w 64865"/>
                <a:gd name="connsiteY16" fmla="*/ 0 h 194119"/>
                <a:gd name="connsiteX17" fmla="*/ 43910 w 64865"/>
                <a:gd name="connsiteY17" fmla="*/ 4382 h 194119"/>
                <a:gd name="connsiteX18" fmla="*/ 47816 w 64865"/>
                <a:gd name="connsiteY18" fmla="*/ 15621 h 194119"/>
                <a:gd name="connsiteX19" fmla="*/ 43053 w 64865"/>
                <a:gd name="connsiteY19" fmla="*/ 28861 h 194119"/>
                <a:gd name="connsiteX20" fmla="*/ 29718 w 64865"/>
                <a:gd name="connsiteY20" fmla="*/ 33719 h 194119"/>
                <a:gd name="connsiteX21" fmla="*/ 29432 w 64865"/>
                <a:gd name="connsiteY21" fmla="*/ 33719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812" y="29337"/>
                  </a:moveTo>
                  <a:cubicBezTo>
                    <a:pt x="15240" y="26384"/>
                    <a:pt x="13907" y="22670"/>
                    <a:pt x="13907" y="18098"/>
                  </a:cubicBezTo>
                  <a:cubicBezTo>
                    <a:pt x="13907" y="12859"/>
                    <a:pt x="15526" y="8573"/>
                    <a:pt x="18669" y="5144"/>
                  </a:cubicBezTo>
                  <a:cubicBezTo>
                    <a:pt x="21812" y="1715"/>
                    <a:pt x="26194" y="0"/>
                    <a:pt x="31718" y="0"/>
                  </a:cubicBezTo>
                  <a:cubicBezTo>
                    <a:pt x="37243" y="0"/>
                    <a:pt x="41338" y="1429"/>
                    <a:pt x="43910" y="4382"/>
                  </a:cubicBezTo>
                  <a:cubicBezTo>
                    <a:pt x="46482" y="7334"/>
                    <a:pt x="47816" y="11049"/>
                    <a:pt x="47816" y="15621"/>
                  </a:cubicBezTo>
                  <a:cubicBezTo>
                    <a:pt x="47816" y="21146"/>
                    <a:pt x="46196" y="25527"/>
                    <a:pt x="43053" y="28861"/>
                  </a:cubicBezTo>
                  <a:cubicBezTo>
                    <a:pt x="39910" y="32099"/>
                    <a:pt x="35433" y="33719"/>
                    <a:pt x="29718" y="33719"/>
                  </a:cubicBezTo>
                  <a:lnTo>
                    <a:pt x="29432" y="33719"/>
                  </a:lnTo>
                  <a:cubicBezTo>
                    <a:pt x="24384" y="33719"/>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6">
              <a:extLst>
                <a:ext uri="{FF2B5EF4-FFF2-40B4-BE49-F238E27FC236}">
                  <a16:creationId xmlns:a16="http://schemas.microsoft.com/office/drawing/2014/main" id="{DF02341E-9532-9ABB-A386-1DA1BACC8128}"/>
                </a:ext>
              </a:extLst>
            </p:cNvPr>
            <p:cNvSpPr/>
            <p:nvPr/>
          </p:nvSpPr>
          <p:spPr>
            <a:xfrm>
              <a:off x="12503464" y="6551454"/>
              <a:ext cx="126494" cy="142208"/>
            </a:xfrm>
            <a:custGeom>
              <a:avLst/>
              <a:gdLst>
                <a:gd name="connsiteX0" fmla="*/ 8956 w 126494"/>
                <a:gd name="connsiteY0" fmla="*/ 33052 h 142208"/>
                <a:gd name="connsiteX1" fmla="*/ 32863 w 126494"/>
                <a:gd name="connsiteY1" fmla="*/ 8477 h 142208"/>
                <a:gd name="connsiteX2" fmla="*/ 64582 w 126494"/>
                <a:gd name="connsiteY2" fmla="*/ 0 h 142208"/>
                <a:gd name="connsiteX3" fmla="*/ 110969 w 126494"/>
                <a:gd name="connsiteY3" fmla="*/ 19622 h 142208"/>
                <a:gd name="connsiteX4" fmla="*/ 126494 w 126494"/>
                <a:gd name="connsiteY4" fmla="*/ 71056 h 142208"/>
                <a:gd name="connsiteX5" fmla="*/ 117445 w 126494"/>
                <a:gd name="connsiteY5" fmla="*/ 109442 h 142208"/>
                <a:gd name="connsiteX6" fmla="*/ 93633 w 126494"/>
                <a:gd name="connsiteY6" fmla="*/ 133921 h 142208"/>
                <a:gd name="connsiteX7" fmla="*/ 61915 w 126494"/>
                <a:gd name="connsiteY7" fmla="*/ 142208 h 142208"/>
                <a:gd name="connsiteX8" fmla="*/ 15528 w 126494"/>
                <a:gd name="connsiteY8" fmla="*/ 122587 h 142208"/>
                <a:gd name="connsiteX9" fmla="*/ 2 w 126494"/>
                <a:gd name="connsiteY9" fmla="*/ 71247 h 142208"/>
                <a:gd name="connsiteX10" fmla="*/ 8956 w 126494"/>
                <a:gd name="connsiteY10" fmla="*/ 33052 h 142208"/>
                <a:gd name="connsiteX11" fmla="*/ 89252 w 126494"/>
                <a:gd name="connsiteY11" fmla="*/ 114300 h 142208"/>
                <a:gd name="connsiteX12" fmla="*/ 98300 w 126494"/>
                <a:gd name="connsiteY12" fmla="*/ 72962 h 142208"/>
                <a:gd name="connsiteX13" fmla="*/ 90013 w 126494"/>
                <a:gd name="connsiteY13" fmla="*/ 29908 h 142208"/>
                <a:gd name="connsiteX14" fmla="*/ 63344 w 126494"/>
                <a:gd name="connsiteY14" fmla="*/ 14002 h 142208"/>
                <a:gd name="connsiteX15" fmla="*/ 37245 w 126494"/>
                <a:gd name="connsiteY15" fmla="*/ 27908 h 142208"/>
                <a:gd name="connsiteX16" fmla="*/ 28101 w 126494"/>
                <a:gd name="connsiteY16" fmla="*/ 69247 h 142208"/>
                <a:gd name="connsiteX17" fmla="*/ 36673 w 126494"/>
                <a:gd name="connsiteY17" fmla="*/ 112300 h 142208"/>
                <a:gd name="connsiteX18" fmla="*/ 63344 w 126494"/>
                <a:gd name="connsiteY18" fmla="*/ 128207 h 142208"/>
                <a:gd name="connsiteX19" fmla="*/ 89252 w 126494"/>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4" h="142208">
                  <a:moveTo>
                    <a:pt x="8956" y="33052"/>
                  </a:moveTo>
                  <a:cubicBezTo>
                    <a:pt x="14956" y="22288"/>
                    <a:pt x="22957" y="14097"/>
                    <a:pt x="32863" y="8477"/>
                  </a:cubicBezTo>
                  <a:cubicBezTo>
                    <a:pt x="42769" y="2857"/>
                    <a:pt x="53342" y="0"/>
                    <a:pt x="64582" y="0"/>
                  </a:cubicBezTo>
                  <a:cubicBezTo>
                    <a:pt x="85156" y="0"/>
                    <a:pt x="100586" y="6477"/>
                    <a:pt x="110969" y="19622"/>
                  </a:cubicBezTo>
                  <a:cubicBezTo>
                    <a:pt x="121351" y="32671"/>
                    <a:pt x="126494" y="49816"/>
                    <a:pt x="126494" y="71056"/>
                  </a:cubicBezTo>
                  <a:cubicBezTo>
                    <a:pt x="126494" y="85916"/>
                    <a:pt x="123446" y="98679"/>
                    <a:pt x="117445" y="109442"/>
                  </a:cubicBezTo>
                  <a:cubicBezTo>
                    <a:pt x="111445" y="120206"/>
                    <a:pt x="103444" y="128397"/>
                    <a:pt x="93633" y="133921"/>
                  </a:cubicBezTo>
                  <a:cubicBezTo>
                    <a:pt x="83727" y="139446"/>
                    <a:pt x="73154" y="142208"/>
                    <a:pt x="61915" y="142208"/>
                  </a:cubicBezTo>
                  <a:cubicBezTo>
                    <a:pt x="41341" y="142208"/>
                    <a:pt x="25910" y="135636"/>
                    <a:pt x="15528" y="122587"/>
                  </a:cubicBezTo>
                  <a:cubicBezTo>
                    <a:pt x="5146" y="109537"/>
                    <a:pt x="2" y="92393"/>
                    <a:pt x="2" y="71247"/>
                  </a:cubicBezTo>
                  <a:cubicBezTo>
                    <a:pt x="-93" y="56483"/>
                    <a:pt x="2955" y="43815"/>
                    <a:pt x="8956" y="33052"/>
                  </a:cubicBezTo>
                  <a:close/>
                  <a:moveTo>
                    <a:pt x="89252" y="114300"/>
                  </a:moveTo>
                  <a:cubicBezTo>
                    <a:pt x="95252" y="104966"/>
                    <a:pt x="98300" y="91249"/>
                    <a:pt x="98300" y="72962"/>
                  </a:cubicBezTo>
                  <a:cubicBezTo>
                    <a:pt x="98300" y="54864"/>
                    <a:pt x="95538" y="40481"/>
                    <a:pt x="90013" y="29908"/>
                  </a:cubicBezTo>
                  <a:cubicBezTo>
                    <a:pt x="84489" y="19336"/>
                    <a:pt x="75535" y="14002"/>
                    <a:pt x="63344" y="14002"/>
                  </a:cubicBezTo>
                  <a:cubicBezTo>
                    <a:pt x="52104" y="14002"/>
                    <a:pt x="43436" y="18669"/>
                    <a:pt x="37245" y="27908"/>
                  </a:cubicBezTo>
                  <a:cubicBezTo>
                    <a:pt x="31149" y="37243"/>
                    <a:pt x="28101" y="50959"/>
                    <a:pt x="28101" y="69247"/>
                  </a:cubicBezTo>
                  <a:cubicBezTo>
                    <a:pt x="28101" y="87344"/>
                    <a:pt x="30958" y="101727"/>
                    <a:pt x="36673" y="112300"/>
                  </a:cubicBezTo>
                  <a:cubicBezTo>
                    <a:pt x="42388" y="122872"/>
                    <a:pt x="51247" y="128207"/>
                    <a:pt x="63344" y="128207"/>
                  </a:cubicBezTo>
                  <a:cubicBezTo>
                    <a:pt x="74583" y="128207"/>
                    <a:pt x="83251" y="123539"/>
                    <a:pt x="89252"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7">
              <a:extLst>
                <a:ext uri="{FF2B5EF4-FFF2-40B4-BE49-F238E27FC236}">
                  <a16:creationId xmlns:a16="http://schemas.microsoft.com/office/drawing/2014/main" id="{50F97A92-DF6D-E52D-B29E-200A0EAECE1B}"/>
                </a:ext>
              </a:extLst>
            </p:cNvPr>
            <p:cNvSpPr/>
            <p:nvPr/>
          </p:nvSpPr>
          <p:spPr>
            <a:xfrm>
              <a:off x="12649199" y="6551930"/>
              <a:ext cx="147828" cy="139064"/>
            </a:xfrm>
            <a:custGeom>
              <a:avLst/>
              <a:gdLst>
                <a:gd name="connsiteX0" fmla="*/ 17621 w 147828"/>
                <a:gd name="connsiteY0" fmla="*/ 22003 h 139064"/>
                <a:gd name="connsiteX1" fmla="*/ 0 w 147828"/>
                <a:gd name="connsiteY1" fmla="*/ 17621 h 139064"/>
                <a:gd name="connsiteX2" fmla="*/ 0 w 147828"/>
                <a:gd name="connsiteY2" fmla="*/ 4382 h 139064"/>
                <a:gd name="connsiteX3" fmla="*/ 34957 w 147828"/>
                <a:gd name="connsiteY3" fmla="*/ 0 h 139064"/>
                <a:gd name="connsiteX4" fmla="*/ 35719 w 147828"/>
                <a:gd name="connsiteY4" fmla="*/ 0 h 139064"/>
                <a:gd name="connsiteX5" fmla="*/ 40862 w 147828"/>
                <a:gd name="connsiteY5" fmla="*/ 4382 h 139064"/>
                <a:gd name="connsiteX6" fmla="*/ 40862 w 147828"/>
                <a:gd name="connsiteY6" fmla="*/ 14669 h 139064"/>
                <a:gd name="connsiteX7" fmla="*/ 40576 w 147828"/>
                <a:gd name="connsiteY7" fmla="*/ 20574 h 139064"/>
                <a:gd name="connsiteX8" fmla="*/ 63817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063 h 139064"/>
                <a:gd name="connsiteX14" fmla="*/ 147828 w 147828"/>
                <a:gd name="connsiteY14" fmla="*/ 126778 h 139064"/>
                <a:gd name="connsiteX15" fmla="*/ 147828 w 147828"/>
                <a:gd name="connsiteY15" fmla="*/ 139065 h 139064"/>
                <a:gd name="connsiteX16" fmla="*/ 89821 w 147828"/>
                <a:gd name="connsiteY16" fmla="*/ 139065 h 139064"/>
                <a:gd name="connsiteX17" fmla="*/ 89821 w 147828"/>
                <a:gd name="connsiteY17" fmla="*/ 127064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431 h 139064"/>
                <a:gd name="connsiteX22" fmla="*/ 80010 w 147828"/>
                <a:gd name="connsiteY22" fmla="*/ 17431 h 139064"/>
                <a:gd name="connsiteX23" fmla="*/ 61150 w 147828"/>
                <a:gd name="connsiteY23" fmla="*/ 21812 h 139064"/>
                <a:gd name="connsiteX24" fmla="*/ 43243 w 147828"/>
                <a:gd name="connsiteY24" fmla="*/ 32099 h 139064"/>
                <a:gd name="connsiteX25" fmla="*/ 43243 w 147828"/>
                <a:gd name="connsiteY25" fmla="*/ 124873 h 139064"/>
                <a:gd name="connsiteX26" fmla="*/ 59912 w 147828"/>
                <a:gd name="connsiteY26" fmla="*/ 127064 h 139064"/>
                <a:gd name="connsiteX27" fmla="*/ 59912 w 147828"/>
                <a:gd name="connsiteY27" fmla="*/ 139065 h 139064"/>
                <a:gd name="connsiteX28" fmla="*/ 2191 w 147828"/>
                <a:gd name="connsiteY28" fmla="*/ 139065 h 139064"/>
                <a:gd name="connsiteX29" fmla="*/ 2191 w 147828"/>
                <a:gd name="connsiteY29" fmla="*/ 127064 h 139064"/>
                <a:gd name="connsiteX30" fmla="*/ 17621 w 147828"/>
                <a:gd name="connsiteY30" fmla="*/ 124873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6" y="125063"/>
                  </a:lnTo>
                  <a:lnTo>
                    <a:pt x="104966" y="56293"/>
                  </a:lnTo>
                  <a:cubicBezTo>
                    <a:pt x="104966" y="46673"/>
                    <a:pt x="104299" y="39148"/>
                    <a:pt x="102965" y="33623"/>
                  </a:cubicBezTo>
                  <a:cubicBezTo>
                    <a:pt x="101632" y="28194"/>
                    <a:pt x="99250" y="24098"/>
                    <a:pt x="95631" y="21431"/>
                  </a:cubicBezTo>
                  <a:cubicBezTo>
                    <a:pt x="92012" y="18764"/>
                    <a:pt x="86773" y="17431"/>
                    <a:pt x="80010" y="17431"/>
                  </a:cubicBezTo>
                  <a:cubicBezTo>
                    <a:pt x="74104" y="17431"/>
                    <a:pt x="67818" y="18860"/>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58">
              <a:extLst>
                <a:ext uri="{FF2B5EF4-FFF2-40B4-BE49-F238E27FC236}">
                  <a16:creationId xmlns:a16="http://schemas.microsoft.com/office/drawing/2014/main" id="{7A4AF2F7-D59C-332D-0A61-AB7B9F143531}"/>
                </a:ext>
              </a:extLst>
            </p:cNvPr>
            <p:cNvSpPr/>
            <p:nvPr/>
          </p:nvSpPr>
          <p:spPr>
            <a:xfrm>
              <a:off x="12814553" y="6552025"/>
              <a:ext cx="120205" cy="141446"/>
            </a:xfrm>
            <a:custGeom>
              <a:avLst/>
              <a:gdLst>
                <a:gd name="connsiteX0" fmla="*/ 23146 w 120205"/>
                <a:gd name="connsiteY0" fmla="*/ 68294 h 141446"/>
                <a:gd name="connsiteX1" fmla="*/ 81439 w 120205"/>
                <a:gd name="connsiteY1" fmla="*/ 56674 h 141446"/>
                <a:gd name="connsiteX2" fmla="*/ 81439 w 120205"/>
                <a:gd name="connsiteY2" fmla="*/ 49816 h 141446"/>
                <a:gd name="connsiteX3" fmla="*/ 78962 w 120205"/>
                <a:gd name="connsiteY3" fmla="*/ 31718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39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294 h 141446"/>
                <a:gd name="connsiteX28" fmla="*/ 66199 w 120205"/>
                <a:gd name="connsiteY28" fmla="*/ 121063 h 141446"/>
                <a:gd name="connsiteX29" fmla="*/ 81343 w 120205"/>
                <a:gd name="connsiteY29" fmla="*/ 111728 h 141446"/>
                <a:gd name="connsiteX30" fmla="*/ 81343 w 120205"/>
                <a:gd name="connsiteY30" fmla="*/ 69628 h 141446"/>
                <a:gd name="connsiteX31" fmla="*/ 41053 w 120205"/>
                <a:gd name="connsiteY31" fmla="*/ 77819 h 141446"/>
                <a:gd name="connsiteX32" fmla="*/ 27432 w 120205"/>
                <a:gd name="connsiteY32" fmla="*/ 99250 h 141446"/>
                <a:gd name="connsiteX33" fmla="*/ 33909 w 120205"/>
                <a:gd name="connsiteY33" fmla="*/ 118682 h 141446"/>
                <a:gd name="connsiteX34" fmla="*/ 51435 w 120205"/>
                <a:gd name="connsiteY34" fmla="*/ 124873 h 141446"/>
                <a:gd name="connsiteX35" fmla="*/ 66199 w 120205"/>
                <a:gd name="connsiteY35" fmla="*/ 12106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294"/>
                  </a:moveTo>
                  <a:cubicBezTo>
                    <a:pt x="38481" y="61055"/>
                    <a:pt x="57912" y="57150"/>
                    <a:pt x="81439" y="56674"/>
                  </a:cubicBezTo>
                  <a:lnTo>
                    <a:pt x="81439" y="49816"/>
                  </a:lnTo>
                  <a:cubicBezTo>
                    <a:pt x="81439" y="42101"/>
                    <a:pt x="80582" y="36100"/>
                    <a:pt x="78962" y="31718"/>
                  </a:cubicBezTo>
                  <a:cubicBezTo>
                    <a:pt x="77343" y="27337"/>
                    <a:pt x="74485" y="24098"/>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3"/>
                    <a:pt x="11239" y="14192"/>
                    <a:pt x="16954" y="11239"/>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817" y="139351"/>
                    <a:pt x="49816" y="141446"/>
                    <a:pt x="40862" y="141446"/>
                  </a:cubicBezTo>
                  <a:cubicBezTo>
                    <a:pt x="29146" y="141446"/>
                    <a:pt x="19336" y="138017"/>
                    <a:pt x="11621" y="131255"/>
                  </a:cubicBezTo>
                  <a:cubicBezTo>
                    <a:pt x="3905" y="124492"/>
                    <a:pt x="0" y="114776"/>
                    <a:pt x="0" y="102013"/>
                  </a:cubicBezTo>
                  <a:cubicBezTo>
                    <a:pt x="95" y="86868"/>
                    <a:pt x="7810" y="75533"/>
                    <a:pt x="23146" y="68294"/>
                  </a:cubicBezTo>
                  <a:close/>
                  <a:moveTo>
                    <a:pt x="66199" y="121063"/>
                  </a:moveTo>
                  <a:cubicBezTo>
                    <a:pt x="71723" y="118491"/>
                    <a:pt x="76771" y="115348"/>
                    <a:pt x="81343" y="111728"/>
                  </a:cubicBezTo>
                  <a:lnTo>
                    <a:pt x="81343" y="69628"/>
                  </a:lnTo>
                  <a:cubicBezTo>
                    <a:pt x="63532" y="69628"/>
                    <a:pt x="50101" y="72390"/>
                    <a:pt x="41053" y="77819"/>
                  </a:cubicBezTo>
                  <a:cubicBezTo>
                    <a:pt x="32004" y="83249"/>
                    <a:pt x="27432" y="90392"/>
                    <a:pt x="27432" y="99250"/>
                  </a:cubicBezTo>
                  <a:cubicBezTo>
                    <a:pt x="27432" y="108013"/>
                    <a:pt x="29623" y="114586"/>
                    <a:pt x="33909" y="118682"/>
                  </a:cubicBezTo>
                  <a:cubicBezTo>
                    <a:pt x="38195" y="122873"/>
                    <a:pt x="44101" y="124873"/>
                    <a:pt x="51435" y="124873"/>
                  </a:cubicBezTo>
                  <a:cubicBezTo>
                    <a:pt x="55721" y="124968"/>
                    <a:pt x="60674" y="123635"/>
                    <a:pt x="66199"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59">
              <a:extLst>
                <a:ext uri="{FF2B5EF4-FFF2-40B4-BE49-F238E27FC236}">
                  <a16:creationId xmlns:a16="http://schemas.microsoft.com/office/drawing/2014/main" id="{9AF5AD0C-D0FF-41FE-6E65-868E38511170}"/>
                </a:ext>
              </a:extLst>
            </p:cNvPr>
            <p:cNvSpPr/>
            <p:nvPr/>
          </p:nvSpPr>
          <p:spPr>
            <a:xfrm>
              <a:off x="12949999"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0">
              <a:extLst>
                <a:ext uri="{FF2B5EF4-FFF2-40B4-BE49-F238E27FC236}">
                  <a16:creationId xmlns:a16="http://schemas.microsoft.com/office/drawing/2014/main" id="{DD6B3B0A-1287-8F60-BFCE-1BC6B3EDFDEC}"/>
                </a:ext>
              </a:extLst>
            </p:cNvPr>
            <p:cNvSpPr/>
            <p:nvPr/>
          </p:nvSpPr>
          <p:spPr>
            <a:xfrm>
              <a:off x="13090778"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477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248 w 133064"/>
                <a:gd name="connsiteY24" fmla="*/ 181451 h 202987"/>
                <a:gd name="connsiteX25" fmla="*/ 93726 w 133064"/>
                <a:gd name="connsiteY25" fmla="*/ 171545 h 202987"/>
                <a:gd name="connsiteX26" fmla="*/ 93726 w 133064"/>
                <a:gd name="connsiteY26" fmla="*/ 82010 h 202987"/>
                <a:gd name="connsiteX27" fmla="*/ 84582 w 133064"/>
                <a:gd name="connsiteY27" fmla="*/ 76772 h 202987"/>
                <a:gd name="connsiteX28" fmla="*/ 69247 w 133064"/>
                <a:gd name="connsiteY28" fmla="*/ 74486 h 202987"/>
                <a:gd name="connsiteX29" fmla="*/ 38767 w 133064"/>
                <a:gd name="connsiteY29" fmla="*/ 89059 h 202987"/>
                <a:gd name="connsiteX30" fmla="*/ 27432 w 133064"/>
                <a:gd name="connsiteY30" fmla="*/ 133922 h 202987"/>
                <a:gd name="connsiteX31" fmla="*/ 37433 w 133064"/>
                <a:gd name="connsiteY31" fmla="*/ 173069 h 202987"/>
                <a:gd name="connsiteX32" fmla="*/ 63341 w 133064"/>
                <a:gd name="connsiteY32" fmla="*/ 185833 h 202987"/>
                <a:gd name="connsiteX33" fmla="*/ 81248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477"/>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633"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248" y="181451"/>
                  </a:moveTo>
                  <a:cubicBezTo>
                    <a:pt x="86773" y="178594"/>
                    <a:pt x="90964" y="175260"/>
                    <a:pt x="93726" y="171545"/>
                  </a:cubicBezTo>
                  <a:lnTo>
                    <a:pt x="93726" y="82010"/>
                  </a:lnTo>
                  <a:cubicBezTo>
                    <a:pt x="92392" y="80010"/>
                    <a:pt x="89345" y="78296"/>
                    <a:pt x="84582" y="76772"/>
                  </a:cubicBezTo>
                  <a:cubicBezTo>
                    <a:pt x="79724" y="75248"/>
                    <a:pt x="74676" y="74486"/>
                    <a:pt x="69247" y="74486"/>
                  </a:cubicBezTo>
                  <a:cubicBezTo>
                    <a:pt x="56483" y="74486"/>
                    <a:pt x="46387" y="79343"/>
                    <a:pt x="38767" y="89059"/>
                  </a:cubicBezTo>
                  <a:cubicBezTo>
                    <a:pt x="31147" y="98774"/>
                    <a:pt x="27432" y="113728"/>
                    <a:pt x="27432" y="133922"/>
                  </a:cubicBezTo>
                  <a:cubicBezTo>
                    <a:pt x="27432" y="151543"/>
                    <a:pt x="30766" y="164592"/>
                    <a:pt x="37433" y="173069"/>
                  </a:cubicBezTo>
                  <a:cubicBezTo>
                    <a:pt x="44101" y="181547"/>
                    <a:pt x="52768" y="185833"/>
                    <a:pt x="63341" y="185833"/>
                  </a:cubicBezTo>
                  <a:cubicBezTo>
                    <a:pt x="69723" y="185738"/>
                    <a:pt x="75629" y="184309"/>
                    <a:pt x="81248" y="181451"/>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1">
              <a:extLst>
                <a:ext uri="{FF2B5EF4-FFF2-40B4-BE49-F238E27FC236}">
                  <a16:creationId xmlns:a16="http://schemas.microsoft.com/office/drawing/2014/main" id="{BEFE4FA1-E6C1-ADFC-EC06-D2A10B6456A8}"/>
                </a:ext>
              </a:extLst>
            </p:cNvPr>
            <p:cNvSpPr/>
            <p:nvPr/>
          </p:nvSpPr>
          <p:spPr>
            <a:xfrm>
              <a:off x="13242987"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2">
              <a:extLst>
                <a:ext uri="{FF2B5EF4-FFF2-40B4-BE49-F238E27FC236}">
                  <a16:creationId xmlns:a16="http://schemas.microsoft.com/office/drawing/2014/main" id="{A7B416B3-E577-CC9A-321B-1B86511166AC}"/>
                </a:ext>
              </a:extLst>
            </p:cNvPr>
            <p:cNvSpPr/>
            <p:nvPr/>
          </p:nvSpPr>
          <p:spPr>
            <a:xfrm>
              <a:off x="11032235"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1"/>
                  </a:cubicBezTo>
                  <a:lnTo>
                    <a:pt x="2000" y="131159"/>
                  </a:lnTo>
                  <a:lnTo>
                    <a:pt x="17621" y="131159"/>
                  </a:lnTo>
                  <a:lnTo>
                    <a:pt x="21812" y="162973"/>
                  </a:lnTo>
                  <a:cubicBezTo>
                    <a:pt x="24575" y="165545"/>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490"/>
                    <a:pt x="51054" y="102013"/>
                  </a:cubicBezTo>
                  <a:cubicBezTo>
                    <a:pt x="41910" y="97917"/>
                    <a:pt x="34004" y="93726"/>
                    <a:pt x="27146" y="89535"/>
                  </a:cubicBezTo>
                  <a:cubicBezTo>
                    <a:pt x="20288" y="85344"/>
                    <a:pt x="14478" y="79629"/>
                    <a:pt x="9525" y="72485"/>
                  </a:cubicBezTo>
                  <a:cubicBezTo>
                    <a:pt x="4572" y="65342"/>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430"/>
                    <a:pt x="67532" y="12764"/>
                    <a:pt x="61532" y="12764"/>
                  </a:cubicBezTo>
                  <a:cubicBezTo>
                    <a:pt x="50292" y="12764"/>
                    <a:pt x="41720" y="15145"/>
                    <a:pt x="35909" y="19907"/>
                  </a:cubicBezTo>
                  <a:cubicBezTo>
                    <a:pt x="30099" y="24575"/>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6"/>
                    <a:pt x="89726"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95"/>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3">
              <a:extLst>
                <a:ext uri="{FF2B5EF4-FFF2-40B4-BE49-F238E27FC236}">
                  <a16:creationId xmlns:a16="http://schemas.microsoft.com/office/drawing/2014/main" id="{8DBF4AC4-B84B-8C5E-36E7-9DCC753CFB1D}"/>
                </a:ext>
              </a:extLst>
            </p:cNvPr>
            <p:cNvSpPr/>
            <p:nvPr/>
          </p:nvSpPr>
          <p:spPr>
            <a:xfrm>
              <a:off x="11170062"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2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862" y="0"/>
                  </a:lnTo>
                  <a:lnTo>
                    <a:pt x="43339" y="35243"/>
                  </a:lnTo>
                  <a:lnTo>
                    <a:pt x="84201" y="35243"/>
                  </a:lnTo>
                  <a:lnTo>
                    <a:pt x="84201" y="51435"/>
                  </a:lnTo>
                  <a:lnTo>
                    <a:pt x="43339" y="51435"/>
                  </a:lnTo>
                  <a:lnTo>
                    <a:pt x="43339" y="126587"/>
                  </a:lnTo>
                  <a:cubicBezTo>
                    <a:pt x="43339" y="135922"/>
                    <a:pt x="43625" y="142399"/>
                    <a:pt x="44196" y="146209"/>
                  </a:cubicBezTo>
                  <a:cubicBezTo>
                    <a:pt x="44768" y="150019"/>
                    <a:pt x="46006" y="152400"/>
                    <a:pt x="47911" y="153543"/>
                  </a:cubicBezTo>
                  <a:cubicBezTo>
                    <a:pt x="49816" y="154686"/>
                    <a:pt x="53054" y="155258"/>
                    <a:pt x="57531" y="155258"/>
                  </a:cubicBezTo>
                  <a:cubicBezTo>
                    <a:pt x="61912"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4">
              <a:extLst>
                <a:ext uri="{FF2B5EF4-FFF2-40B4-BE49-F238E27FC236}">
                  <a16:creationId xmlns:a16="http://schemas.microsoft.com/office/drawing/2014/main" id="{758EAE8A-3A17-C63D-CEB5-AE42876D7F35}"/>
                </a:ext>
              </a:extLst>
            </p:cNvPr>
            <p:cNvSpPr/>
            <p:nvPr/>
          </p:nvSpPr>
          <p:spPr>
            <a:xfrm>
              <a:off x="11272932" y="6829107"/>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1907 h 141446"/>
                <a:gd name="connsiteX5" fmla="*/ 53435 w 120205"/>
                <a:gd name="connsiteY5" fmla="*/ 18859 h 141446"/>
                <a:gd name="connsiteX6" fmla="*/ 31052 w 120205"/>
                <a:gd name="connsiteY6" fmla="*/ 22384 h 141446"/>
                <a:gd name="connsiteX7" fmla="*/ 11335 w 120205"/>
                <a:gd name="connsiteY7" fmla="*/ 31052 h 141446"/>
                <a:gd name="connsiteX8" fmla="*/ 5239 w 120205"/>
                <a:gd name="connsiteY8" fmla="*/ 18288 h 141446"/>
                <a:gd name="connsiteX9" fmla="*/ 16955 w 120205"/>
                <a:gd name="connsiteY9" fmla="*/ 11240 h 141446"/>
                <a:gd name="connsiteX10" fmla="*/ 36767 w 120205"/>
                <a:gd name="connsiteY10" fmla="*/ 3429 h 141446"/>
                <a:gd name="connsiteX11" fmla="*/ 59245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6 w 120205"/>
                <a:gd name="connsiteY16" fmla="*/ 126778 h 141446"/>
                <a:gd name="connsiteX17" fmla="*/ 120206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0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2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1907"/>
                  </a:cubicBezTo>
                  <a:cubicBezTo>
                    <a:pt x="66485" y="19907"/>
                    <a:pt x="60769" y="18859"/>
                    <a:pt x="53435" y="18859"/>
                  </a:cubicBezTo>
                  <a:cubicBezTo>
                    <a:pt x="45148" y="18859"/>
                    <a:pt x="37624" y="20003"/>
                    <a:pt x="31052" y="22384"/>
                  </a:cubicBezTo>
                  <a:cubicBezTo>
                    <a:pt x="24479" y="24765"/>
                    <a:pt x="17907" y="27623"/>
                    <a:pt x="11335" y="31052"/>
                  </a:cubicBezTo>
                  <a:lnTo>
                    <a:pt x="5239" y="18288"/>
                  </a:lnTo>
                  <a:cubicBezTo>
                    <a:pt x="7334" y="16478"/>
                    <a:pt x="11240" y="14097"/>
                    <a:pt x="16955"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541"/>
                  </a:lnTo>
                  <a:cubicBezTo>
                    <a:pt x="116967" y="138398"/>
                    <a:pt x="112776" y="139160"/>
                    <a:pt x="107823" y="140018"/>
                  </a:cubicBezTo>
                  <a:cubicBezTo>
                    <a:pt x="102870" y="140780"/>
                    <a:pt x="98488" y="141256"/>
                    <a:pt x="94774" y="141256"/>
                  </a:cubicBezTo>
                  <a:cubicBezTo>
                    <a:pt x="90202" y="141256"/>
                    <a:pt x="87059" y="140589"/>
                    <a:pt x="85439" y="139160"/>
                  </a:cubicBezTo>
                  <a:cubicBezTo>
                    <a:pt x="83820" y="137731"/>
                    <a:pt x="82963" y="134684"/>
                    <a:pt x="82963" y="130016"/>
                  </a:cubicBezTo>
                  <a:lnTo>
                    <a:pt x="82963" y="121920"/>
                  </a:lnTo>
                  <a:cubicBezTo>
                    <a:pt x="78105" y="126778"/>
                    <a:pt x="72104" y="131350"/>
                    <a:pt x="64961" y="135350"/>
                  </a:cubicBezTo>
                  <a:cubicBezTo>
                    <a:pt x="57817" y="139446"/>
                    <a:pt x="49816" y="141446"/>
                    <a:pt x="40862" y="141446"/>
                  </a:cubicBezTo>
                  <a:cubicBezTo>
                    <a:pt x="29146" y="141446"/>
                    <a:pt x="19336" y="138017"/>
                    <a:pt x="11620" y="131255"/>
                  </a:cubicBezTo>
                  <a:cubicBezTo>
                    <a:pt x="3905" y="124492"/>
                    <a:pt x="0" y="114776"/>
                    <a:pt x="0" y="102013"/>
                  </a:cubicBezTo>
                  <a:cubicBezTo>
                    <a:pt x="191" y="86773"/>
                    <a:pt x="7810" y="75438"/>
                    <a:pt x="23146" y="68199"/>
                  </a:cubicBezTo>
                  <a:close/>
                  <a:moveTo>
                    <a:pt x="66294" y="120968"/>
                  </a:moveTo>
                  <a:cubicBezTo>
                    <a:pt x="71818" y="118396"/>
                    <a:pt x="76867" y="115253"/>
                    <a:pt x="81439" y="111633"/>
                  </a:cubicBezTo>
                  <a:lnTo>
                    <a:pt x="81439" y="69532"/>
                  </a:lnTo>
                  <a:cubicBezTo>
                    <a:pt x="63627" y="69532"/>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5">
              <a:extLst>
                <a:ext uri="{FF2B5EF4-FFF2-40B4-BE49-F238E27FC236}">
                  <a16:creationId xmlns:a16="http://schemas.microsoft.com/office/drawing/2014/main" id="{1085C720-5E5F-13D9-E227-37BBB73D109A}"/>
                </a:ext>
              </a:extLst>
            </p:cNvPr>
            <p:cNvSpPr/>
            <p:nvPr/>
          </p:nvSpPr>
          <p:spPr>
            <a:xfrm>
              <a:off x="11406949"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4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7" y="24098"/>
                    <a:pt x="23431" y="19145"/>
                    <a:pt x="25241" y="12287"/>
                  </a:cubicBezTo>
                  <a:cubicBezTo>
                    <a:pt x="27051" y="5429"/>
                    <a:pt x="28099" y="1333"/>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6">
              <a:extLst>
                <a:ext uri="{FF2B5EF4-FFF2-40B4-BE49-F238E27FC236}">
                  <a16:creationId xmlns:a16="http://schemas.microsoft.com/office/drawing/2014/main" id="{0FBB3CA5-4434-22FF-AE5B-A1BECB1A0A0A}"/>
                </a:ext>
              </a:extLst>
            </p:cNvPr>
            <p:cNvSpPr/>
            <p:nvPr/>
          </p:nvSpPr>
          <p:spPr>
            <a:xfrm>
              <a:off x="11509247"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7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005" y="4381"/>
                  </a:cubicBezTo>
                  <a:cubicBezTo>
                    <a:pt x="46577" y="7334"/>
                    <a:pt x="47911" y="11049"/>
                    <a:pt x="47911" y="15621"/>
                  </a:cubicBezTo>
                  <a:cubicBezTo>
                    <a:pt x="47911" y="21145"/>
                    <a:pt x="46292" y="25527"/>
                    <a:pt x="43148" y="28861"/>
                  </a:cubicBezTo>
                  <a:cubicBezTo>
                    <a:pt x="40005" y="32195"/>
                    <a:pt x="35528" y="33719"/>
                    <a:pt x="29813" y="33719"/>
                  </a:cubicBezTo>
                  <a:lnTo>
                    <a:pt x="29527"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7">
              <a:extLst>
                <a:ext uri="{FF2B5EF4-FFF2-40B4-BE49-F238E27FC236}">
                  <a16:creationId xmlns:a16="http://schemas.microsoft.com/office/drawing/2014/main" id="{A2EFF4D3-7F71-4B77-827C-A3F9A8399550}"/>
                </a:ext>
              </a:extLst>
            </p:cNvPr>
            <p:cNvSpPr/>
            <p:nvPr/>
          </p:nvSpPr>
          <p:spPr>
            <a:xfrm>
              <a:off x="11593829" y="6829107"/>
              <a:ext cx="99155" cy="141446"/>
            </a:xfrm>
            <a:custGeom>
              <a:avLst/>
              <a:gdLst>
                <a:gd name="connsiteX0" fmla="*/ 20479 w 99155"/>
                <a:gd name="connsiteY0" fmla="*/ 119253 h 141446"/>
                <a:gd name="connsiteX1" fmla="*/ 30861 w 99155"/>
                <a:gd name="connsiteY1" fmla="*/ 125825 h 141446"/>
                <a:gd name="connsiteX2" fmla="*/ 47625 w 99155"/>
                <a:gd name="connsiteY2" fmla="*/ 128778 h 141446"/>
                <a:gd name="connsiteX3" fmla="*/ 68199 w 99155"/>
                <a:gd name="connsiteY3" fmla="*/ 123349 h 141446"/>
                <a:gd name="connsiteX4" fmla="*/ 74771 w 99155"/>
                <a:gd name="connsiteY4" fmla="*/ 108395 h 141446"/>
                <a:gd name="connsiteX5" fmla="*/ 70580 w 99155"/>
                <a:gd name="connsiteY5" fmla="*/ 96869 h 141446"/>
                <a:gd name="connsiteX6" fmla="*/ 58960 w 99155"/>
                <a:gd name="connsiteY6" fmla="*/ 88202 h 141446"/>
                <a:gd name="connsiteX7" fmla="*/ 37528 w 99155"/>
                <a:gd name="connsiteY7" fmla="*/ 79057 h 141446"/>
                <a:gd name="connsiteX8" fmla="*/ 10001 w 99155"/>
                <a:gd name="connsiteY8" fmla="*/ 62008 h 141446"/>
                <a:gd name="connsiteX9" fmla="*/ 1333 w 99155"/>
                <a:gd name="connsiteY9" fmla="*/ 35909 h 141446"/>
                <a:gd name="connsiteX10" fmla="*/ 7810 w 99155"/>
                <a:gd name="connsiteY10" fmla="*/ 17050 h 141446"/>
                <a:gd name="connsiteX11" fmla="*/ 25718 w 99155"/>
                <a:gd name="connsiteY11" fmla="*/ 4477 h 141446"/>
                <a:gd name="connsiteX12" fmla="*/ 51054 w 99155"/>
                <a:gd name="connsiteY12" fmla="*/ 0 h 141446"/>
                <a:gd name="connsiteX13" fmla="*/ 70771 w 99155"/>
                <a:gd name="connsiteY13" fmla="*/ 1715 h 141446"/>
                <a:gd name="connsiteX14" fmla="*/ 84391 w 99155"/>
                <a:gd name="connsiteY14" fmla="*/ 5144 h 141446"/>
                <a:gd name="connsiteX15" fmla="*/ 91249 w 99155"/>
                <a:gd name="connsiteY15" fmla="*/ 7334 h 141446"/>
                <a:gd name="connsiteX16" fmla="*/ 91249 w 99155"/>
                <a:gd name="connsiteY16" fmla="*/ 37719 h 141446"/>
                <a:gd name="connsiteX17" fmla="*/ 76200 w 99155"/>
                <a:gd name="connsiteY17" fmla="*/ 37719 h 141446"/>
                <a:gd name="connsiteX18" fmla="*/ 71342 w 99155"/>
                <a:gd name="connsiteY18" fmla="*/ 19622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7 w 99155"/>
                <a:gd name="connsiteY25" fmla="*/ 57245 h 141446"/>
                <a:gd name="connsiteX26" fmla="*/ 56864 w 99155"/>
                <a:gd name="connsiteY26" fmla="*/ 59246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479 w 99155"/>
                <a:gd name="connsiteY36" fmla="*/ 11925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479" y="119253"/>
                  </a:moveTo>
                  <a:cubicBezTo>
                    <a:pt x="22098" y="121730"/>
                    <a:pt x="25622" y="123920"/>
                    <a:pt x="30861" y="125825"/>
                  </a:cubicBezTo>
                  <a:cubicBezTo>
                    <a:pt x="36100" y="127730"/>
                    <a:pt x="41720" y="128778"/>
                    <a:pt x="47625" y="128778"/>
                  </a:cubicBezTo>
                  <a:cubicBezTo>
                    <a:pt x="56959" y="128778"/>
                    <a:pt x="63818" y="126968"/>
                    <a:pt x="68199" y="123349"/>
                  </a:cubicBezTo>
                  <a:cubicBezTo>
                    <a:pt x="72580" y="119729"/>
                    <a:pt x="74771" y="114776"/>
                    <a:pt x="74771" y="108395"/>
                  </a:cubicBezTo>
                  <a:cubicBezTo>
                    <a:pt x="74771" y="104013"/>
                    <a:pt x="73343" y="100203"/>
                    <a:pt x="70580" y="96869"/>
                  </a:cubicBezTo>
                  <a:cubicBezTo>
                    <a:pt x="67818" y="93631"/>
                    <a:pt x="63913" y="90678"/>
                    <a:pt x="58960" y="88202"/>
                  </a:cubicBezTo>
                  <a:cubicBezTo>
                    <a:pt x="54007" y="85630"/>
                    <a:pt x="46863" y="82582"/>
                    <a:pt x="37528" y="79057"/>
                  </a:cubicBezTo>
                  <a:cubicBezTo>
                    <a:pt x="24955" y="74295"/>
                    <a:pt x="15811" y="68675"/>
                    <a:pt x="10001" y="62008"/>
                  </a:cubicBezTo>
                  <a:cubicBezTo>
                    <a:pt x="4191" y="55340"/>
                    <a:pt x="1333" y="46673"/>
                    <a:pt x="1333" y="35909"/>
                  </a:cubicBezTo>
                  <a:cubicBezTo>
                    <a:pt x="1333" y="28766"/>
                    <a:pt x="3524" y="22479"/>
                    <a:pt x="7810" y="17050"/>
                  </a:cubicBezTo>
                  <a:cubicBezTo>
                    <a:pt x="12097" y="11621"/>
                    <a:pt x="18097" y="7430"/>
                    <a:pt x="25718" y="4477"/>
                  </a:cubicBezTo>
                  <a:cubicBezTo>
                    <a:pt x="33338" y="1429"/>
                    <a:pt x="41720" y="0"/>
                    <a:pt x="51054" y="0"/>
                  </a:cubicBezTo>
                  <a:cubicBezTo>
                    <a:pt x="58579" y="0"/>
                    <a:pt x="65151" y="572"/>
                    <a:pt x="70771" y="1715"/>
                  </a:cubicBezTo>
                  <a:cubicBezTo>
                    <a:pt x="76391" y="2857"/>
                    <a:pt x="80962" y="4001"/>
                    <a:pt x="84391" y="5144"/>
                  </a:cubicBezTo>
                  <a:cubicBezTo>
                    <a:pt x="87820" y="6286"/>
                    <a:pt x="90107" y="7049"/>
                    <a:pt x="91249" y="7334"/>
                  </a:cubicBezTo>
                  <a:lnTo>
                    <a:pt x="91249" y="37719"/>
                  </a:lnTo>
                  <a:lnTo>
                    <a:pt x="76200" y="37719"/>
                  </a:lnTo>
                  <a:lnTo>
                    <a:pt x="71342" y="19622"/>
                  </a:lnTo>
                  <a:cubicBezTo>
                    <a:pt x="70390" y="17621"/>
                    <a:pt x="67723" y="16002"/>
                    <a:pt x="63532" y="14573"/>
                  </a:cubicBezTo>
                  <a:cubicBezTo>
                    <a:pt x="59341" y="13145"/>
                    <a:pt x="54578" y="12478"/>
                    <a:pt x="49339" y="12478"/>
                  </a:cubicBezTo>
                  <a:cubicBezTo>
                    <a:pt x="42005" y="12478"/>
                    <a:pt x="36100" y="14097"/>
                    <a:pt x="31623" y="17335"/>
                  </a:cubicBezTo>
                  <a:cubicBezTo>
                    <a:pt x="27146" y="20574"/>
                    <a:pt x="24860" y="24955"/>
                    <a:pt x="24860" y="30575"/>
                  </a:cubicBezTo>
                  <a:cubicBezTo>
                    <a:pt x="24860" y="35433"/>
                    <a:pt x="26003" y="39529"/>
                    <a:pt x="28384" y="42672"/>
                  </a:cubicBezTo>
                  <a:cubicBezTo>
                    <a:pt x="30766" y="45815"/>
                    <a:pt x="33719" y="48387"/>
                    <a:pt x="37338" y="50387"/>
                  </a:cubicBezTo>
                  <a:cubicBezTo>
                    <a:pt x="40957" y="52388"/>
                    <a:pt x="45815" y="54674"/>
                    <a:pt x="52007" y="57245"/>
                  </a:cubicBezTo>
                  <a:lnTo>
                    <a:pt x="56864" y="59246"/>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8" y="137827"/>
                    <a:pt x="62865" y="141446"/>
                    <a:pt x="46482" y="141446"/>
                  </a:cubicBezTo>
                  <a:cubicBezTo>
                    <a:pt x="38481" y="141446"/>
                    <a:pt x="30099" y="140303"/>
                    <a:pt x="21431" y="138113"/>
                  </a:cubicBezTo>
                  <a:cubicBezTo>
                    <a:pt x="12668" y="135922"/>
                    <a:pt x="5524" y="133636"/>
                    <a:pt x="0" y="131350"/>
                  </a:cubicBezTo>
                  <a:lnTo>
                    <a:pt x="0" y="100013"/>
                  </a:lnTo>
                  <a:lnTo>
                    <a:pt x="15907" y="100013"/>
                  </a:lnTo>
                  <a:lnTo>
                    <a:pt x="20479" y="11925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68">
              <a:extLst>
                <a:ext uri="{FF2B5EF4-FFF2-40B4-BE49-F238E27FC236}">
                  <a16:creationId xmlns:a16="http://schemas.microsoft.com/office/drawing/2014/main" id="{EE4AFAA3-8BB4-E715-7640-073FE6F14B50}"/>
                </a:ext>
              </a:extLst>
            </p:cNvPr>
            <p:cNvSpPr/>
            <p:nvPr/>
          </p:nvSpPr>
          <p:spPr>
            <a:xfrm>
              <a:off x="11711653"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8"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69">
              <a:extLst>
                <a:ext uri="{FF2B5EF4-FFF2-40B4-BE49-F238E27FC236}">
                  <a16:creationId xmlns:a16="http://schemas.microsoft.com/office/drawing/2014/main" id="{6A5247F7-CF41-CFC7-DB4D-E2E417095728}"/>
                </a:ext>
              </a:extLst>
            </p:cNvPr>
            <p:cNvSpPr/>
            <p:nvPr/>
          </p:nvSpPr>
          <p:spPr>
            <a:xfrm>
              <a:off x="11813952"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8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8" y="1715"/>
                    <a:pt x="26289" y="0"/>
                    <a:pt x="31814" y="0"/>
                  </a:cubicBezTo>
                  <a:cubicBezTo>
                    <a:pt x="37338" y="0"/>
                    <a:pt x="41434" y="1429"/>
                    <a:pt x="44006" y="4381"/>
                  </a:cubicBezTo>
                  <a:cubicBezTo>
                    <a:pt x="46577" y="7334"/>
                    <a:pt x="47911" y="11049"/>
                    <a:pt x="47911" y="15621"/>
                  </a:cubicBezTo>
                  <a:cubicBezTo>
                    <a:pt x="47911" y="21145"/>
                    <a:pt x="46292" y="25527"/>
                    <a:pt x="43148" y="28861"/>
                  </a:cubicBezTo>
                  <a:cubicBezTo>
                    <a:pt x="40005" y="32195"/>
                    <a:pt x="35528" y="33719"/>
                    <a:pt x="29813" y="33719"/>
                  </a:cubicBezTo>
                  <a:lnTo>
                    <a:pt x="29528"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0">
              <a:extLst>
                <a:ext uri="{FF2B5EF4-FFF2-40B4-BE49-F238E27FC236}">
                  <a16:creationId xmlns:a16="http://schemas.microsoft.com/office/drawing/2014/main" id="{DED8E394-47A0-6E14-C906-8AEEE2A3F26C}"/>
                </a:ext>
              </a:extLst>
            </p:cNvPr>
            <p:cNvSpPr/>
            <p:nvPr/>
          </p:nvSpPr>
          <p:spPr>
            <a:xfrm>
              <a:off x="11893388" y="6828345"/>
              <a:ext cx="107158" cy="142303"/>
            </a:xfrm>
            <a:custGeom>
              <a:avLst/>
              <a:gdLst>
                <a:gd name="connsiteX0" fmla="*/ 7813 w 107158"/>
                <a:gd name="connsiteY0" fmla="*/ 35814 h 142303"/>
                <a:gd name="connsiteX1" fmla="*/ 31340 w 107158"/>
                <a:gd name="connsiteY1" fmla="*/ 9716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8 h 142303"/>
                <a:gd name="connsiteX6" fmla="*/ 88014 w 107158"/>
                <a:gd name="connsiteY6" fmla="*/ 45148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299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6 h 142303"/>
                <a:gd name="connsiteX16" fmla="*/ 87728 w 107158"/>
                <a:gd name="connsiteY16" fmla="*/ 136779 h 142303"/>
                <a:gd name="connsiteX17" fmla="*/ 61629 w 107158"/>
                <a:gd name="connsiteY17" fmla="*/ 142303 h 142303"/>
                <a:gd name="connsiteX18" fmla="*/ 27720 w 107158"/>
                <a:gd name="connsiteY18" fmla="*/ 133255 h 142303"/>
                <a:gd name="connsiteX19" fmla="*/ 6956 w 107158"/>
                <a:gd name="connsiteY19" fmla="*/ 108394 h 142303"/>
                <a:gd name="connsiteX20" fmla="*/ 3 w 107158"/>
                <a:gd name="connsiteY20" fmla="*/ 72580 h 142303"/>
                <a:gd name="connsiteX21" fmla="*/ 7813 w 107158"/>
                <a:gd name="connsiteY21" fmla="*/ 35814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814"/>
                  </a:moveTo>
                  <a:cubicBezTo>
                    <a:pt x="13147" y="24860"/>
                    <a:pt x="20958" y="16192"/>
                    <a:pt x="31340" y="9716"/>
                  </a:cubicBezTo>
                  <a:cubicBezTo>
                    <a:pt x="41722" y="3239"/>
                    <a:pt x="54105" y="0"/>
                    <a:pt x="68678" y="0"/>
                  </a:cubicBezTo>
                  <a:cubicBezTo>
                    <a:pt x="75726" y="0"/>
                    <a:pt x="81727" y="667"/>
                    <a:pt x="86775" y="2000"/>
                  </a:cubicBezTo>
                  <a:cubicBezTo>
                    <a:pt x="91824" y="3334"/>
                    <a:pt x="97824" y="5143"/>
                    <a:pt x="104873" y="7429"/>
                  </a:cubicBezTo>
                  <a:lnTo>
                    <a:pt x="103920" y="45148"/>
                  </a:lnTo>
                  <a:lnTo>
                    <a:pt x="88014" y="45148"/>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299"/>
                  </a:cubicBezTo>
                  <a:cubicBezTo>
                    <a:pt x="45723" y="120301"/>
                    <a:pt x="55343" y="125349"/>
                    <a:pt x="67249" y="125349"/>
                  </a:cubicBezTo>
                  <a:cubicBezTo>
                    <a:pt x="74107" y="125349"/>
                    <a:pt x="80584" y="124301"/>
                    <a:pt x="86680" y="122206"/>
                  </a:cubicBezTo>
                  <a:cubicBezTo>
                    <a:pt x="92776" y="120110"/>
                    <a:pt x="98015" y="117539"/>
                    <a:pt x="102492" y="114586"/>
                  </a:cubicBezTo>
                  <a:lnTo>
                    <a:pt x="107159" y="124396"/>
                  </a:lnTo>
                  <a:cubicBezTo>
                    <a:pt x="102777" y="128968"/>
                    <a:pt x="96300" y="133064"/>
                    <a:pt x="87728" y="136779"/>
                  </a:cubicBezTo>
                  <a:cubicBezTo>
                    <a:pt x="79155" y="140494"/>
                    <a:pt x="70488" y="142303"/>
                    <a:pt x="61629" y="142303"/>
                  </a:cubicBezTo>
                  <a:cubicBezTo>
                    <a:pt x="48294" y="142303"/>
                    <a:pt x="36960" y="139255"/>
                    <a:pt x="27720" y="133255"/>
                  </a:cubicBezTo>
                  <a:cubicBezTo>
                    <a:pt x="18481" y="127254"/>
                    <a:pt x="11528" y="118967"/>
                    <a:pt x="6956" y="108394"/>
                  </a:cubicBezTo>
                  <a:cubicBezTo>
                    <a:pt x="2384" y="97822"/>
                    <a:pt x="3" y="85916"/>
                    <a:pt x="3" y="72580"/>
                  </a:cubicBezTo>
                  <a:cubicBezTo>
                    <a:pt x="-93" y="58960"/>
                    <a:pt x="2479" y="46768"/>
                    <a:pt x="7813" y="3581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1">
              <a:extLst>
                <a:ext uri="{FF2B5EF4-FFF2-40B4-BE49-F238E27FC236}">
                  <a16:creationId xmlns:a16="http://schemas.microsoft.com/office/drawing/2014/main" id="{6811D63B-EBA9-3E21-51D2-B9A045A84B94}"/>
                </a:ext>
              </a:extLst>
            </p:cNvPr>
            <p:cNvSpPr/>
            <p:nvPr/>
          </p:nvSpPr>
          <p:spPr>
            <a:xfrm>
              <a:off x="12021597" y="6759003"/>
              <a:ext cx="120205" cy="211550"/>
            </a:xfrm>
            <a:custGeom>
              <a:avLst/>
              <a:gdLst>
                <a:gd name="connsiteX0" fmla="*/ 23146 w 120205"/>
                <a:gd name="connsiteY0" fmla="*/ 138303 h 211550"/>
                <a:gd name="connsiteX1" fmla="*/ 81439 w 120205"/>
                <a:gd name="connsiteY1" fmla="*/ 126683 h 211550"/>
                <a:gd name="connsiteX2" fmla="*/ 81439 w 120205"/>
                <a:gd name="connsiteY2" fmla="*/ 119825 h 211550"/>
                <a:gd name="connsiteX3" fmla="*/ 78962 w 120205"/>
                <a:gd name="connsiteY3" fmla="*/ 101727 h 211550"/>
                <a:gd name="connsiteX4" fmla="*/ 70485 w 120205"/>
                <a:gd name="connsiteY4" fmla="*/ 92011 h 211550"/>
                <a:gd name="connsiteX5" fmla="*/ 53435 w 120205"/>
                <a:gd name="connsiteY5" fmla="*/ 88963 h 211550"/>
                <a:gd name="connsiteX6" fmla="*/ 31052 w 120205"/>
                <a:gd name="connsiteY6" fmla="*/ 92488 h 211550"/>
                <a:gd name="connsiteX7" fmla="*/ 11335 w 120205"/>
                <a:gd name="connsiteY7" fmla="*/ 101156 h 211550"/>
                <a:gd name="connsiteX8" fmla="*/ 5239 w 120205"/>
                <a:gd name="connsiteY8" fmla="*/ 88392 h 211550"/>
                <a:gd name="connsiteX9" fmla="*/ 16954 w 120205"/>
                <a:gd name="connsiteY9" fmla="*/ 81343 h 211550"/>
                <a:gd name="connsiteX10" fmla="*/ 36767 w 120205"/>
                <a:gd name="connsiteY10" fmla="*/ 73533 h 211550"/>
                <a:gd name="connsiteX11" fmla="*/ 59246 w 120205"/>
                <a:gd name="connsiteY11" fmla="*/ 70104 h 211550"/>
                <a:gd name="connsiteX12" fmla="*/ 86773 w 120205"/>
                <a:gd name="connsiteY12" fmla="*/ 74866 h 211550"/>
                <a:gd name="connsiteX13" fmla="*/ 101346 w 120205"/>
                <a:gd name="connsiteY13" fmla="*/ 90202 h 211550"/>
                <a:gd name="connsiteX14" fmla="*/ 105727 w 120205"/>
                <a:gd name="connsiteY14" fmla="*/ 118301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2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303 h 211550"/>
                <a:gd name="connsiteX28" fmla="*/ 34766 w 120205"/>
                <a:gd name="connsiteY28" fmla="*/ 42196 h 211550"/>
                <a:gd name="connsiteX29" fmla="*/ 20479 w 120205"/>
                <a:gd name="connsiteY29" fmla="*/ 27622 h 211550"/>
                <a:gd name="connsiteX30" fmla="*/ 15621 w 120205"/>
                <a:gd name="connsiteY30" fmla="*/ 7429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1 h 211550"/>
                <a:gd name="connsiteX38" fmla="*/ 83820 w 120205"/>
                <a:gd name="connsiteY38" fmla="*/ 0 h 211550"/>
                <a:gd name="connsiteX39" fmla="*/ 96583 w 120205"/>
                <a:gd name="connsiteY39" fmla="*/ 0 h 211550"/>
                <a:gd name="connsiteX40" fmla="*/ 97060 w 120205"/>
                <a:gd name="connsiteY40" fmla="*/ 7144 h 211550"/>
                <a:gd name="connsiteX41" fmla="*/ 92011 w 120205"/>
                <a:gd name="connsiteY41" fmla="*/ 27241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1072 h 211550"/>
                <a:gd name="connsiteX46" fmla="*/ 81344 w 120205"/>
                <a:gd name="connsiteY46" fmla="*/ 181737 h 211550"/>
                <a:gd name="connsiteX47" fmla="*/ 81344 w 120205"/>
                <a:gd name="connsiteY47" fmla="*/ 139636 h 211550"/>
                <a:gd name="connsiteX48" fmla="*/ 41053 w 120205"/>
                <a:gd name="connsiteY48" fmla="*/ 147828 h 211550"/>
                <a:gd name="connsiteX49" fmla="*/ 27432 w 120205"/>
                <a:gd name="connsiteY49" fmla="*/ 169259 h 211550"/>
                <a:gd name="connsiteX50" fmla="*/ 33909 w 120205"/>
                <a:gd name="connsiteY50" fmla="*/ 188690 h 211550"/>
                <a:gd name="connsiteX51" fmla="*/ 51435 w 120205"/>
                <a:gd name="connsiteY51" fmla="*/ 194977 h 211550"/>
                <a:gd name="connsiteX52" fmla="*/ 66199 w 120205"/>
                <a:gd name="connsiteY52" fmla="*/ 191072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303"/>
                  </a:moveTo>
                  <a:cubicBezTo>
                    <a:pt x="38481" y="131064"/>
                    <a:pt x="57912" y="127159"/>
                    <a:pt x="81439" y="126683"/>
                  </a:cubicBezTo>
                  <a:lnTo>
                    <a:pt x="81439" y="119825"/>
                  </a:lnTo>
                  <a:cubicBezTo>
                    <a:pt x="81439" y="112205"/>
                    <a:pt x="80581" y="106109"/>
                    <a:pt x="78962" y="101727"/>
                  </a:cubicBezTo>
                  <a:cubicBezTo>
                    <a:pt x="77343" y="97345"/>
                    <a:pt x="74486" y="94107"/>
                    <a:pt x="70485" y="92011"/>
                  </a:cubicBezTo>
                  <a:cubicBezTo>
                    <a:pt x="66484" y="90011"/>
                    <a:pt x="60769" y="88963"/>
                    <a:pt x="53435" y="88963"/>
                  </a:cubicBezTo>
                  <a:cubicBezTo>
                    <a:pt x="45148" y="88963"/>
                    <a:pt x="37624" y="90107"/>
                    <a:pt x="31052" y="92488"/>
                  </a:cubicBezTo>
                  <a:cubicBezTo>
                    <a:pt x="24479" y="94869"/>
                    <a:pt x="17907" y="97727"/>
                    <a:pt x="11335" y="101156"/>
                  </a:cubicBezTo>
                  <a:lnTo>
                    <a:pt x="5239" y="88392"/>
                  </a:lnTo>
                  <a:cubicBezTo>
                    <a:pt x="7334" y="86582"/>
                    <a:pt x="11240" y="84201"/>
                    <a:pt x="16954" y="81343"/>
                  </a:cubicBezTo>
                  <a:cubicBezTo>
                    <a:pt x="22669" y="78391"/>
                    <a:pt x="29242" y="75819"/>
                    <a:pt x="36767" y="73533"/>
                  </a:cubicBezTo>
                  <a:cubicBezTo>
                    <a:pt x="44291" y="71247"/>
                    <a:pt x="51816" y="70104"/>
                    <a:pt x="59246" y="70104"/>
                  </a:cubicBezTo>
                  <a:cubicBezTo>
                    <a:pt x="70866" y="70104"/>
                    <a:pt x="80010" y="71723"/>
                    <a:pt x="86773" y="74866"/>
                  </a:cubicBezTo>
                  <a:cubicBezTo>
                    <a:pt x="93536" y="78010"/>
                    <a:pt x="98393" y="83153"/>
                    <a:pt x="101346" y="90202"/>
                  </a:cubicBezTo>
                  <a:cubicBezTo>
                    <a:pt x="104299" y="97250"/>
                    <a:pt x="105727" y="106585"/>
                    <a:pt x="105727" y="118301"/>
                  </a:cubicBezTo>
                  <a:lnTo>
                    <a:pt x="105727" y="196882"/>
                  </a:lnTo>
                  <a:lnTo>
                    <a:pt x="120206" y="196882"/>
                  </a:lnTo>
                  <a:lnTo>
                    <a:pt x="120206" y="207645"/>
                  </a:lnTo>
                  <a:cubicBezTo>
                    <a:pt x="116967" y="208502"/>
                    <a:pt x="112776" y="209264"/>
                    <a:pt x="107823" y="210122"/>
                  </a:cubicBezTo>
                  <a:cubicBezTo>
                    <a:pt x="102870" y="210884"/>
                    <a:pt x="98488" y="211360"/>
                    <a:pt x="94774" y="211360"/>
                  </a:cubicBezTo>
                  <a:cubicBezTo>
                    <a:pt x="90202" y="211360"/>
                    <a:pt x="87058" y="210693"/>
                    <a:pt x="85439" y="209264"/>
                  </a:cubicBezTo>
                  <a:cubicBezTo>
                    <a:pt x="83820" y="207835"/>
                    <a:pt x="82963" y="204787"/>
                    <a:pt x="82963" y="200120"/>
                  </a:cubicBezTo>
                  <a:lnTo>
                    <a:pt x="82963" y="192024"/>
                  </a:lnTo>
                  <a:cubicBezTo>
                    <a:pt x="78105" y="196882"/>
                    <a:pt x="72104" y="201454"/>
                    <a:pt x="64960" y="205454"/>
                  </a:cubicBezTo>
                  <a:cubicBezTo>
                    <a:pt x="57817" y="209550"/>
                    <a:pt x="49816" y="211550"/>
                    <a:pt x="40862" y="211550"/>
                  </a:cubicBezTo>
                  <a:cubicBezTo>
                    <a:pt x="29146" y="211550"/>
                    <a:pt x="19336" y="208121"/>
                    <a:pt x="11621" y="201359"/>
                  </a:cubicBezTo>
                  <a:cubicBezTo>
                    <a:pt x="3905" y="194596"/>
                    <a:pt x="0" y="184880"/>
                    <a:pt x="0" y="172117"/>
                  </a:cubicBezTo>
                  <a:cubicBezTo>
                    <a:pt x="95" y="156877"/>
                    <a:pt x="7810" y="145542"/>
                    <a:pt x="23146" y="138303"/>
                  </a:cubicBezTo>
                  <a:close/>
                  <a:moveTo>
                    <a:pt x="34766" y="42196"/>
                  </a:moveTo>
                  <a:cubicBezTo>
                    <a:pt x="28480" y="38576"/>
                    <a:pt x="23717" y="33718"/>
                    <a:pt x="20479" y="27622"/>
                  </a:cubicBezTo>
                  <a:cubicBezTo>
                    <a:pt x="17240" y="21527"/>
                    <a:pt x="15621" y="14764"/>
                    <a:pt x="15621" y="7429"/>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434" y="25432"/>
                    <a:pt x="48006" y="27718"/>
                    <a:pt x="56769" y="27718"/>
                  </a:cubicBezTo>
                  <a:cubicBezTo>
                    <a:pt x="65532" y="27718"/>
                    <a:pt x="72104" y="25336"/>
                    <a:pt x="76390" y="20574"/>
                  </a:cubicBezTo>
                  <a:cubicBezTo>
                    <a:pt x="80677" y="15811"/>
                    <a:pt x="82963" y="10478"/>
                    <a:pt x="83534" y="4381"/>
                  </a:cubicBezTo>
                  <a:cubicBezTo>
                    <a:pt x="83820" y="2095"/>
                    <a:pt x="83915" y="667"/>
                    <a:pt x="83820" y="0"/>
                  </a:cubicBezTo>
                  <a:lnTo>
                    <a:pt x="96583" y="0"/>
                  </a:lnTo>
                  <a:cubicBezTo>
                    <a:pt x="96869" y="2572"/>
                    <a:pt x="97060" y="4953"/>
                    <a:pt x="97060" y="7144"/>
                  </a:cubicBezTo>
                  <a:cubicBezTo>
                    <a:pt x="97060" y="14288"/>
                    <a:pt x="95345" y="21050"/>
                    <a:pt x="92011" y="27241"/>
                  </a:cubicBezTo>
                  <a:cubicBezTo>
                    <a:pt x="88678" y="33433"/>
                    <a:pt x="83915" y="38386"/>
                    <a:pt x="77819" y="42005"/>
                  </a:cubicBezTo>
                  <a:cubicBezTo>
                    <a:pt x="71723" y="45720"/>
                    <a:pt x="64675" y="47530"/>
                    <a:pt x="56864" y="47530"/>
                  </a:cubicBezTo>
                  <a:cubicBezTo>
                    <a:pt x="48387" y="47625"/>
                    <a:pt x="41053" y="45815"/>
                    <a:pt x="34766" y="42196"/>
                  </a:cubicBezTo>
                  <a:close/>
                  <a:moveTo>
                    <a:pt x="66199" y="191072"/>
                  </a:moveTo>
                  <a:cubicBezTo>
                    <a:pt x="71723" y="188500"/>
                    <a:pt x="76771" y="185357"/>
                    <a:pt x="81344" y="181737"/>
                  </a:cubicBezTo>
                  <a:lnTo>
                    <a:pt x="81344" y="139636"/>
                  </a:lnTo>
                  <a:cubicBezTo>
                    <a:pt x="63532" y="139636"/>
                    <a:pt x="50102" y="142399"/>
                    <a:pt x="41053" y="147828"/>
                  </a:cubicBezTo>
                  <a:cubicBezTo>
                    <a:pt x="32004" y="153257"/>
                    <a:pt x="27432" y="160401"/>
                    <a:pt x="27432" y="169259"/>
                  </a:cubicBezTo>
                  <a:cubicBezTo>
                    <a:pt x="27432" y="178117"/>
                    <a:pt x="29623" y="184594"/>
                    <a:pt x="33909" y="188690"/>
                  </a:cubicBezTo>
                  <a:cubicBezTo>
                    <a:pt x="38195" y="192881"/>
                    <a:pt x="44101" y="194977"/>
                    <a:pt x="51435" y="194977"/>
                  </a:cubicBezTo>
                  <a:cubicBezTo>
                    <a:pt x="55817" y="194977"/>
                    <a:pt x="60674" y="193643"/>
                    <a:pt x="66199" y="19107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2">
              <a:extLst>
                <a:ext uri="{FF2B5EF4-FFF2-40B4-BE49-F238E27FC236}">
                  <a16:creationId xmlns:a16="http://schemas.microsoft.com/office/drawing/2014/main" id="{BE946BBA-E409-4679-F0EA-0A2773E23E7C}"/>
                </a:ext>
              </a:extLst>
            </p:cNvPr>
            <p:cNvSpPr/>
            <p:nvPr/>
          </p:nvSpPr>
          <p:spPr>
            <a:xfrm>
              <a:off x="12202000" y="6757479"/>
              <a:ext cx="88963" cy="210502"/>
            </a:xfrm>
            <a:custGeom>
              <a:avLst/>
              <a:gdLst>
                <a:gd name="connsiteX0" fmla="*/ 54673 w 88963"/>
                <a:gd name="connsiteY0" fmla="*/ 0 h 210502"/>
                <a:gd name="connsiteX1" fmla="*/ 88963 w 88963"/>
                <a:gd name="connsiteY1" fmla="*/ 47720 h 210502"/>
                <a:gd name="connsiteX2" fmla="*/ 79153 w 88963"/>
                <a:gd name="connsiteY2" fmla="*/ 54578 h 210502"/>
                <a:gd name="connsiteX3" fmla="*/ 44863 w 88963"/>
                <a:gd name="connsiteY3" fmla="*/ 19336 h 210502"/>
                <a:gd name="connsiteX4" fmla="*/ 9334 w 88963"/>
                <a:gd name="connsiteY4" fmla="*/ 54578 h 210502"/>
                <a:gd name="connsiteX5" fmla="*/ 0 w 88963"/>
                <a:gd name="connsiteY5" fmla="*/ 48006 h 210502"/>
                <a:gd name="connsiteX6" fmla="*/ 34957 w 88963"/>
                <a:gd name="connsiteY6" fmla="*/ 0 h 210502"/>
                <a:gd name="connsiteX7" fmla="*/ 54673 w 88963"/>
                <a:gd name="connsiteY7" fmla="*/ 0 h 210502"/>
                <a:gd name="connsiteX8" fmla="*/ 34099 w 88963"/>
                <a:gd name="connsiteY8" fmla="*/ 93440 h 210502"/>
                <a:gd name="connsiteX9" fmla="*/ 15526 w 88963"/>
                <a:gd name="connsiteY9" fmla="*/ 89059 h 210502"/>
                <a:gd name="connsiteX10" fmla="*/ 15526 w 88963"/>
                <a:gd name="connsiteY10" fmla="*/ 76105 h 210502"/>
                <a:gd name="connsiteX11" fmla="*/ 53435 w 88963"/>
                <a:gd name="connsiteY11" fmla="*/ 71437 h 210502"/>
                <a:gd name="connsiteX12" fmla="*/ 53912 w 88963"/>
                <a:gd name="connsiteY12" fmla="*/ 71437 h 210502"/>
                <a:gd name="connsiteX13" fmla="*/ 59531 w 88963"/>
                <a:gd name="connsiteY13" fmla="*/ 75819 h 210502"/>
                <a:gd name="connsiteX14" fmla="*/ 59531 w 88963"/>
                <a:gd name="connsiteY14" fmla="*/ 196501 h 210502"/>
                <a:gd name="connsiteX15" fmla="*/ 79153 w 88963"/>
                <a:gd name="connsiteY15" fmla="*/ 198501 h 210502"/>
                <a:gd name="connsiteX16" fmla="*/ 79153 w 88963"/>
                <a:gd name="connsiteY16" fmla="*/ 210503 h 210502"/>
                <a:gd name="connsiteX17" fmla="*/ 14288 w 88963"/>
                <a:gd name="connsiteY17" fmla="*/ 210503 h 210502"/>
                <a:gd name="connsiteX18" fmla="*/ 14288 w 88963"/>
                <a:gd name="connsiteY18" fmla="*/ 198501 h 210502"/>
                <a:gd name="connsiteX19" fmla="*/ 34099 w 88963"/>
                <a:gd name="connsiteY19" fmla="*/ 196310 h 210502"/>
                <a:gd name="connsiteX20" fmla="*/ 34099 w 88963"/>
                <a:gd name="connsiteY20" fmla="*/ 93440 h 2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63" h="210502">
                  <a:moveTo>
                    <a:pt x="54673" y="0"/>
                  </a:moveTo>
                  <a:lnTo>
                    <a:pt x="88963" y="47720"/>
                  </a:lnTo>
                  <a:lnTo>
                    <a:pt x="79153" y="54578"/>
                  </a:lnTo>
                  <a:lnTo>
                    <a:pt x="44863" y="19336"/>
                  </a:lnTo>
                  <a:lnTo>
                    <a:pt x="9334" y="54578"/>
                  </a:lnTo>
                  <a:lnTo>
                    <a:pt x="0" y="48006"/>
                  </a:lnTo>
                  <a:lnTo>
                    <a:pt x="34957" y="0"/>
                  </a:lnTo>
                  <a:lnTo>
                    <a:pt x="54673" y="0"/>
                  </a:lnTo>
                  <a:close/>
                  <a:moveTo>
                    <a:pt x="34099" y="93440"/>
                  </a:moveTo>
                  <a:lnTo>
                    <a:pt x="15526" y="89059"/>
                  </a:lnTo>
                  <a:lnTo>
                    <a:pt x="15526" y="76105"/>
                  </a:lnTo>
                  <a:lnTo>
                    <a:pt x="53435" y="71437"/>
                  </a:lnTo>
                  <a:lnTo>
                    <a:pt x="53912" y="71437"/>
                  </a:lnTo>
                  <a:lnTo>
                    <a:pt x="59531" y="75819"/>
                  </a:lnTo>
                  <a:lnTo>
                    <a:pt x="59531" y="196501"/>
                  </a:lnTo>
                  <a:lnTo>
                    <a:pt x="79153" y="198501"/>
                  </a:lnTo>
                  <a:lnTo>
                    <a:pt x="79153" y="210503"/>
                  </a:lnTo>
                  <a:lnTo>
                    <a:pt x="14288" y="210503"/>
                  </a:lnTo>
                  <a:lnTo>
                    <a:pt x="14288" y="198501"/>
                  </a:lnTo>
                  <a:lnTo>
                    <a:pt x="34099" y="196310"/>
                  </a:lnTo>
                  <a:lnTo>
                    <a:pt x="34099" y="934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3">
              <a:extLst>
                <a:ext uri="{FF2B5EF4-FFF2-40B4-BE49-F238E27FC236}">
                  <a16:creationId xmlns:a16="http://schemas.microsoft.com/office/drawing/2014/main" id="{520AFC16-C9CA-66AA-E935-70BAC4742CF0}"/>
                </a:ext>
              </a:extLst>
            </p:cNvPr>
            <p:cNvSpPr/>
            <p:nvPr/>
          </p:nvSpPr>
          <p:spPr>
            <a:xfrm>
              <a:off x="12295631" y="6828917"/>
              <a:ext cx="147827" cy="139065"/>
            </a:xfrm>
            <a:custGeom>
              <a:avLst/>
              <a:gdLst>
                <a:gd name="connsiteX0" fmla="*/ 17621 w 147827"/>
                <a:gd name="connsiteY0" fmla="*/ 22003 h 139065"/>
                <a:gd name="connsiteX1" fmla="*/ 0 w 147827"/>
                <a:gd name="connsiteY1" fmla="*/ 17621 h 139065"/>
                <a:gd name="connsiteX2" fmla="*/ 0 w 147827"/>
                <a:gd name="connsiteY2" fmla="*/ 4382 h 139065"/>
                <a:gd name="connsiteX3" fmla="*/ 34957 w 147827"/>
                <a:gd name="connsiteY3" fmla="*/ 0 h 139065"/>
                <a:gd name="connsiteX4" fmla="*/ 35719 w 147827"/>
                <a:gd name="connsiteY4" fmla="*/ 0 h 139065"/>
                <a:gd name="connsiteX5" fmla="*/ 40862 w 147827"/>
                <a:gd name="connsiteY5" fmla="*/ 4382 h 139065"/>
                <a:gd name="connsiteX6" fmla="*/ 40862 w 147827"/>
                <a:gd name="connsiteY6" fmla="*/ 14669 h 139065"/>
                <a:gd name="connsiteX7" fmla="*/ 40576 w 147827"/>
                <a:gd name="connsiteY7" fmla="*/ 20574 h 139065"/>
                <a:gd name="connsiteX8" fmla="*/ 63817 w 147827"/>
                <a:gd name="connsiteY8" fmla="*/ 6382 h 139065"/>
                <a:gd name="connsiteX9" fmla="*/ 91440 w 147827"/>
                <a:gd name="connsiteY9" fmla="*/ 0 h 139065"/>
                <a:gd name="connsiteX10" fmla="*/ 115348 w 147827"/>
                <a:gd name="connsiteY10" fmla="*/ 5906 h 139065"/>
                <a:gd name="connsiteX11" fmla="*/ 127254 w 147827"/>
                <a:gd name="connsiteY11" fmla="*/ 23908 h 139065"/>
                <a:gd name="connsiteX12" fmla="*/ 130683 w 147827"/>
                <a:gd name="connsiteY12" fmla="*/ 56579 h 139065"/>
                <a:gd name="connsiteX13" fmla="*/ 130683 w 147827"/>
                <a:gd name="connsiteY13" fmla="*/ 125063 h 139065"/>
                <a:gd name="connsiteX14" fmla="*/ 147828 w 147827"/>
                <a:gd name="connsiteY14" fmla="*/ 126778 h 139065"/>
                <a:gd name="connsiteX15" fmla="*/ 147828 w 147827"/>
                <a:gd name="connsiteY15" fmla="*/ 139065 h 139065"/>
                <a:gd name="connsiteX16" fmla="*/ 89821 w 147827"/>
                <a:gd name="connsiteY16" fmla="*/ 139065 h 139065"/>
                <a:gd name="connsiteX17" fmla="*/ 89821 w 147827"/>
                <a:gd name="connsiteY17" fmla="*/ 127064 h 139065"/>
                <a:gd name="connsiteX18" fmla="*/ 104965 w 147827"/>
                <a:gd name="connsiteY18" fmla="*/ 125063 h 139065"/>
                <a:gd name="connsiteX19" fmla="*/ 104965 w 147827"/>
                <a:gd name="connsiteY19" fmla="*/ 56293 h 139065"/>
                <a:gd name="connsiteX20" fmla="*/ 102965 w 147827"/>
                <a:gd name="connsiteY20" fmla="*/ 33623 h 139065"/>
                <a:gd name="connsiteX21" fmla="*/ 95631 w 147827"/>
                <a:gd name="connsiteY21" fmla="*/ 21431 h 139065"/>
                <a:gd name="connsiteX22" fmla="*/ 80010 w 147827"/>
                <a:gd name="connsiteY22" fmla="*/ 17431 h 139065"/>
                <a:gd name="connsiteX23" fmla="*/ 61150 w 147827"/>
                <a:gd name="connsiteY23" fmla="*/ 21812 h 139065"/>
                <a:gd name="connsiteX24" fmla="*/ 43243 w 147827"/>
                <a:gd name="connsiteY24" fmla="*/ 32099 h 139065"/>
                <a:gd name="connsiteX25" fmla="*/ 43243 w 147827"/>
                <a:gd name="connsiteY25" fmla="*/ 124873 h 139065"/>
                <a:gd name="connsiteX26" fmla="*/ 59912 w 147827"/>
                <a:gd name="connsiteY26" fmla="*/ 127064 h 139065"/>
                <a:gd name="connsiteX27" fmla="*/ 59912 w 147827"/>
                <a:gd name="connsiteY27" fmla="*/ 139065 h 139065"/>
                <a:gd name="connsiteX28" fmla="*/ 2191 w 147827"/>
                <a:gd name="connsiteY28" fmla="*/ 139065 h 139065"/>
                <a:gd name="connsiteX29" fmla="*/ 2191 w 147827"/>
                <a:gd name="connsiteY29" fmla="*/ 127064 h 139065"/>
                <a:gd name="connsiteX30" fmla="*/ 17621 w 147827"/>
                <a:gd name="connsiteY30" fmla="*/ 124873 h 139065"/>
                <a:gd name="connsiteX31" fmla="*/ 17621 w 147827"/>
                <a:gd name="connsiteY31" fmla="*/ 22003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5">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0" y="24098"/>
                    <a:pt x="95631" y="21431"/>
                  </a:cubicBezTo>
                  <a:cubicBezTo>
                    <a:pt x="92011" y="18764"/>
                    <a:pt x="86773" y="17431"/>
                    <a:pt x="80010" y="17431"/>
                  </a:cubicBezTo>
                  <a:cubicBezTo>
                    <a:pt x="74104" y="17431"/>
                    <a:pt x="67818" y="18859"/>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4">
              <a:extLst>
                <a:ext uri="{FF2B5EF4-FFF2-40B4-BE49-F238E27FC236}">
                  <a16:creationId xmlns:a16="http://schemas.microsoft.com/office/drawing/2014/main" id="{115EE19D-AE96-8CF6-5A1F-A4B1F3499E98}"/>
                </a:ext>
              </a:extLst>
            </p:cNvPr>
            <p:cNvSpPr/>
            <p:nvPr/>
          </p:nvSpPr>
          <p:spPr>
            <a:xfrm>
              <a:off x="11032235" y="7061041"/>
              <a:ext cx="120872" cy="186594"/>
            </a:xfrm>
            <a:custGeom>
              <a:avLst/>
              <a:gdLst>
                <a:gd name="connsiteX0" fmla="*/ 33052 w 120872"/>
                <a:gd name="connsiteY0" fmla="*/ 184309 h 186594"/>
                <a:gd name="connsiteX1" fmla="*/ 11049 w 120872"/>
                <a:gd name="connsiteY1" fmla="*/ 178403 h 186594"/>
                <a:gd name="connsiteX2" fmla="*/ 0 w 120872"/>
                <a:gd name="connsiteY2" fmla="*/ 175450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1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640"/>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152" y="110300"/>
                    <a:pt x="61151" y="106394"/>
                    <a:pt x="51054" y="102013"/>
                  </a:cubicBezTo>
                  <a:cubicBezTo>
                    <a:pt x="41910" y="97917"/>
                    <a:pt x="34004" y="93821"/>
                    <a:pt x="27146" y="89535"/>
                  </a:cubicBezTo>
                  <a:cubicBezTo>
                    <a:pt x="20288" y="85249"/>
                    <a:pt x="14478" y="79629"/>
                    <a:pt x="9525" y="72485"/>
                  </a:cubicBezTo>
                  <a:cubicBezTo>
                    <a:pt x="4572" y="65437"/>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20" y="15145"/>
                    <a:pt x="35909" y="19907"/>
                  </a:cubicBezTo>
                  <a:cubicBezTo>
                    <a:pt x="30099" y="24574"/>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5"/>
                    <a:pt x="89726" y="90488"/>
                    <a:pt x="96393" y="94583"/>
                  </a:cubicBezTo>
                  <a:cubicBezTo>
                    <a:pt x="103061" y="98679"/>
                    <a:pt x="108871" y="104013"/>
                    <a:pt x="113633" y="110585"/>
                  </a:cubicBezTo>
                  <a:cubicBezTo>
                    <a:pt x="118396"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00"/>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5">
              <a:extLst>
                <a:ext uri="{FF2B5EF4-FFF2-40B4-BE49-F238E27FC236}">
                  <a16:creationId xmlns:a16="http://schemas.microsoft.com/office/drawing/2014/main" id="{BE959A89-C10B-E37E-004E-C6F689BE398C}"/>
                </a:ext>
              </a:extLst>
            </p:cNvPr>
            <p:cNvSpPr/>
            <p:nvPr/>
          </p:nvSpPr>
          <p:spPr>
            <a:xfrm>
              <a:off x="11173396"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6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7 w 120205"/>
                <a:gd name="connsiteY14" fmla="*/ 118300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2 h 211550"/>
                <a:gd name="connsiteX38" fmla="*/ 83820 w 120205"/>
                <a:gd name="connsiteY38" fmla="*/ 0 h 211550"/>
                <a:gd name="connsiteX39" fmla="*/ 96584 w 120205"/>
                <a:gd name="connsiteY39" fmla="*/ 0 h 211550"/>
                <a:gd name="connsiteX40" fmla="*/ 97060 w 120205"/>
                <a:gd name="connsiteY40" fmla="*/ 7144 h 211550"/>
                <a:gd name="connsiteX41" fmla="*/ 92011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5" y="94012"/>
                    <a:pt x="70485" y="92012"/>
                  </a:cubicBezTo>
                  <a:cubicBezTo>
                    <a:pt x="66485" y="90011"/>
                    <a:pt x="60770" y="88964"/>
                    <a:pt x="53435" y="88964"/>
                  </a:cubicBezTo>
                  <a:cubicBezTo>
                    <a:pt x="45148" y="88964"/>
                    <a:pt x="37624" y="90106"/>
                    <a:pt x="31051" y="92488"/>
                  </a:cubicBezTo>
                  <a:cubicBezTo>
                    <a:pt x="24479" y="94869"/>
                    <a:pt x="17907" y="97727"/>
                    <a:pt x="11335" y="101156"/>
                  </a:cubicBezTo>
                  <a:lnTo>
                    <a:pt x="5239" y="88392"/>
                  </a:lnTo>
                  <a:cubicBezTo>
                    <a:pt x="7334" y="86582"/>
                    <a:pt x="11239" y="84201"/>
                    <a:pt x="16954" y="81248"/>
                  </a:cubicBezTo>
                  <a:cubicBezTo>
                    <a:pt x="22670" y="78296"/>
                    <a:pt x="29242" y="75724"/>
                    <a:pt x="36766" y="73438"/>
                  </a:cubicBezTo>
                  <a:cubicBezTo>
                    <a:pt x="44291" y="71152"/>
                    <a:pt x="51816" y="70009"/>
                    <a:pt x="59246" y="70009"/>
                  </a:cubicBezTo>
                  <a:cubicBezTo>
                    <a:pt x="70866" y="70009"/>
                    <a:pt x="80010" y="71628"/>
                    <a:pt x="86773" y="74771"/>
                  </a:cubicBezTo>
                  <a:cubicBezTo>
                    <a:pt x="93535" y="77915"/>
                    <a:pt x="98393" y="83058"/>
                    <a:pt x="101346" y="90106"/>
                  </a:cubicBezTo>
                  <a:cubicBezTo>
                    <a:pt x="104299" y="97155"/>
                    <a:pt x="105727" y="106490"/>
                    <a:pt x="105727" y="118300"/>
                  </a:cubicBezTo>
                  <a:lnTo>
                    <a:pt x="105727" y="196882"/>
                  </a:lnTo>
                  <a:lnTo>
                    <a:pt x="120206" y="196882"/>
                  </a:lnTo>
                  <a:lnTo>
                    <a:pt x="120206" y="207645"/>
                  </a:lnTo>
                  <a:cubicBezTo>
                    <a:pt x="116967" y="208502"/>
                    <a:pt x="112776" y="209264"/>
                    <a:pt x="107823" y="210121"/>
                  </a:cubicBezTo>
                  <a:cubicBezTo>
                    <a:pt x="102870" y="210979"/>
                    <a:pt x="98488" y="211360"/>
                    <a:pt x="94774" y="211360"/>
                  </a:cubicBezTo>
                  <a:cubicBezTo>
                    <a:pt x="90202" y="211360"/>
                    <a:pt x="87059"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8" y="25432"/>
                    <a:pt x="48006" y="27718"/>
                    <a:pt x="56769" y="27718"/>
                  </a:cubicBezTo>
                  <a:cubicBezTo>
                    <a:pt x="65532" y="27718"/>
                    <a:pt x="72104" y="25336"/>
                    <a:pt x="76390" y="20574"/>
                  </a:cubicBezTo>
                  <a:cubicBezTo>
                    <a:pt x="80677" y="15811"/>
                    <a:pt x="82963" y="10478"/>
                    <a:pt x="83534" y="4382"/>
                  </a:cubicBezTo>
                  <a:cubicBezTo>
                    <a:pt x="83820" y="2096"/>
                    <a:pt x="83915" y="667"/>
                    <a:pt x="83820" y="0"/>
                  </a:cubicBezTo>
                  <a:lnTo>
                    <a:pt x="96584" y="0"/>
                  </a:lnTo>
                  <a:cubicBezTo>
                    <a:pt x="96869" y="2572"/>
                    <a:pt x="97060" y="4953"/>
                    <a:pt x="97060" y="7144"/>
                  </a:cubicBezTo>
                  <a:cubicBezTo>
                    <a:pt x="97060" y="14288"/>
                    <a:pt x="95345" y="21050"/>
                    <a:pt x="92011" y="27242"/>
                  </a:cubicBezTo>
                  <a:cubicBezTo>
                    <a:pt x="88678" y="33433"/>
                    <a:pt x="83915" y="38386"/>
                    <a:pt x="77819" y="42005"/>
                  </a:cubicBezTo>
                  <a:cubicBezTo>
                    <a:pt x="71723" y="45720"/>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6">
              <a:extLst>
                <a:ext uri="{FF2B5EF4-FFF2-40B4-BE49-F238E27FC236}">
                  <a16:creationId xmlns:a16="http://schemas.microsoft.com/office/drawing/2014/main" id="{8D6EDFDB-DA6F-8F62-191F-63FFB5C56FDB}"/>
                </a:ext>
              </a:extLst>
            </p:cNvPr>
            <p:cNvSpPr/>
            <p:nvPr/>
          </p:nvSpPr>
          <p:spPr>
            <a:xfrm>
              <a:off x="11307889" y="7105904"/>
              <a:ext cx="147828" cy="139064"/>
            </a:xfrm>
            <a:custGeom>
              <a:avLst/>
              <a:gdLst>
                <a:gd name="connsiteX0" fmla="*/ 17621 w 147828"/>
                <a:gd name="connsiteY0" fmla="*/ 22003 h 139064"/>
                <a:gd name="connsiteX1" fmla="*/ 0 w 147828"/>
                <a:gd name="connsiteY1" fmla="*/ 17621 h 139064"/>
                <a:gd name="connsiteX2" fmla="*/ 0 w 147828"/>
                <a:gd name="connsiteY2" fmla="*/ 4381 h 139064"/>
                <a:gd name="connsiteX3" fmla="*/ 34957 w 147828"/>
                <a:gd name="connsiteY3" fmla="*/ 0 h 139064"/>
                <a:gd name="connsiteX4" fmla="*/ 35719 w 147828"/>
                <a:gd name="connsiteY4" fmla="*/ 0 h 139064"/>
                <a:gd name="connsiteX5" fmla="*/ 40862 w 147828"/>
                <a:gd name="connsiteY5" fmla="*/ 4381 h 139064"/>
                <a:gd name="connsiteX6" fmla="*/ 40862 w 147828"/>
                <a:gd name="connsiteY6" fmla="*/ 14669 h 139064"/>
                <a:gd name="connsiteX7" fmla="*/ 40576 w 147828"/>
                <a:gd name="connsiteY7" fmla="*/ 20574 h 139064"/>
                <a:gd name="connsiteX8" fmla="*/ 63818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158 h 139064"/>
                <a:gd name="connsiteX14" fmla="*/ 147828 w 147828"/>
                <a:gd name="connsiteY14" fmla="*/ 126873 h 139064"/>
                <a:gd name="connsiteX15" fmla="*/ 147828 w 147828"/>
                <a:gd name="connsiteY15" fmla="*/ 139065 h 139064"/>
                <a:gd name="connsiteX16" fmla="*/ 89821 w 147828"/>
                <a:gd name="connsiteY16" fmla="*/ 139065 h 139064"/>
                <a:gd name="connsiteX17" fmla="*/ 89821 w 147828"/>
                <a:gd name="connsiteY17" fmla="*/ 127063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336 h 139064"/>
                <a:gd name="connsiteX22" fmla="*/ 80010 w 147828"/>
                <a:gd name="connsiteY22" fmla="*/ 17335 h 139064"/>
                <a:gd name="connsiteX23" fmla="*/ 61150 w 147828"/>
                <a:gd name="connsiteY23" fmla="*/ 21717 h 139064"/>
                <a:gd name="connsiteX24" fmla="*/ 43244 w 147828"/>
                <a:gd name="connsiteY24" fmla="*/ 32004 h 139064"/>
                <a:gd name="connsiteX25" fmla="*/ 43244 w 147828"/>
                <a:gd name="connsiteY25" fmla="*/ 124777 h 139064"/>
                <a:gd name="connsiteX26" fmla="*/ 59912 w 147828"/>
                <a:gd name="connsiteY26" fmla="*/ 126968 h 139064"/>
                <a:gd name="connsiteX27" fmla="*/ 59912 w 147828"/>
                <a:gd name="connsiteY27" fmla="*/ 138970 h 139064"/>
                <a:gd name="connsiteX28" fmla="*/ 2191 w 147828"/>
                <a:gd name="connsiteY28" fmla="*/ 138970 h 139064"/>
                <a:gd name="connsiteX29" fmla="*/ 2191 w 147828"/>
                <a:gd name="connsiteY29" fmla="*/ 126968 h 139064"/>
                <a:gd name="connsiteX30" fmla="*/ 17621 w 147828"/>
                <a:gd name="connsiteY30" fmla="*/ 124777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348" y="5906"/>
                  </a:cubicBezTo>
                  <a:cubicBezTo>
                    <a:pt x="120968" y="9811"/>
                    <a:pt x="124968" y="15811"/>
                    <a:pt x="127254" y="23908"/>
                  </a:cubicBezTo>
                  <a:cubicBezTo>
                    <a:pt x="129540" y="32004"/>
                    <a:pt x="130683" y="42863"/>
                    <a:pt x="130683" y="56579"/>
                  </a:cubicBezTo>
                  <a:lnTo>
                    <a:pt x="130683" y="125158"/>
                  </a:lnTo>
                  <a:lnTo>
                    <a:pt x="147828" y="126873"/>
                  </a:lnTo>
                  <a:lnTo>
                    <a:pt x="147828" y="139065"/>
                  </a:lnTo>
                  <a:lnTo>
                    <a:pt x="89821" y="139065"/>
                  </a:lnTo>
                  <a:lnTo>
                    <a:pt x="89821" y="127063"/>
                  </a:lnTo>
                  <a:lnTo>
                    <a:pt x="104966" y="125063"/>
                  </a:lnTo>
                  <a:lnTo>
                    <a:pt x="104966" y="56293"/>
                  </a:lnTo>
                  <a:cubicBezTo>
                    <a:pt x="104966" y="46673"/>
                    <a:pt x="104299" y="39148"/>
                    <a:pt x="102965" y="33623"/>
                  </a:cubicBezTo>
                  <a:cubicBezTo>
                    <a:pt x="101632" y="28099"/>
                    <a:pt x="99250" y="24098"/>
                    <a:pt x="95631" y="21336"/>
                  </a:cubicBezTo>
                  <a:cubicBezTo>
                    <a:pt x="92012" y="18669"/>
                    <a:pt x="86773" y="17335"/>
                    <a:pt x="80010" y="17335"/>
                  </a:cubicBezTo>
                  <a:cubicBezTo>
                    <a:pt x="74104" y="17335"/>
                    <a:pt x="67818" y="18764"/>
                    <a:pt x="61150" y="21717"/>
                  </a:cubicBezTo>
                  <a:cubicBezTo>
                    <a:pt x="54483" y="24670"/>
                    <a:pt x="48482" y="28099"/>
                    <a:pt x="43244" y="32004"/>
                  </a:cubicBezTo>
                  <a:lnTo>
                    <a:pt x="43244" y="124777"/>
                  </a:lnTo>
                  <a:lnTo>
                    <a:pt x="59912" y="126968"/>
                  </a:lnTo>
                  <a:lnTo>
                    <a:pt x="59912" y="138970"/>
                  </a:lnTo>
                  <a:lnTo>
                    <a:pt x="2191" y="138970"/>
                  </a:lnTo>
                  <a:lnTo>
                    <a:pt x="2191" y="126968"/>
                  </a:lnTo>
                  <a:lnTo>
                    <a:pt x="17621" y="124777"/>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7">
              <a:extLst>
                <a:ext uri="{FF2B5EF4-FFF2-40B4-BE49-F238E27FC236}">
                  <a16:creationId xmlns:a16="http://schemas.microsoft.com/office/drawing/2014/main" id="{0A7EEFBE-F638-4488-9DAB-A59EB4C7A7AA}"/>
                </a:ext>
              </a:extLst>
            </p:cNvPr>
            <p:cNvSpPr/>
            <p:nvPr/>
          </p:nvSpPr>
          <p:spPr>
            <a:xfrm>
              <a:off x="1147314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2 w 120205"/>
                <a:gd name="connsiteY6" fmla="*/ 92488 h 211550"/>
                <a:gd name="connsiteX7" fmla="*/ 11335 w 120205"/>
                <a:gd name="connsiteY7" fmla="*/ 101156 h 211550"/>
                <a:gd name="connsiteX8" fmla="*/ 5239 w 120205"/>
                <a:gd name="connsiteY8" fmla="*/ 88392 h 211550"/>
                <a:gd name="connsiteX9" fmla="*/ 16955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2" y="92488"/>
                  </a:cubicBezTo>
                  <a:cubicBezTo>
                    <a:pt x="24479" y="94869"/>
                    <a:pt x="17907" y="97727"/>
                    <a:pt x="11335" y="101156"/>
                  </a:cubicBezTo>
                  <a:lnTo>
                    <a:pt x="5239" y="88392"/>
                  </a:lnTo>
                  <a:cubicBezTo>
                    <a:pt x="7334" y="86582"/>
                    <a:pt x="11240" y="84201"/>
                    <a:pt x="16955"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6" y="196882"/>
                  </a:lnTo>
                  <a:lnTo>
                    <a:pt x="120206" y="207645"/>
                  </a:lnTo>
                  <a:cubicBezTo>
                    <a:pt x="116967" y="208502"/>
                    <a:pt x="112776" y="209264"/>
                    <a:pt x="107823" y="210121"/>
                  </a:cubicBezTo>
                  <a:cubicBezTo>
                    <a:pt x="102870" y="210979"/>
                    <a:pt x="98489"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78">
              <a:extLst>
                <a:ext uri="{FF2B5EF4-FFF2-40B4-BE49-F238E27FC236}">
                  <a16:creationId xmlns:a16="http://schemas.microsoft.com/office/drawing/2014/main" id="{48618F45-562D-736C-0A15-B790983E0E93}"/>
                </a:ext>
              </a:extLst>
            </p:cNvPr>
            <p:cNvSpPr/>
            <p:nvPr/>
          </p:nvSpPr>
          <p:spPr>
            <a:xfrm>
              <a:off x="11607164"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5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5" y="36862"/>
                    <a:pt x="14478" y="36100"/>
                  </a:cubicBezTo>
                  <a:cubicBezTo>
                    <a:pt x="17050" y="34671"/>
                    <a:pt x="19145" y="31718"/>
                    <a:pt x="20574" y="27242"/>
                  </a:cubicBezTo>
                  <a:cubicBezTo>
                    <a:pt x="21908" y="24193"/>
                    <a:pt x="23432" y="19145"/>
                    <a:pt x="25241" y="12287"/>
                  </a:cubicBezTo>
                  <a:cubicBezTo>
                    <a:pt x="27051" y="5429"/>
                    <a:pt x="28099" y="1333"/>
                    <a:pt x="28385"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8"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79">
              <a:extLst>
                <a:ext uri="{FF2B5EF4-FFF2-40B4-BE49-F238E27FC236}">
                  <a16:creationId xmlns:a16="http://schemas.microsoft.com/office/drawing/2014/main" id="{F3FE938E-CEE3-1DD7-5803-CD27D84D2BAF}"/>
                </a:ext>
              </a:extLst>
            </p:cNvPr>
            <p:cNvSpPr/>
            <p:nvPr/>
          </p:nvSpPr>
          <p:spPr>
            <a:xfrm>
              <a:off x="11710034" y="7106094"/>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6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1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4 w 120205"/>
                <a:gd name="connsiteY29" fmla="*/ 111633 h 141541"/>
                <a:gd name="connsiteX30" fmla="*/ 81344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8" y="141351"/>
                    <a:pt x="94774" y="141351"/>
                  </a:cubicBezTo>
                  <a:cubicBezTo>
                    <a:pt x="90202" y="141351"/>
                    <a:pt x="87058" y="140684"/>
                    <a:pt x="85439" y="139256"/>
                  </a:cubicBezTo>
                  <a:cubicBezTo>
                    <a:pt x="83820" y="137922"/>
                    <a:pt x="82963" y="134779"/>
                    <a:pt x="82963" y="130112"/>
                  </a:cubicBezTo>
                  <a:lnTo>
                    <a:pt x="82963" y="122015"/>
                  </a:lnTo>
                  <a:cubicBezTo>
                    <a:pt x="78105" y="126873"/>
                    <a:pt x="72104" y="131350"/>
                    <a:pt x="64960" y="135446"/>
                  </a:cubicBezTo>
                  <a:cubicBezTo>
                    <a:pt x="57817" y="139541"/>
                    <a:pt x="49816" y="141542"/>
                    <a:pt x="40862" y="141542"/>
                  </a:cubicBezTo>
                  <a:cubicBezTo>
                    <a:pt x="29146" y="141542"/>
                    <a:pt x="19336" y="138113"/>
                    <a:pt x="11621" y="131350"/>
                  </a:cubicBezTo>
                  <a:cubicBezTo>
                    <a:pt x="3905" y="124587"/>
                    <a:pt x="0" y="114872"/>
                    <a:pt x="0" y="102108"/>
                  </a:cubicBezTo>
                  <a:cubicBezTo>
                    <a:pt x="190" y="86773"/>
                    <a:pt x="7810" y="75438"/>
                    <a:pt x="23146" y="68199"/>
                  </a:cubicBezTo>
                  <a:close/>
                  <a:moveTo>
                    <a:pt x="66199" y="120968"/>
                  </a:moveTo>
                  <a:cubicBezTo>
                    <a:pt x="71723" y="118396"/>
                    <a:pt x="76771" y="115253"/>
                    <a:pt x="81344" y="111633"/>
                  </a:cubicBezTo>
                  <a:lnTo>
                    <a:pt x="81344"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817"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0">
              <a:extLst>
                <a:ext uri="{FF2B5EF4-FFF2-40B4-BE49-F238E27FC236}">
                  <a16:creationId xmlns:a16="http://schemas.microsoft.com/office/drawing/2014/main" id="{9509BB98-0636-AF65-A152-16339407A167}"/>
                </a:ext>
              </a:extLst>
            </p:cNvPr>
            <p:cNvSpPr/>
            <p:nvPr/>
          </p:nvSpPr>
          <p:spPr>
            <a:xfrm>
              <a:off x="11844051"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4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4" y="36862"/>
                    <a:pt x="14478" y="36100"/>
                  </a:cubicBezTo>
                  <a:cubicBezTo>
                    <a:pt x="17050" y="34671"/>
                    <a:pt x="19145" y="31718"/>
                    <a:pt x="20574" y="27242"/>
                  </a:cubicBezTo>
                  <a:cubicBezTo>
                    <a:pt x="21907" y="24193"/>
                    <a:pt x="23431" y="19145"/>
                    <a:pt x="25241" y="12287"/>
                  </a:cubicBezTo>
                  <a:cubicBezTo>
                    <a:pt x="27051" y="5429"/>
                    <a:pt x="28099" y="1333"/>
                    <a:pt x="28384"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7"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1">
              <a:extLst>
                <a:ext uri="{FF2B5EF4-FFF2-40B4-BE49-F238E27FC236}">
                  <a16:creationId xmlns:a16="http://schemas.microsoft.com/office/drawing/2014/main" id="{40D078BE-DC6B-069E-C624-E47E4BB0C0FD}"/>
                </a:ext>
              </a:extLst>
            </p:cNvPr>
            <p:cNvSpPr/>
            <p:nvPr/>
          </p:nvSpPr>
          <p:spPr>
            <a:xfrm>
              <a:off x="11946635" y="7105523"/>
              <a:ext cx="112585" cy="142112"/>
            </a:xfrm>
            <a:custGeom>
              <a:avLst/>
              <a:gdLst>
                <a:gd name="connsiteX0" fmla="*/ 15526 w 112585"/>
                <a:gd name="connsiteY0" fmla="*/ 122777 h 142112"/>
                <a:gd name="connsiteX1" fmla="*/ 0 w 112585"/>
                <a:gd name="connsiteY1" fmla="*/ 71152 h 142112"/>
                <a:gd name="connsiteX2" fmla="*/ 8096 w 112585"/>
                <a:gd name="connsiteY2" fmla="*/ 33719 h 142112"/>
                <a:gd name="connsiteX3" fmla="*/ 30766 w 112585"/>
                <a:gd name="connsiteY3" fmla="*/ 8763 h 142112"/>
                <a:gd name="connsiteX4" fmla="*/ 63913 w 112585"/>
                <a:gd name="connsiteY4" fmla="*/ 0 h 142112"/>
                <a:gd name="connsiteX5" fmla="*/ 99251 w 112585"/>
                <a:gd name="connsiteY5" fmla="*/ 12573 h 142112"/>
                <a:gd name="connsiteX6" fmla="*/ 112586 w 112585"/>
                <a:gd name="connsiteY6" fmla="*/ 48673 h 142112"/>
                <a:gd name="connsiteX7" fmla="*/ 110871 w 112585"/>
                <a:gd name="connsiteY7" fmla="*/ 71438 h 142112"/>
                <a:gd name="connsiteX8" fmla="*/ 26670 w 112585"/>
                <a:gd name="connsiteY8" fmla="*/ 71438 h 142112"/>
                <a:gd name="connsiteX9" fmla="*/ 37910 w 112585"/>
                <a:gd name="connsiteY9" fmla="*/ 110490 h 142112"/>
                <a:gd name="connsiteX10" fmla="*/ 68485 w 112585"/>
                <a:gd name="connsiteY10" fmla="*/ 125254 h 142112"/>
                <a:gd name="connsiteX11" fmla="*/ 88964 w 112585"/>
                <a:gd name="connsiteY11" fmla="*/ 121729 h 142112"/>
                <a:gd name="connsiteX12" fmla="*/ 105442 w 112585"/>
                <a:gd name="connsiteY12" fmla="*/ 113252 h 142112"/>
                <a:gd name="connsiteX13" fmla="*/ 110109 w 112585"/>
                <a:gd name="connsiteY13" fmla="*/ 124015 h 142112"/>
                <a:gd name="connsiteX14" fmla="*/ 89059 w 112585"/>
                <a:gd name="connsiteY14" fmla="*/ 136779 h 142112"/>
                <a:gd name="connsiteX15" fmla="*/ 60674 w 112585"/>
                <a:gd name="connsiteY15" fmla="*/ 142113 h 142112"/>
                <a:gd name="connsiteX16" fmla="*/ 15526 w 112585"/>
                <a:gd name="connsiteY16" fmla="*/ 122777 h 142112"/>
                <a:gd name="connsiteX17" fmla="*/ 85630 w 112585"/>
                <a:gd name="connsiteY17" fmla="*/ 58388 h 142112"/>
                <a:gd name="connsiteX18" fmla="*/ 86392 w 112585"/>
                <a:gd name="connsiteY18" fmla="*/ 47911 h 142112"/>
                <a:gd name="connsiteX19" fmla="*/ 79629 w 112585"/>
                <a:gd name="connsiteY19" fmla="*/ 22860 h 142112"/>
                <a:gd name="connsiteX20" fmla="*/ 59150 w 112585"/>
                <a:gd name="connsiteY20" fmla="*/ 13716 h 142112"/>
                <a:gd name="connsiteX21" fmla="*/ 36481 w 112585"/>
                <a:gd name="connsiteY21" fmla="*/ 24003 h 142112"/>
                <a:gd name="connsiteX22" fmla="*/ 26765 w 112585"/>
                <a:gd name="connsiteY22" fmla="*/ 58483 h 142112"/>
                <a:gd name="connsiteX23" fmla="*/ 85630 w 112585"/>
                <a:gd name="connsiteY23" fmla="*/ 58483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112">
                  <a:moveTo>
                    <a:pt x="15526" y="122777"/>
                  </a:moveTo>
                  <a:cubicBezTo>
                    <a:pt x="5144" y="109919"/>
                    <a:pt x="0" y="92678"/>
                    <a:pt x="0" y="71152"/>
                  </a:cubicBezTo>
                  <a:cubicBezTo>
                    <a:pt x="0" y="56960"/>
                    <a:pt x="2667" y="44482"/>
                    <a:pt x="8096" y="33719"/>
                  </a:cubicBezTo>
                  <a:cubicBezTo>
                    <a:pt x="13526" y="22955"/>
                    <a:pt x="21050" y="14669"/>
                    <a:pt x="30766" y="8763"/>
                  </a:cubicBezTo>
                  <a:cubicBezTo>
                    <a:pt x="40481" y="2858"/>
                    <a:pt x="51530" y="0"/>
                    <a:pt x="63913" y="0"/>
                  </a:cubicBezTo>
                  <a:cubicBezTo>
                    <a:pt x="79058" y="0"/>
                    <a:pt x="90869" y="4191"/>
                    <a:pt x="99251"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113"/>
                    <a:pt x="60674" y="142113"/>
                  </a:cubicBezTo>
                  <a:cubicBezTo>
                    <a:pt x="40958" y="142018"/>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1" y="17145"/>
                    <a:pt x="36481" y="24003"/>
                  </a:cubicBezTo>
                  <a:cubicBezTo>
                    <a:pt x="30861" y="30861"/>
                    <a:pt x="27623"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2">
              <a:extLst>
                <a:ext uri="{FF2B5EF4-FFF2-40B4-BE49-F238E27FC236}">
                  <a16:creationId xmlns:a16="http://schemas.microsoft.com/office/drawing/2014/main" id="{53B03460-085B-5C21-98D1-408A4F98DC3B}"/>
                </a:ext>
              </a:extLst>
            </p:cNvPr>
            <p:cNvSpPr/>
            <p:nvPr/>
          </p:nvSpPr>
          <p:spPr>
            <a:xfrm>
              <a:off x="12138945" y="7061327"/>
              <a:ext cx="140969" cy="183546"/>
            </a:xfrm>
            <a:custGeom>
              <a:avLst/>
              <a:gdLst>
                <a:gd name="connsiteX0" fmla="*/ 20288 w 140969"/>
                <a:gd name="connsiteY0" fmla="*/ 16954 h 183546"/>
                <a:gd name="connsiteX1" fmla="*/ 1238 w 140969"/>
                <a:gd name="connsiteY1" fmla="*/ 14002 h 183546"/>
                <a:gd name="connsiteX2" fmla="*/ 1238 w 140969"/>
                <a:gd name="connsiteY2" fmla="*/ 1715 h 183546"/>
                <a:gd name="connsiteX3" fmla="*/ 33814 w 140969"/>
                <a:gd name="connsiteY3" fmla="*/ 1715 h 183546"/>
                <a:gd name="connsiteX4" fmla="*/ 51149 w 140969"/>
                <a:gd name="connsiteY4" fmla="*/ 952 h 183546"/>
                <a:gd name="connsiteX5" fmla="*/ 76105 w 140969"/>
                <a:gd name="connsiteY5" fmla="*/ 0 h 183546"/>
                <a:gd name="connsiteX6" fmla="*/ 126302 w 140969"/>
                <a:gd name="connsiteY6" fmla="*/ 13240 h 183546"/>
                <a:gd name="connsiteX7" fmla="*/ 140970 w 140969"/>
                <a:gd name="connsiteY7" fmla="*/ 52388 h 183546"/>
                <a:gd name="connsiteX8" fmla="*/ 131921 w 140969"/>
                <a:gd name="connsiteY8" fmla="*/ 86392 h 183546"/>
                <a:gd name="connsiteX9" fmla="*/ 106870 w 140969"/>
                <a:gd name="connsiteY9" fmla="*/ 108394 h 183546"/>
                <a:gd name="connsiteX10" fmla="*/ 70009 w 140969"/>
                <a:gd name="connsiteY10" fmla="*/ 116015 h 183546"/>
                <a:gd name="connsiteX11" fmla="*/ 55531 w 140969"/>
                <a:gd name="connsiteY11" fmla="*/ 115633 h 183546"/>
                <a:gd name="connsiteX12" fmla="*/ 46482 w 140969"/>
                <a:gd name="connsiteY12" fmla="*/ 115062 h 183546"/>
                <a:gd name="connsiteX13" fmla="*/ 46482 w 140969"/>
                <a:gd name="connsiteY13" fmla="*/ 168878 h 183546"/>
                <a:gd name="connsiteX14" fmla="*/ 80010 w 140969"/>
                <a:gd name="connsiteY14" fmla="*/ 171545 h 183546"/>
                <a:gd name="connsiteX15" fmla="*/ 80010 w 140969"/>
                <a:gd name="connsiteY15" fmla="*/ 183547 h 183546"/>
                <a:gd name="connsiteX16" fmla="*/ 0 w 140969"/>
                <a:gd name="connsiteY16" fmla="*/ 183547 h 183546"/>
                <a:gd name="connsiteX17" fmla="*/ 0 w 140969"/>
                <a:gd name="connsiteY17" fmla="*/ 171545 h 183546"/>
                <a:gd name="connsiteX18" fmla="*/ 20288 w 140969"/>
                <a:gd name="connsiteY18" fmla="*/ 169069 h 183546"/>
                <a:gd name="connsiteX19" fmla="*/ 20288 w 140969"/>
                <a:gd name="connsiteY19" fmla="*/ 16954 h 183546"/>
                <a:gd name="connsiteX20" fmla="*/ 70009 w 140969"/>
                <a:gd name="connsiteY20" fmla="*/ 102775 h 183546"/>
                <a:gd name="connsiteX21" fmla="*/ 101441 w 140969"/>
                <a:gd name="connsiteY21" fmla="*/ 91059 h 183546"/>
                <a:gd name="connsiteX22" fmla="*/ 113538 w 140969"/>
                <a:gd name="connsiteY22" fmla="*/ 52578 h 183546"/>
                <a:gd name="connsiteX23" fmla="*/ 103061 w 140969"/>
                <a:gd name="connsiteY23" fmla="*/ 22384 h 183546"/>
                <a:gd name="connsiteX24" fmla="*/ 70294 w 140969"/>
                <a:gd name="connsiteY24" fmla="*/ 13240 h 183546"/>
                <a:gd name="connsiteX25" fmla="*/ 53626 w 140969"/>
                <a:gd name="connsiteY25" fmla="*/ 14192 h 183546"/>
                <a:gd name="connsiteX26" fmla="*/ 46482 w 140969"/>
                <a:gd name="connsiteY26" fmla="*/ 14669 h 183546"/>
                <a:gd name="connsiteX27" fmla="*/ 46482 w 140969"/>
                <a:gd name="connsiteY27" fmla="*/ 101536 h 183546"/>
                <a:gd name="connsiteX28" fmla="*/ 70009 w 140969"/>
                <a:gd name="connsiteY28" fmla="*/ 102775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69" h="183546">
                  <a:moveTo>
                    <a:pt x="20288" y="16954"/>
                  </a:moveTo>
                  <a:lnTo>
                    <a:pt x="1238" y="14002"/>
                  </a:lnTo>
                  <a:lnTo>
                    <a:pt x="1238" y="1715"/>
                  </a:lnTo>
                  <a:lnTo>
                    <a:pt x="33814" y="1715"/>
                  </a:lnTo>
                  <a:cubicBezTo>
                    <a:pt x="39719" y="1715"/>
                    <a:pt x="45434" y="1429"/>
                    <a:pt x="51149" y="952"/>
                  </a:cubicBezTo>
                  <a:cubicBezTo>
                    <a:pt x="59912" y="286"/>
                    <a:pt x="68294" y="0"/>
                    <a:pt x="76105" y="0"/>
                  </a:cubicBezTo>
                  <a:cubicBezTo>
                    <a:pt x="99727" y="191"/>
                    <a:pt x="116491" y="4572"/>
                    <a:pt x="126302" y="13240"/>
                  </a:cubicBezTo>
                  <a:cubicBezTo>
                    <a:pt x="136112" y="21907"/>
                    <a:pt x="140970" y="34957"/>
                    <a:pt x="140970" y="52388"/>
                  </a:cubicBezTo>
                  <a:cubicBezTo>
                    <a:pt x="140970" y="65437"/>
                    <a:pt x="137922" y="76771"/>
                    <a:pt x="131921" y="86392"/>
                  </a:cubicBezTo>
                  <a:cubicBezTo>
                    <a:pt x="125920" y="96012"/>
                    <a:pt x="117539" y="103346"/>
                    <a:pt x="106870" y="108394"/>
                  </a:cubicBezTo>
                  <a:cubicBezTo>
                    <a:pt x="96202" y="113443"/>
                    <a:pt x="83915" y="116015"/>
                    <a:pt x="70009" y="116015"/>
                  </a:cubicBezTo>
                  <a:cubicBezTo>
                    <a:pt x="65246" y="116015"/>
                    <a:pt x="60484" y="115919"/>
                    <a:pt x="55531" y="115633"/>
                  </a:cubicBezTo>
                  <a:cubicBezTo>
                    <a:pt x="50578" y="115348"/>
                    <a:pt x="47625" y="115157"/>
                    <a:pt x="46482" y="115062"/>
                  </a:cubicBezTo>
                  <a:lnTo>
                    <a:pt x="46482" y="168878"/>
                  </a:lnTo>
                  <a:lnTo>
                    <a:pt x="80010" y="171545"/>
                  </a:lnTo>
                  <a:lnTo>
                    <a:pt x="80010" y="183547"/>
                  </a:lnTo>
                  <a:lnTo>
                    <a:pt x="0" y="183547"/>
                  </a:lnTo>
                  <a:lnTo>
                    <a:pt x="0" y="171545"/>
                  </a:lnTo>
                  <a:lnTo>
                    <a:pt x="20288" y="169069"/>
                  </a:lnTo>
                  <a:lnTo>
                    <a:pt x="20288" y="16954"/>
                  </a:lnTo>
                  <a:close/>
                  <a:moveTo>
                    <a:pt x="70009" y="102775"/>
                  </a:moveTo>
                  <a:cubicBezTo>
                    <a:pt x="82867" y="102775"/>
                    <a:pt x="93345" y="98869"/>
                    <a:pt x="101441" y="91059"/>
                  </a:cubicBezTo>
                  <a:cubicBezTo>
                    <a:pt x="109537" y="83248"/>
                    <a:pt x="113538" y="70390"/>
                    <a:pt x="113538" y="52578"/>
                  </a:cubicBezTo>
                  <a:cubicBezTo>
                    <a:pt x="113538" y="38576"/>
                    <a:pt x="110014" y="28480"/>
                    <a:pt x="103061" y="22384"/>
                  </a:cubicBezTo>
                  <a:cubicBezTo>
                    <a:pt x="96012" y="16288"/>
                    <a:pt x="85154" y="13240"/>
                    <a:pt x="70294" y="13240"/>
                  </a:cubicBezTo>
                  <a:cubicBezTo>
                    <a:pt x="65056" y="13240"/>
                    <a:pt x="59531" y="13621"/>
                    <a:pt x="53626" y="14192"/>
                  </a:cubicBezTo>
                  <a:cubicBezTo>
                    <a:pt x="50006" y="14573"/>
                    <a:pt x="47625" y="14669"/>
                    <a:pt x="46482" y="14669"/>
                  </a:cubicBezTo>
                  <a:lnTo>
                    <a:pt x="46482" y="101536"/>
                  </a:lnTo>
                  <a:cubicBezTo>
                    <a:pt x="51054" y="102394"/>
                    <a:pt x="58960" y="102775"/>
                    <a:pt x="70009" y="102775"/>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3">
              <a:extLst>
                <a:ext uri="{FF2B5EF4-FFF2-40B4-BE49-F238E27FC236}">
                  <a16:creationId xmlns:a16="http://schemas.microsoft.com/office/drawing/2014/main" id="{1A5C6493-E421-11CF-0A49-3034385FF256}"/>
                </a:ext>
              </a:extLst>
            </p:cNvPr>
            <p:cNvSpPr/>
            <p:nvPr/>
          </p:nvSpPr>
          <p:spPr>
            <a:xfrm>
              <a:off x="12294774"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9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679" y="126492"/>
                    <a:pt x="88011" y="131159"/>
                    <a:pt x="79915" y="135255"/>
                  </a:cubicBezTo>
                  <a:cubicBezTo>
                    <a:pt x="71819"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9" y="118300"/>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728"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4">
              <a:extLst>
                <a:ext uri="{FF2B5EF4-FFF2-40B4-BE49-F238E27FC236}">
                  <a16:creationId xmlns:a16="http://schemas.microsoft.com/office/drawing/2014/main" id="{CA51F831-7D45-703F-94C2-0F2ACE8F1534}"/>
                </a:ext>
              </a:extLst>
            </p:cNvPr>
            <p:cNvSpPr/>
            <p:nvPr/>
          </p:nvSpPr>
          <p:spPr>
            <a:xfrm>
              <a:off x="12440220"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4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97 h 203168"/>
                <a:gd name="connsiteX20" fmla="*/ 45244 w 138779"/>
                <a:gd name="connsiteY20" fmla="*/ 182404 h 203168"/>
                <a:gd name="connsiteX21" fmla="*/ 53721 w 138779"/>
                <a:gd name="connsiteY21" fmla="*/ 187928 h 203168"/>
                <a:gd name="connsiteX22" fmla="*/ 69533 w 138779"/>
                <a:gd name="connsiteY22" fmla="*/ 190024 h 203168"/>
                <a:gd name="connsiteX23" fmla="*/ 99917 w 138779"/>
                <a:gd name="connsiteY23" fmla="*/ 174879 h 203168"/>
                <a:gd name="connsiteX24" fmla="*/ 111442 w 138779"/>
                <a:gd name="connsiteY24" fmla="*/ 130588 h 203168"/>
                <a:gd name="connsiteX25" fmla="*/ 101441 w 138779"/>
                <a:gd name="connsiteY25" fmla="*/ 91440 h 203168"/>
                <a:gd name="connsiteX26" fmla="*/ 75533 w 138779"/>
                <a:gd name="connsiteY26" fmla="*/ 78486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204" y="63341"/>
                    <a:pt x="112204"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97"/>
                  </a:cubicBezTo>
                  <a:lnTo>
                    <a:pt x="45244" y="182404"/>
                  </a:lnTo>
                  <a:cubicBezTo>
                    <a:pt x="46196" y="184690"/>
                    <a:pt x="49054" y="186499"/>
                    <a:pt x="53721" y="187928"/>
                  </a:cubicBezTo>
                  <a:cubicBezTo>
                    <a:pt x="58388" y="189357"/>
                    <a:pt x="63627" y="190024"/>
                    <a:pt x="69533" y="190024"/>
                  </a:cubicBezTo>
                  <a:cubicBezTo>
                    <a:pt x="82105" y="190024"/>
                    <a:pt x="92202" y="184976"/>
                    <a:pt x="99917" y="174879"/>
                  </a:cubicBezTo>
                  <a:cubicBezTo>
                    <a:pt x="107633" y="164783"/>
                    <a:pt x="111442" y="150019"/>
                    <a:pt x="111442" y="130588"/>
                  </a:cubicBezTo>
                  <a:cubicBezTo>
                    <a:pt x="111442" y="113157"/>
                    <a:pt x="108109" y="100108"/>
                    <a:pt x="101441" y="91440"/>
                  </a:cubicBezTo>
                  <a:cubicBezTo>
                    <a:pt x="94774" y="82772"/>
                    <a:pt x="86106" y="78486"/>
                    <a:pt x="75533" y="78486"/>
                  </a:cubicBezTo>
                  <a:cubicBezTo>
                    <a:pt x="69152" y="78295"/>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5">
              <a:extLst>
                <a:ext uri="{FF2B5EF4-FFF2-40B4-BE49-F238E27FC236}">
                  <a16:creationId xmlns:a16="http://schemas.microsoft.com/office/drawing/2014/main" id="{CE351404-A79F-B857-53ED-9EFF7F9EBE40}"/>
                </a:ext>
              </a:extLst>
            </p:cNvPr>
            <p:cNvSpPr/>
            <p:nvPr/>
          </p:nvSpPr>
          <p:spPr>
            <a:xfrm>
              <a:off x="12598336" y="7044372"/>
              <a:ext cx="66103" cy="200501"/>
            </a:xfrm>
            <a:custGeom>
              <a:avLst/>
              <a:gdLst>
                <a:gd name="connsiteX0" fmla="*/ 19812 w 66103"/>
                <a:gd name="connsiteY0" fmla="*/ 17907 h 200501"/>
                <a:gd name="connsiteX1" fmla="*/ 0 w 66103"/>
                <a:gd name="connsiteY1" fmla="*/ 15240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907"/>
                  </a:moveTo>
                  <a:lnTo>
                    <a:pt x="0" y="15240"/>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6">
              <a:extLst>
                <a:ext uri="{FF2B5EF4-FFF2-40B4-BE49-F238E27FC236}">
                  <a16:creationId xmlns:a16="http://schemas.microsoft.com/office/drawing/2014/main" id="{DF82EF1E-BF39-4E04-8EB4-E78E713BF799}"/>
                </a:ext>
              </a:extLst>
            </p:cNvPr>
            <p:cNvSpPr/>
            <p:nvPr/>
          </p:nvSpPr>
          <p:spPr>
            <a:xfrm>
              <a:off x="12681012"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813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8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8" y="1714"/>
                    <a:pt x="26289" y="0"/>
                    <a:pt x="31813" y="0"/>
                  </a:cubicBezTo>
                  <a:cubicBezTo>
                    <a:pt x="37338" y="0"/>
                    <a:pt x="41434" y="1429"/>
                    <a:pt x="44006" y="4381"/>
                  </a:cubicBezTo>
                  <a:cubicBezTo>
                    <a:pt x="46577" y="7334"/>
                    <a:pt x="47911" y="11049"/>
                    <a:pt x="47911" y="15621"/>
                  </a:cubicBezTo>
                  <a:cubicBezTo>
                    <a:pt x="47911" y="21145"/>
                    <a:pt x="46292" y="25527"/>
                    <a:pt x="43148" y="28861"/>
                  </a:cubicBezTo>
                  <a:cubicBezTo>
                    <a:pt x="40005" y="32194"/>
                    <a:pt x="35528" y="33718"/>
                    <a:pt x="29813" y="33718"/>
                  </a:cubicBezTo>
                  <a:lnTo>
                    <a:pt x="29528" y="33718"/>
                  </a:lnTo>
                  <a:cubicBezTo>
                    <a:pt x="24384" y="33718"/>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7">
              <a:extLst>
                <a:ext uri="{FF2B5EF4-FFF2-40B4-BE49-F238E27FC236}">
                  <a16:creationId xmlns:a16="http://schemas.microsoft.com/office/drawing/2014/main" id="{4C8AE347-4380-5260-B720-DD6230409766}"/>
                </a:ext>
              </a:extLst>
            </p:cNvPr>
            <p:cNvSpPr/>
            <p:nvPr/>
          </p:nvSpPr>
          <p:spPr>
            <a:xfrm>
              <a:off x="12760448" y="7105427"/>
              <a:ext cx="107158" cy="142303"/>
            </a:xfrm>
            <a:custGeom>
              <a:avLst/>
              <a:gdLst>
                <a:gd name="connsiteX0" fmla="*/ 7813 w 107158"/>
                <a:gd name="connsiteY0" fmla="*/ 35719 h 142303"/>
                <a:gd name="connsiteX1" fmla="*/ 31340 w 107158"/>
                <a:gd name="connsiteY1" fmla="*/ 9620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9 h 142303"/>
                <a:gd name="connsiteX6" fmla="*/ 88014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813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719"/>
                  </a:moveTo>
                  <a:cubicBezTo>
                    <a:pt x="13147" y="24765"/>
                    <a:pt x="20958" y="16097"/>
                    <a:pt x="31340" y="9620"/>
                  </a:cubicBezTo>
                  <a:cubicBezTo>
                    <a:pt x="41722" y="3143"/>
                    <a:pt x="54105" y="0"/>
                    <a:pt x="68678" y="0"/>
                  </a:cubicBezTo>
                  <a:cubicBezTo>
                    <a:pt x="75726" y="0"/>
                    <a:pt x="81727" y="667"/>
                    <a:pt x="86775" y="2000"/>
                  </a:cubicBezTo>
                  <a:cubicBezTo>
                    <a:pt x="91824" y="3334"/>
                    <a:pt x="97824" y="5144"/>
                    <a:pt x="104873" y="7429"/>
                  </a:cubicBezTo>
                  <a:lnTo>
                    <a:pt x="103920" y="45149"/>
                  </a:lnTo>
                  <a:lnTo>
                    <a:pt x="88014"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289" y="97917"/>
                    <a:pt x="2" y="85916"/>
                    <a:pt x="2" y="72581"/>
                  </a:cubicBezTo>
                  <a:cubicBezTo>
                    <a:pt x="-93" y="58865"/>
                    <a:pt x="2574" y="46673"/>
                    <a:pt x="7813"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88">
              <a:extLst>
                <a:ext uri="{FF2B5EF4-FFF2-40B4-BE49-F238E27FC236}">
                  <a16:creationId xmlns:a16="http://schemas.microsoft.com/office/drawing/2014/main" id="{97731808-CF3B-A65A-ECC1-184C3FF30DFC}"/>
                </a:ext>
              </a:extLst>
            </p:cNvPr>
            <p:cNvSpPr/>
            <p:nvPr/>
          </p:nvSpPr>
          <p:spPr>
            <a:xfrm>
              <a:off x="1288865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5 w 120205"/>
                <a:gd name="connsiteY16" fmla="*/ 196882 h 211550"/>
                <a:gd name="connsiteX17" fmla="*/ 120205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1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294 w 120205"/>
                <a:gd name="connsiteY45" fmla="*/ 190976 h 211550"/>
                <a:gd name="connsiteX46" fmla="*/ 81439 w 120205"/>
                <a:gd name="connsiteY46" fmla="*/ 181642 h 211550"/>
                <a:gd name="connsiteX47" fmla="*/ 81439 w 120205"/>
                <a:gd name="connsiteY47" fmla="*/ 139541 h 211550"/>
                <a:gd name="connsiteX48" fmla="*/ 41148 w 120205"/>
                <a:gd name="connsiteY48" fmla="*/ 147733 h 211550"/>
                <a:gd name="connsiteX49" fmla="*/ 27527 w 120205"/>
                <a:gd name="connsiteY49" fmla="*/ 169164 h 211550"/>
                <a:gd name="connsiteX50" fmla="*/ 34004 w 120205"/>
                <a:gd name="connsiteY50" fmla="*/ 188595 h 211550"/>
                <a:gd name="connsiteX51" fmla="*/ 51530 w 120205"/>
                <a:gd name="connsiteY51" fmla="*/ 194881 h 211550"/>
                <a:gd name="connsiteX52" fmla="*/ 66294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1" y="92488"/>
                  </a:cubicBezTo>
                  <a:cubicBezTo>
                    <a:pt x="24479" y="94869"/>
                    <a:pt x="17907" y="97727"/>
                    <a:pt x="11335" y="101156"/>
                  </a:cubicBezTo>
                  <a:lnTo>
                    <a:pt x="5239" y="88392"/>
                  </a:lnTo>
                  <a:cubicBezTo>
                    <a:pt x="7334" y="86582"/>
                    <a:pt x="11240" y="84201"/>
                    <a:pt x="16954"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5" y="196882"/>
                  </a:lnTo>
                  <a:lnTo>
                    <a:pt x="120205" y="207645"/>
                  </a:lnTo>
                  <a:cubicBezTo>
                    <a:pt x="116967" y="208502"/>
                    <a:pt x="112776" y="209264"/>
                    <a:pt x="107823" y="210121"/>
                  </a:cubicBezTo>
                  <a:cubicBezTo>
                    <a:pt x="102870" y="210979"/>
                    <a:pt x="98488"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1" y="205454"/>
                  </a:cubicBezTo>
                  <a:cubicBezTo>
                    <a:pt x="57817" y="209550"/>
                    <a:pt x="49816" y="211550"/>
                    <a:pt x="40862" y="211550"/>
                  </a:cubicBezTo>
                  <a:cubicBezTo>
                    <a:pt x="29146" y="211550"/>
                    <a:pt x="19336" y="208121"/>
                    <a:pt x="11621" y="201359"/>
                  </a:cubicBezTo>
                  <a:cubicBezTo>
                    <a:pt x="3905" y="194596"/>
                    <a:pt x="0" y="184880"/>
                    <a:pt x="0" y="172117"/>
                  </a:cubicBezTo>
                  <a:cubicBezTo>
                    <a:pt x="191"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6" y="3334"/>
                    <a:pt x="29337" y="4477"/>
                  </a:cubicBezTo>
                  <a:cubicBezTo>
                    <a:pt x="30004" y="10668"/>
                    <a:pt x="32480" y="16097"/>
                    <a:pt x="36957" y="20765"/>
                  </a:cubicBezTo>
                  <a:cubicBezTo>
                    <a:pt x="41338"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294" y="190976"/>
                  </a:moveTo>
                  <a:cubicBezTo>
                    <a:pt x="71818" y="188404"/>
                    <a:pt x="76867" y="185261"/>
                    <a:pt x="81439" y="181642"/>
                  </a:cubicBezTo>
                  <a:lnTo>
                    <a:pt x="81439" y="139541"/>
                  </a:lnTo>
                  <a:cubicBezTo>
                    <a:pt x="63627" y="139541"/>
                    <a:pt x="50197" y="142304"/>
                    <a:pt x="41148" y="147733"/>
                  </a:cubicBezTo>
                  <a:cubicBezTo>
                    <a:pt x="32099" y="153162"/>
                    <a:pt x="27527" y="160306"/>
                    <a:pt x="27527" y="169164"/>
                  </a:cubicBezTo>
                  <a:cubicBezTo>
                    <a:pt x="27527" y="178022"/>
                    <a:pt x="29718" y="184499"/>
                    <a:pt x="34004" y="188595"/>
                  </a:cubicBezTo>
                  <a:cubicBezTo>
                    <a:pt x="38291" y="192786"/>
                    <a:pt x="44196" y="194881"/>
                    <a:pt x="51530" y="194881"/>
                  </a:cubicBezTo>
                  <a:cubicBezTo>
                    <a:pt x="55817" y="194881"/>
                    <a:pt x="60674" y="193548"/>
                    <a:pt x="66294"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95" name="Graphic 4">
            <a:extLst>
              <a:ext uri="{FF2B5EF4-FFF2-40B4-BE49-F238E27FC236}">
                <a16:creationId xmlns:a16="http://schemas.microsoft.com/office/drawing/2014/main" id="{B83062F7-1A11-9D83-0412-69410AF7984B}"/>
              </a:ext>
            </a:extLst>
          </p:cNvPr>
          <p:cNvGrpSpPr>
            <a:grpSpLocks noChangeAspect="1"/>
          </p:cNvGrpSpPr>
          <p:nvPr userDrawn="1"/>
        </p:nvGrpSpPr>
        <p:grpSpPr bwMode="auto">
          <a:xfrm>
            <a:off x="4137025" y="9064625"/>
            <a:ext cx="3635375" cy="3636963"/>
            <a:chOff x="10829925" y="5504656"/>
            <a:chExt cx="2727503" cy="2727674"/>
          </a:xfrm>
        </p:grpSpPr>
        <p:sp>
          <p:nvSpPr>
            <p:cNvPr id="96" name="Freeform: Shape 98">
              <a:extLst>
                <a:ext uri="{FF2B5EF4-FFF2-40B4-BE49-F238E27FC236}">
                  <a16:creationId xmlns:a16="http://schemas.microsoft.com/office/drawing/2014/main" id="{8016763F-ACED-E9D3-FEA8-B3F8E006A97C}"/>
                </a:ext>
              </a:extLst>
            </p:cNvPr>
            <p:cNvSpPr>
              <a:spLocks/>
            </p:cNvSpPr>
            <p:nvPr/>
          </p:nvSpPr>
          <p:spPr bwMode="auto">
            <a:xfrm>
              <a:off x="10829925" y="5504751"/>
              <a:ext cx="2397251" cy="2727578"/>
            </a:xfrm>
            <a:custGeom>
              <a:avLst/>
              <a:gdLst>
                <a:gd name="T0" fmla="*/ 1363980 w 2397251"/>
                <a:gd name="T1" fmla="*/ 2727579 h 2727578"/>
                <a:gd name="T2" fmla="*/ 2397252 w 2397251"/>
                <a:gd name="T3" fmla="*/ 2253329 h 2727578"/>
                <a:gd name="T4" fmla="*/ 1363980 w 2397251"/>
                <a:gd name="T5" fmla="*/ 1364647 h 2727578"/>
                <a:gd name="T6" fmla="*/ 1363980 w 2397251"/>
                <a:gd name="T7" fmla="*/ 0 h 2727578"/>
                <a:gd name="T8" fmla="*/ 0 w 2397251"/>
                <a:gd name="T9" fmla="*/ 1364075 h 2727578"/>
                <a:gd name="T10" fmla="*/ 1363980 w 2397251"/>
                <a:gd name="T11" fmla="*/ 2727579 h 27275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97251" h="2727578">
                  <a:moveTo>
                    <a:pt x="1363980" y="2727579"/>
                  </a:moveTo>
                  <a:cubicBezTo>
                    <a:pt x="1746980" y="2727389"/>
                    <a:pt x="2127695" y="2566321"/>
                    <a:pt x="2397252" y="2253329"/>
                  </a:cubicBezTo>
                  <a:lnTo>
                    <a:pt x="1363980" y="1364647"/>
                  </a:lnTo>
                  <a:lnTo>
                    <a:pt x="1363980" y="0"/>
                  </a:lnTo>
                  <a:cubicBezTo>
                    <a:pt x="610648" y="0"/>
                    <a:pt x="0" y="610743"/>
                    <a:pt x="0" y="1364075"/>
                  </a:cubicBezTo>
                  <a:cubicBezTo>
                    <a:pt x="0" y="2117312"/>
                    <a:pt x="610648" y="2727579"/>
                    <a:pt x="1363980" y="2727579"/>
                  </a:cubicBezTo>
                  <a:close/>
                </a:path>
              </a:pathLst>
            </a:custGeom>
            <a:solidFill>
              <a:schemeClr val="bg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97" name="Freeform: Shape 99">
              <a:extLst>
                <a:ext uri="{FF2B5EF4-FFF2-40B4-BE49-F238E27FC236}">
                  <a16:creationId xmlns:a16="http://schemas.microsoft.com/office/drawing/2014/main" id="{8388EB2A-98F7-315C-6250-EAF5B63BAA42}"/>
                </a:ext>
              </a:extLst>
            </p:cNvPr>
            <p:cNvSpPr>
              <a:spLocks/>
            </p:cNvSpPr>
            <p:nvPr/>
          </p:nvSpPr>
          <p:spPr bwMode="auto">
            <a:xfrm>
              <a:off x="12192762" y="5504656"/>
              <a:ext cx="1364666" cy="2253710"/>
            </a:xfrm>
            <a:custGeom>
              <a:avLst/>
              <a:gdLst>
                <a:gd name="T0" fmla="*/ 890016 w 1364666"/>
                <a:gd name="T1" fmla="*/ 329756 h 2253710"/>
                <a:gd name="T2" fmla="*/ 1143 w 1364666"/>
                <a:gd name="T3" fmla="*/ 0 h 2253710"/>
                <a:gd name="T4" fmla="*/ 0 w 1364666"/>
                <a:gd name="T5" fmla="*/ 1363789 h 2253710"/>
                <a:gd name="T6" fmla="*/ 1034701 w 1364666"/>
                <a:gd name="T7" fmla="*/ 2253710 h 2253710"/>
                <a:gd name="T8" fmla="*/ 890016 w 1364666"/>
                <a:gd name="T9" fmla="*/ 329756 h 22537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4666" h="2253710">
                  <a:moveTo>
                    <a:pt x="890016" y="329756"/>
                  </a:moveTo>
                  <a:cubicBezTo>
                    <a:pt x="632651" y="108395"/>
                    <a:pt x="316325" y="191"/>
                    <a:pt x="1143" y="0"/>
                  </a:cubicBezTo>
                  <a:lnTo>
                    <a:pt x="0" y="1363789"/>
                  </a:lnTo>
                  <a:lnTo>
                    <a:pt x="1034701" y="2253710"/>
                  </a:lnTo>
                  <a:cubicBezTo>
                    <a:pt x="1526000" y="1682496"/>
                    <a:pt x="1461230" y="820960"/>
                    <a:pt x="890016" y="329756"/>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tx2"/>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tx2"/>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98" name="Date Placeholder 9">
            <a:extLst>
              <a:ext uri="{FF2B5EF4-FFF2-40B4-BE49-F238E27FC236}">
                <a16:creationId xmlns:a16="http://schemas.microsoft.com/office/drawing/2014/main" id="{B2F2B056-CD5A-37F9-4C37-5F578C367003}"/>
              </a:ext>
            </a:extLst>
          </p:cNvPr>
          <p:cNvSpPr>
            <a:spLocks noGrp="1"/>
          </p:cNvSpPr>
          <p:nvPr>
            <p:ph type="dt" sz="half" idx="10"/>
          </p:nvPr>
        </p:nvSpPr>
        <p:spPr>
          <a:xfrm>
            <a:off x="1260475" y="12153900"/>
            <a:ext cx="4694238" cy="731838"/>
          </a:xfrm>
        </p:spPr>
        <p:txBody>
          <a:bodyPr/>
          <a:lstStyle>
            <a:lvl1pPr algn="l">
              <a:defRPr sz="2200">
                <a:solidFill>
                  <a:schemeClr val="bg1"/>
                </a:solidFill>
              </a:defRPr>
            </a:lvl1pPr>
          </a:lstStyle>
          <a:p>
            <a:pPr>
              <a:defRPr/>
            </a:pPr>
            <a:fld id="{0C12B38B-D3B1-48C8-8C7B-450C4539FD99}" type="datetimeFigureOut">
              <a:rPr lang="ro-RO"/>
              <a:pPr>
                <a:defRPr/>
              </a:pPr>
              <a:t>17.02.2026</a:t>
            </a:fld>
            <a:endParaRPr lang="ro-RO"/>
          </a:p>
        </p:txBody>
      </p:sp>
    </p:spTree>
    <p:extLst>
      <p:ext uri="{BB962C8B-B14F-4D97-AF65-F5344CB8AC3E}">
        <p14:creationId xmlns:p14="http://schemas.microsoft.com/office/powerpoint/2010/main" val="3699383964"/>
      </p:ext>
    </p:extLst>
  </p:cSld>
  <p:clrMapOvr>
    <a:masterClrMapping/>
  </p:clrMapOvr>
  <p:hf sldNum="0" hdr="0" ftr="0"/>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NSSP Mulțumim">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070AA27-C675-F7D5-51C8-52EA11F0ED59}"/>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3" name="TextBox 2">
            <a:extLst>
              <a:ext uri="{FF2B5EF4-FFF2-40B4-BE49-F238E27FC236}">
                <a16:creationId xmlns:a16="http://schemas.microsoft.com/office/drawing/2014/main" id="{87944BAE-5DE2-065D-2767-7995A665ED9B}"/>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FD93424F-D887-B40C-874E-19A782331683}"/>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tx2"/>
                </a:solidFill>
              </a:rPr>
              <a:t>Mulțumim.</a:t>
            </a:r>
          </a:p>
        </p:txBody>
      </p:sp>
      <p:sp>
        <p:nvSpPr>
          <p:cNvPr id="5" name="TextBox 4">
            <a:extLst>
              <a:ext uri="{FF2B5EF4-FFF2-40B4-BE49-F238E27FC236}">
                <a16:creationId xmlns:a16="http://schemas.microsoft.com/office/drawing/2014/main" id="{4A4D75B6-1386-1624-AEAF-A109E1B8DA3E}"/>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tx2"/>
                </a:solidFill>
              </a:rPr>
              <a:t>Adresa: str. Dr. Leonte Anastasievici nr. 1-3, sector 5, cod poștal 050463, București, România</a:t>
            </a:r>
          </a:p>
          <a:p>
            <a:pPr eaLnBrk="1" hangingPunct="1">
              <a:defRPr/>
            </a:pPr>
            <a:r>
              <a:rPr lang="ro-RO" altLang="ro-RO" sz="1600">
                <a:solidFill>
                  <a:schemeClr val="tx2"/>
                </a:solidFill>
              </a:rPr>
              <a:t>Telefon secretariat: +4 0213 183 620, +4 0213 183 619</a:t>
            </a:r>
          </a:p>
          <a:p>
            <a:pPr eaLnBrk="1" hangingPunct="1">
              <a:defRPr/>
            </a:pPr>
            <a:r>
              <a:rPr lang="ro-RO" altLang="ro-RO" sz="1600">
                <a:solidFill>
                  <a:schemeClr val="tx2"/>
                </a:solidFill>
              </a:rPr>
              <a:t>Fax: +4 0213 123 426</a:t>
            </a:r>
          </a:p>
          <a:p>
            <a:pPr eaLnBrk="1" hangingPunct="1">
              <a:defRPr/>
            </a:pPr>
            <a:r>
              <a:rPr lang="ro-RO" altLang="ro-RO" sz="1600">
                <a:solidFill>
                  <a:schemeClr val="tx2"/>
                </a:solidFill>
              </a:rPr>
              <a:t>E-mail: directie.generala@insp.gov.ro</a:t>
            </a:r>
          </a:p>
        </p:txBody>
      </p:sp>
      <p:grpSp>
        <p:nvGrpSpPr>
          <p:cNvPr id="6" name="Graphic 4">
            <a:extLst>
              <a:ext uri="{FF2B5EF4-FFF2-40B4-BE49-F238E27FC236}">
                <a16:creationId xmlns:a16="http://schemas.microsoft.com/office/drawing/2014/main" id="{699C800C-F3D4-49C3-3B92-6F112A4303E4}"/>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FFFD46D7-D54D-1067-5E93-AB0C35431809}"/>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E1389C6A-A4A3-9DC4-1FA8-450AA7269280}"/>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846AAAAB-69C8-23C1-8B7E-D39AC70077CA}"/>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E0603B22-5767-34D9-535F-C26CA6E38667}"/>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7FDCA1F8-6306-89F0-C587-EDE07B2B8B08}"/>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286168F9-4150-F1B8-3F59-2554DF1BA4EF}"/>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36D5D517-CD82-E024-130B-8147D7FAC958}"/>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579CE3E2-0935-9C3C-5F9A-B423A5B5EA26}"/>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9B98A792-3A86-6EE0-F6E3-B3E86DACEA1F}"/>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8B2DA43E-3810-1266-7671-4CDCA0E941F3}"/>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D41E0C06-FB17-57FF-95BC-0437477C5605}"/>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66483E75-5EC0-5635-7BB8-0F5D42CF5980}"/>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B6BAF14C-8F5F-90EB-EB7E-3F5967B630FB}"/>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6D31A468-4949-BD32-E93C-3B1C5B026D65}"/>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DDDEEDF3-2706-DF13-3221-E792E5C9238C}"/>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AA7B5153-6EF9-1502-550F-4AE0A8216706}"/>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D0C3D142-F7A8-E4A8-9AE4-C681B42D3C61}"/>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A677D41E-A2C3-00DA-90F7-5A70D9139EB8}"/>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41FAF629-A34C-0F59-45D9-B48C96A3FE6C}"/>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F17AF6A4-D60B-AE04-3C7A-ADA697771D9C}"/>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BF8D9920-BA1E-5C30-9432-1E8903206043}"/>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8121EAF8-3090-4625-F6CE-66461FA06FE9}"/>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5087966F-7B74-42C5-C6DB-C0F2BF3F83C2}"/>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879BE5D5-A072-F8DF-479B-50D3808BC8E7}"/>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315D1E2E-58CB-43D3-0DA4-7E5B95545FE8}"/>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DCEC08A7-F84B-68EB-487D-728F03FF74ED}"/>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36D309BD-0A91-F96F-46A7-D49F02AAF1CC}"/>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865A75B0-0C26-94BF-9C73-05AC88E7A5B4}"/>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1A95736F-0139-5CCA-A1DD-EDFB5F5109A7}"/>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AC85A203-8579-7A15-E804-7BC649C0BB39}"/>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8F72F25B-AC56-D304-6AC0-E802F31C5DDD}"/>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E4C8EF0F-F88C-21F1-389D-4BEF15F79F84}"/>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47F69B06-C325-41E0-E707-F9994F6EC7BE}"/>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EE258B8D-205D-BAD0-3BA8-6894D58371D7}"/>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14736C09-30D5-D82D-6556-70C43968F79C}"/>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A36233EA-7B73-6DF3-E9D8-8E4181817941}"/>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60FEA25B-0F72-D613-7BBF-74194734F0BD}"/>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4EE6E19F-680B-32A9-737D-35D897A8DD54}"/>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AE7E5623-DDA9-0381-4741-BA9DEDA66DC9}"/>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72B003A1-1E93-1FA7-F578-EAC16B1DC77A}"/>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178DC17D-A1D6-F45E-D8A9-69B4187FED8E}"/>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B81F823F-7E64-FAE2-C552-D7F1E117D53B}"/>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1FBC1567-2A8E-E0DA-121E-2D2D767ECD6F}"/>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1">
            <a:extLst>
              <a:ext uri="{FF2B5EF4-FFF2-40B4-BE49-F238E27FC236}">
                <a16:creationId xmlns:a16="http://schemas.microsoft.com/office/drawing/2014/main" id="{29CBB9ED-1733-9E33-701C-C2EEF85A9245}"/>
              </a:ext>
            </a:extLst>
          </p:cNvPr>
          <p:cNvGrpSpPr>
            <a:grpSpLocks noChangeAspect="1"/>
          </p:cNvGrpSpPr>
          <p:nvPr userDrawn="1"/>
        </p:nvGrpSpPr>
        <p:grpSpPr>
          <a:xfrm>
            <a:off x="19238400" y="1393200"/>
            <a:ext cx="3106800" cy="1009525"/>
            <a:chOff x="11025187" y="6490494"/>
            <a:chExt cx="2330386" cy="757237"/>
          </a:xfrm>
          <a:solidFill>
            <a:srgbClr val="FFFFFF"/>
          </a:solidFill>
        </p:grpSpPr>
        <p:sp>
          <p:nvSpPr>
            <p:cNvPr id="51" name="Freeform: Shape 1047">
              <a:extLst>
                <a:ext uri="{FF2B5EF4-FFF2-40B4-BE49-F238E27FC236}">
                  <a16:creationId xmlns:a16="http://schemas.microsoft.com/office/drawing/2014/main" id="{B620AE10-8149-83CA-DCEA-3D5D7AA83C98}"/>
                </a:ext>
              </a:extLst>
            </p:cNvPr>
            <p:cNvSpPr/>
            <p:nvPr/>
          </p:nvSpPr>
          <p:spPr>
            <a:xfrm>
              <a:off x="11025187"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678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678"/>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300" y="16669"/>
                    <a:pt x="104584" y="15240"/>
                  </a:cubicBezTo>
                  <a:cubicBezTo>
                    <a:pt x="98965" y="13811"/>
                    <a:pt x="92107"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8">
              <a:extLst>
                <a:ext uri="{FF2B5EF4-FFF2-40B4-BE49-F238E27FC236}">
                  <a16:creationId xmlns:a16="http://schemas.microsoft.com/office/drawing/2014/main" id="{01ECC838-CE11-3938-05BF-5585D78349BA}"/>
                </a:ext>
              </a:extLst>
            </p:cNvPr>
            <p:cNvSpPr/>
            <p:nvPr/>
          </p:nvSpPr>
          <p:spPr>
            <a:xfrm>
              <a:off x="11187493"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0" y="13716"/>
                    <a:pt x="42100" y="17145"/>
                    <a:pt x="36481" y="24003"/>
                  </a:cubicBezTo>
                  <a:cubicBezTo>
                    <a:pt x="30861" y="30861"/>
                    <a:pt x="27622"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9">
              <a:extLst>
                <a:ext uri="{FF2B5EF4-FFF2-40B4-BE49-F238E27FC236}">
                  <a16:creationId xmlns:a16="http://schemas.microsoft.com/office/drawing/2014/main" id="{7AB0FA04-73DC-12C2-E5D5-81FED3986611}"/>
                </a:ext>
              </a:extLst>
            </p:cNvPr>
            <p:cNvSpPr/>
            <p:nvPr/>
          </p:nvSpPr>
          <p:spPr>
            <a:xfrm>
              <a:off x="11318176" y="6551930"/>
              <a:ext cx="147827" cy="139064"/>
            </a:xfrm>
            <a:custGeom>
              <a:avLst/>
              <a:gdLst>
                <a:gd name="connsiteX0" fmla="*/ 17621 w 147827"/>
                <a:gd name="connsiteY0" fmla="*/ 22003 h 139064"/>
                <a:gd name="connsiteX1" fmla="*/ 0 w 147827"/>
                <a:gd name="connsiteY1" fmla="*/ 17621 h 139064"/>
                <a:gd name="connsiteX2" fmla="*/ 0 w 147827"/>
                <a:gd name="connsiteY2" fmla="*/ 4382 h 139064"/>
                <a:gd name="connsiteX3" fmla="*/ 34957 w 147827"/>
                <a:gd name="connsiteY3" fmla="*/ 0 h 139064"/>
                <a:gd name="connsiteX4" fmla="*/ 35719 w 147827"/>
                <a:gd name="connsiteY4" fmla="*/ 0 h 139064"/>
                <a:gd name="connsiteX5" fmla="*/ 40862 w 147827"/>
                <a:gd name="connsiteY5" fmla="*/ 4382 h 139064"/>
                <a:gd name="connsiteX6" fmla="*/ 40862 w 147827"/>
                <a:gd name="connsiteY6" fmla="*/ 14669 h 139064"/>
                <a:gd name="connsiteX7" fmla="*/ 40577 w 147827"/>
                <a:gd name="connsiteY7" fmla="*/ 20574 h 139064"/>
                <a:gd name="connsiteX8" fmla="*/ 63817 w 147827"/>
                <a:gd name="connsiteY8" fmla="*/ 6382 h 139064"/>
                <a:gd name="connsiteX9" fmla="*/ 91440 w 147827"/>
                <a:gd name="connsiteY9" fmla="*/ 0 h 139064"/>
                <a:gd name="connsiteX10" fmla="*/ 115348 w 147827"/>
                <a:gd name="connsiteY10" fmla="*/ 5906 h 139064"/>
                <a:gd name="connsiteX11" fmla="*/ 127254 w 147827"/>
                <a:gd name="connsiteY11" fmla="*/ 23908 h 139064"/>
                <a:gd name="connsiteX12" fmla="*/ 130683 w 147827"/>
                <a:gd name="connsiteY12" fmla="*/ 56579 h 139064"/>
                <a:gd name="connsiteX13" fmla="*/ 130683 w 147827"/>
                <a:gd name="connsiteY13" fmla="*/ 125063 h 139064"/>
                <a:gd name="connsiteX14" fmla="*/ 147828 w 147827"/>
                <a:gd name="connsiteY14" fmla="*/ 126778 h 139064"/>
                <a:gd name="connsiteX15" fmla="*/ 147828 w 147827"/>
                <a:gd name="connsiteY15" fmla="*/ 139065 h 139064"/>
                <a:gd name="connsiteX16" fmla="*/ 89821 w 147827"/>
                <a:gd name="connsiteY16" fmla="*/ 139065 h 139064"/>
                <a:gd name="connsiteX17" fmla="*/ 89821 w 147827"/>
                <a:gd name="connsiteY17" fmla="*/ 127064 h 139064"/>
                <a:gd name="connsiteX18" fmla="*/ 104965 w 147827"/>
                <a:gd name="connsiteY18" fmla="*/ 125063 h 139064"/>
                <a:gd name="connsiteX19" fmla="*/ 104965 w 147827"/>
                <a:gd name="connsiteY19" fmla="*/ 56293 h 139064"/>
                <a:gd name="connsiteX20" fmla="*/ 102965 w 147827"/>
                <a:gd name="connsiteY20" fmla="*/ 33623 h 139064"/>
                <a:gd name="connsiteX21" fmla="*/ 95631 w 147827"/>
                <a:gd name="connsiteY21" fmla="*/ 21431 h 139064"/>
                <a:gd name="connsiteX22" fmla="*/ 80010 w 147827"/>
                <a:gd name="connsiteY22" fmla="*/ 17431 h 139064"/>
                <a:gd name="connsiteX23" fmla="*/ 61151 w 147827"/>
                <a:gd name="connsiteY23" fmla="*/ 21812 h 139064"/>
                <a:gd name="connsiteX24" fmla="*/ 43243 w 147827"/>
                <a:gd name="connsiteY24" fmla="*/ 32099 h 139064"/>
                <a:gd name="connsiteX25" fmla="*/ 43243 w 147827"/>
                <a:gd name="connsiteY25" fmla="*/ 124873 h 139064"/>
                <a:gd name="connsiteX26" fmla="*/ 59912 w 147827"/>
                <a:gd name="connsiteY26" fmla="*/ 127064 h 139064"/>
                <a:gd name="connsiteX27" fmla="*/ 59912 w 147827"/>
                <a:gd name="connsiteY27" fmla="*/ 139065 h 139064"/>
                <a:gd name="connsiteX28" fmla="*/ 2191 w 147827"/>
                <a:gd name="connsiteY28" fmla="*/ 139065 h 139064"/>
                <a:gd name="connsiteX29" fmla="*/ 2191 w 147827"/>
                <a:gd name="connsiteY29" fmla="*/ 127064 h 139064"/>
                <a:gd name="connsiteX30" fmla="*/ 17621 w 147827"/>
                <a:gd name="connsiteY30" fmla="*/ 124873 h 139064"/>
                <a:gd name="connsiteX31" fmla="*/ 17621 w 147827"/>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4">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1" y="24098"/>
                    <a:pt x="95631" y="21431"/>
                  </a:cubicBezTo>
                  <a:cubicBezTo>
                    <a:pt x="92011" y="18764"/>
                    <a:pt x="86773" y="17431"/>
                    <a:pt x="80010" y="17431"/>
                  </a:cubicBezTo>
                  <a:cubicBezTo>
                    <a:pt x="74105" y="17431"/>
                    <a:pt x="67818" y="18860"/>
                    <a:pt x="61151"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50">
              <a:extLst>
                <a:ext uri="{FF2B5EF4-FFF2-40B4-BE49-F238E27FC236}">
                  <a16:creationId xmlns:a16="http://schemas.microsoft.com/office/drawing/2014/main" id="{414EAB3C-EAF6-0AAB-E800-6D9F4D76ACB5}"/>
                </a:ext>
              </a:extLst>
            </p:cNvPr>
            <p:cNvSpPr/>
            <p:nvPr/>
          </p:nvSpPr>
          <p:spPr>
            <a:xfrm>
              <a:off x="11480100" y="6519926"/>
              <a:ext cx="88201" cy="173545"/>
            </a:xfrm>
            <a:custGeom>
              <a:avLst/>
              <a:gdLst>
                <a:gd name="connsiteX0" fmla="*/ 24479 w 88201"/>
                <a:gd name="connsiteY0" fmla="*/ 167069 h 173545"/>
                <a:gd name="connsiteX1" fmla="*/ 17621 w 88201"/>
                <a:gd name="connsiteY1" fmla="*/ 145256 h 173545"/>
                <a:gd name="connsiteX2" fmla="*/ 17621 w 88201"/>
                <a:gd name="connsiteY2" fmla="*/ 51340 h 173545"/>
                <a:gd name="connsiteX3" fmla="*/ 0 w 88201"/>
                <a:gd name="connsiteY3" fmla="*/ 51340 h 173545"/>
                <a:gd name="connsiteX4" fmla="*/ 0 w 88201"/>
                <a:gd name="connsiteY4" fmla="*/ 40291 h 173545"/>
                <a:gd name="connsiteX5" fmla="*/ 6858 w 88201"/>
                <a:gd name="connsiteY5" fmla="*/ 38576 h 173545"/>
                <a:gd name="connsiteX6" fmla="*/ 14478 w 88201"/>
                <a:gd name="connsiteY6" fmla="*/ 35909 h 173545"/>
                <a:gd name="connsiteX7" fmla="*/ 20574 w 88201"/>
                <a:gd name="connsiteY7" fmla="*/ 27146 h 173545"/>
                <a:gd name="connsiteX8" fmla="*/ 25241 w 88201"/>
                <a:gd name="connsiteY8" fmla="*/ 12192 h 173545"/>
                <a:gd name="connsiteX9" fmla="*/ 28385 w 88201"/>
                <a:gd name="connsiteY9" fmla="*/ 0 h 173545"/>
                <a:gd name="connsiteX10" fmla="*/ 42863 w 88201"/>
                <a:gd name="connsiteY10" fmla="*/ 0 h 173545"/>
                <a:gd name="connsiteX11" fmla="*/ 43339 w 88201"/>
                <a:gd name="connsiteY11" fmla="*/ 35243 h 173545"/>
                <a:gd name="connsiteX12" fmla="*/ 84201 w 88201"/>
                <a:gd name="connsiteY12" fmla="*/ 35243 h 173545"/>
                <a:gd name="connsiteX13" fmla="*/ 84201 w 88201"/>
                <a:gd name="connsiteY13" fmla="*/ 51435 h 173545"/>
                <a:gd name="connsiteX14" fmla="*/ 43339 w 88201"/>
                <a:gd name="connsiteY14" fmla="*/ 51435 h 173545"/>
                <a:gd name="connsiteX15" fmla="*/ 43339 w 88201"/>
                <a:gd name="connsiteY15" fmla="*/ 126587 h 173545"/>
                <a:gd name="connsiteX16" fmla="*/ 44196 w 88201"/>
                <a:gd name="connsiteY16" fmla="*/ 146114 h 173545"/>
                <a:gd name="connsiteX17" fmla="*/ 47911 w 88201"/>
                <a:gd name="connsiteY17" fmla="*/ 153448 h 173545"/>
                <a:gd name="connsiteX18" fmla="*/ 57531 w 88201"/>
                <a:gd name="connsiteY18" fmla="*/ 155162 h 173545"/>
                <a:gd name="connsiteX19" fmla="*/ 72104 w 88201"/>
                <a:gd name="connsiteY19" fmla="*/ 153448 h 173545"/>
                <a:gd name="connsiteX20" fmla="*/ 84487 w 88201"/>
                <a:gd name="connsiteY20" fmla="*/ 149733 h 173545"/>
                <a:gd name="connsiteX21" fmla="*/ 88202 w 88201"/>
                <a:gd name="connsiteY21" fmla="*/ 160782 h 173545"/>
                <a:gd name="connsiteX22" fmla="*/ 69247 w 88201"/>
                <a:gd name="connsiteY22" fmla="*/ 169355 h 173545"/>
                <a:gd name="connsiteX23" fmla="*/ 45339 w 88201"/>
                <a:gd name="connsiteY23" fmla="*/ 173546 h 173545"/>
                <a:gd name="connsiteX24" fmla="*/ 24479 w 88201"/>
                <a:gd name="connsiteY24" fmla="*/ 167069 h 17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545">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5" y="36671"/>
                    <a:pt x="14478" y="35909"/>
                  </a:cubicBezTo>
                  <a:cubicBezTo>
                    <a:pt x="17050" y="34481"/>
                    <a:pt x="19145" y="31528"/>
                    <a:pt x="20574" y="27146"/>
                  </a:cubicBezTo>
                  <a:cubicBezTo>
                    <a:pt x="21908" y="24003"/>
                    <a:pt x="23432" y="19050"/>
                    <a:pt x="25241" y="12192"/>
                  </a:cubicBezTo>
                  <a:cubicBezTo>
                    <a:pt x="27051" y="5334"/>
                    <a:pt x="28099" y="1238"/>
                    <a:pt x="28385" y="0"/>
                  </a:cubicBezTo>
                  <a:lnTo>
                    <a:pt x="42863" y="0"/>
                  </a:lnTo>
                  <a:lnTo>
                    <a:pt x="43339" y="35243"/>
                  </a:lnTo>
                  <a:lnTo>
                    <a:pt x="84201" y="35243"/>
                  </a:lnTo>
                  <a:lnTo>
                    <a:pt x="84201" y="51435"/>
                  </a:lnTo>
                  <a:lnTo>
                    <a:pt x="43339" y="51435"/>
                  </a:lnTo>
                  <a:lnTo>
                    <a:pt x="43339" y="126587"/>
                  </a:lnTo>
                  <a:cubicBezTo>
                    <a:pt x="43339" y="135922"/>
                    <a:pt x="43625" y="142399"/>
                    <a:pt x="44196" y="146114"/>
                  </a:cubicBezTo>
                  <a:cubicBezTo>
                    <a:pt x="44768"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2" y="160782"/>
                  </a:lnTo>
                  <a:cubicBezTo>
                    <a:pt x="84296" y="163735"/>
                    <a:pt x="77915" y="166592"/>
                    <a:pt x="69247" y="169355"/>
                  </a:cubicBezTo>
                  <a:cubicBezTo>
                    <a:pt x="60484" y="172117"/>
                    <a:pt x="52578" y="173546"/>
                    <a:pt x="45339" y="173546"/>
                  </a:cubicBezTo>
                  <a:cubicBezTo>
                    <a:pt x="36005"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51">
              <a:extLst>
                <a:ext uri="{FF2B5EF4-FFF2-40B4-BE49-F238E27FC236}">
                  <a16:creationId xmlns:a16="http://schemas.microsoft.com/office/drawing/2014/main" id="{0DDEBD6B-BD08-FF66-B215-790E577784A5}"/>
                </a:ext>
              </a:extLst>
            </p:cNvPr>
            <p:cNvSpPr/>
            <p:nvPr/>
          </p:nvSpPr>
          <p:spPr>
            <a:xfrm>
              <a:off x="11583637" y="6551358"/>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908"/>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5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2">
              <a:extLst>
                <a:ext uri="{FF2B5EF4-FFF2-40B4-BE49-F238E27FC236}">
                  <a16:creationId xmlns:a16="http://schemas.microsoft.com/office/drawing/2014/main" id="{F7EEAF12-A5CA-1A10-21BA-186A0087360E}"/>
                </a:ext>
              </a:extLst>
            </p:cNvPr>
            <p:cNvSpPr/>
            <p:nvPr/>
          </p:nvSpPr>
          <p:spPr>
            <a:xfrm>
              <a:off x="11692984"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397"/>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3">
              <a:extLst>
                <a:ext uri="{FF2B5EF4-FFF2-40B4-BE49-F238E27FC236}">
                  <a16:creationId xmlns:a16="http://schemas.microsoft.com/office/drawing/2014/main" id="{AB491640-4AD7-C3CA-A4BB-863A52CF660B}"/>
                </a:ext>
              </a:extLst>
            </p:cNvPr>
            <p:cNvSpPr/>
            <p:nvPr/>
          </p:nvSpPr>
          <p:spPr>
            <a:xfrm>
              <a:off x="11847956"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4">
              <a:extLst>
                <a:ext uri="{FF2B5EF4-FFF2-40B4-BE49-F238E27FC236}">
                  <a16:creationId xmlns:a16="http://schemas.microsoft.com/office/drawing/2014/main" id="{DA6A1446-E8D9-3A66-AAD8-C77F06B30419}"/>
                </a:ext>
              </a:extLst>
            </p:cNvPr>
            <p:cNvSpPr/>
            <p:nvPr/>
          </p:nvSpPr>
          <p:spPr>
            <a:xfrm>
              <a:off x="11990545" y="6509067"/>
              <a:ext cx="177260" cy="181927"/>
            </a:xfrm>
            <a:custGeom>
              <a:avLst/>
              <a:gdLst>
                <a:gd name="connsiteX0" fmla="*/ 19717 w 177260"/>
                <a:gd name="connsiteY0" fmla="*/ 15145 h 181927"/>
                <a:gd name="connsiteX1" fmla="*/ 95 w 177260"/>
                <a:gd name="connsiteY1" fmla="*/ 12192 h 181927"/>
                <a:gd name="connsiteX2" fmla="*/ 95 w 177260"/>
                <a:gd name="connsiteY2" fmla="*/ 0 h 181927"/>
                <a:gd name="connsiteX3" fmla="*/ 45625 w 177260"/>
                <a:gd name="connsiteY3" fmla="*/ 0 h 181927"/>
                <a:gd name="connsiteX4" fmla="*/ 127159 w 177260"/>
                <a:gd name="connsiteY4" fmla="*/ 119444 h 181927"/>
                <a:gd name="connsiteX5" fmla="*/ 140875 w 177260"/>
                <a:gd name="connsiteY5" fmla="*/ 145351 h 181927"/>
                <a:gd name="connsiteX6" fmla="*/ 140875 w 177260"/>
                <a:gd name="connsiteY6" fmla="*/ 15145 h 181927"/>
                <a:gd name="connsiteX7" fmla="*/ 119539 w 177260"/>
                <a:gd name="connsiteY7" fmla="*/ 12192 h 181927"/>
                <a:gd name="connsiteX8" fmla="*/ 119539 w 177260"/>
                <a:gd name="connsiteY8" fmla="*/ 0 h 181927"/>
                <a:gd name="connsiteX9" fmla="*/ 177260 w 177260"/>
                <a:gd name="connsiteY9" fmla="*/ 0 h 181927"/>
                <a:gd name="connsiteX10" fmla="*/ 177260 w 177260"/>
                <a:gd name="connsiteY10" fmla="*/ 12192 h 181927"/>
                <a:gd name="connsiteX11" fmla="*/ 157639 w 177260"/>
                <a:gd name="connsiteY11" fmla="*/ 15145 h 181927"/>
                <a:gd name="connsiteX12" fmla="*/ 157639 w 177260"/>
                <a:gd name="connsiteY12" fmla="*/ 181832 h 181927"/>
                <a:gd name="connsiteX13" fmla="*/ 138303 w 177260"/>
                <a:gd name="connsiteY13" fmla="*/ 181832 h 181927"/>
                <a:gd name="connsiteX14" fmla="*/ 55054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2 w 177260"/>
                <a:gd name="connsiteY21" fmla="*/ 167259 h 181927"/>
                <a:gd name="connsiteX22" fmla="*/ 19622 w 177260"/>
                <a:gd name="connsiteY22" fmla="*/ 15145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717" y="15145"/>
                  </a:moveTo>
                  <a:lnTo>
                    <a:pt x="95" y="12192"/>
                  </a:lnTo>
                  <a:lnTo>
                    <a:pt x="95" y="0"/>
                  </a:lnTo>
                  <a:lnTo>
                    <a:pt x="45625" y="0"/>
                  </a:lnTo>
                  <a:lnTo>
                    <a:pt x="127159" y="119444"/>
                  </a:lnTo>
                  <a:lnTo>
                    <a:pt x="140875" y="145351"/>
                  </a:lnTo>
                  <a:lnTo>
                    <a:pt x="140875" y="15145"/>
                  </a:lnTo>
                  <a:lnTo>
                    <a:pt x="119539" y="12192"/>
                  </a:lnTo>
                  <a:lnTo>
                    <a:pt x="119539" y="0"/>
                  </a:lnTo>
                  <a:lnTo>
                    <a:pt x="177260" y="0"/>
                  </a:lnTo>
                  <a:lnTo>
                    <a:pt x="177260" y="12192"/>
                  </a:lnTo>
                  <a:lnTo>
                    <a:pt x="157639" y="15145"/>
                  </a:lnTo>
                  <a:lnTo>
                    <a:pt x="157639" y="181832"/>
                  </a:lnTo>
                  <a:lnTo>
                    <a:pt x="138303" y="181832"/>
                  </a:lnTo>
                  <a:lnTo>
                    <a:pt x="55054" y="59722"/>
                  </a:lnTo>
                  <a:lnTo>
                    <a:pt x="36195" y="27432"/>
                  </a:lnTo>
                  <a:lnTo>
                    <a:pt x="36195" y="167450"/>
                  </a:lnTo>
                  <a:lnTo>
                    <a:pt x="59436" y="169926"/>
                  </a:lnTo>
                  <a:lnTo>
                    <a:pt x="59436" y="181928"/>
                  </a:lnTo>
                  <a:lnTo>
                    <a:pt x="0" y="181928"/>
                  </a:lnTo>
                  <a:lnTo>
                    <a:pt x="0" y="169926"/>
                  </a:lnTo>
                  <a:lnTo>
                    <a:pt x="19622" y="167259"/>
                  </a:lnTo>
                  <a:lnTo>
                    <a:pt x="19622" y="1514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5">
              <a:extLst>
                <a:ext uri="{FF2B5EF4-FFF2-40B4-BE49-F238E27FC236}">
                  <a16:creationId xmlns:a16="http://schemas.microsoft.com/office/drawing/2014/main" id="{29CE6F28-5E56-3573-F9C4-3F0E40712C72}"/>
                </a:ext>
              </a:extLst>
            </p:cNvPr>
            <p:cNvSpPr/>
            <p:nvPr/>
          </p:nvSpPr>
          <p:spPr>
            <a:xfrm>
              <a:off x="12184855"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1908 h 141446"/>
                <a:gd name="connsiteX5" fmla="*/ 53435 w 120205"/>
                <a:gd name="connsiteY5" fmla="*/ 18860 h 141446"/>
                <a:gd name="connsiteX6" fmla="*/ 31052 w 120205"/>
                <a:gd name="connsiteY6" fmla="*/ 22384 h 141446"/>
                <a:gd name="connsiteX7" fmla="*/ 11335 w 120205"/>
                <a:gd name="connsiteY7" fmla="*/ 31051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778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005"/>
                    <a:pt x="80582" y="36005"/>
                    <a:pt x="78962" y="31623"/>
                  </a:cubicBezTo>
                  <a:cubicBezTo>
                    <a:pt x="77343" y="27242"/>
                    <a:pt x="74486" y="24003"/>
                    <a:pt x="70485" y="21908"/>
                  </a:cubicBezTo>
                  <a:cubicBezTo>
                    <a:pt x="66484" y="19907"/>
                    <a:pt x="60770" y="18860"/>
                    <a:pt x="53435" y="18860"/>
                  </a:cubicBezTo>
                  <a:cubicBezTo>
                    <a:pt x="45148" y="18860"/>
                    <a:pt x="37624" y="20003"/>
                    <a:pt x="31052" y="22384"/>
                  </a:cubicBezTo>
                  <a:cubicBezTo>
                    <a:pt x="24479" y="24765"/>
                    <a:pt x="17907" y="27623"/>
                    <a:pt x="11335" y="31051"/>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7918"/>
                    <a:pt x="29623" y="114491"/>
                    <a:pt x="33909" y="118586"/>
                  </a:cubicBezTo>
                  <a:cubicBezTo>
                    <a:pt x="38195" y="122777"/>
                    <a:pt x="44101" y="124778"/>
                    <a:pt x="51435" y="124778"/>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6">
              <a:extLst>
                <a:ext uri="{FF2B5EF4-FFF2-40B4-BE49-F238E27FC236}">
                  <a16:creationId xmlns:a16="http://schemas.microsoft.com/office/drawing/2014/main" id="{B5EABBC5-1C16-FBC2-4040-909F6609817B}"/>
                </a:ext>
              </a:extLst>
            </p:cNvPr>
            <p:cNvSpPr/>
            <p:nvPr/>
          </p:nvSpPr>
          <p:spPr>
            <a:xfrm>
              <a:off x="12318872" y="6519926"/>
              <a:ext cx="88201" cy="237553"/>
            </a:xfrm>
            <a:custGeom>
              <a:avLst/>
              <a:gdLst>
                <a:gd name="connsiteX0" fmla="*/ 24479 w 88201"/>
                <a:gd name="connsiteY0" fmla="*/ 167069 h 237553"/>
                <a:gd name="connsiteX1" fmla="*/ 17621 w 88201"/>
                <a:gd name="connsiteY1" fmla="*/ 145256 h 237553"/>
                <a:gd name="connsiteX2" fmla="*/ 17621 w 88201"/>
                <a:gd name="connsiteY2" fmla="*/ 51340 h 237553"/>
                <a:gd name="connsiteX3" fmla="*/ 0 w 88201"/>
                <a:gd name="connsiteY3" fmla="*/ 51340 h 237553"/>
                <a:gd name="connsiteX4" fmla="*/ 0 w 88201"/>
                <a:gd name="connsiteY4" fmla="*/ 40291 h 237553"/>
                <a:gd name="connsiteX5" fmla="*/ 6858 w 88201"/>
                <a:gd name="connsiteY5" fmla="*/ 38576 h 237553"/>
                <a:gd name="connsiteX6" fmla="*/ 14478 w 88201"/>
                <a:gd name="connsiteY6" fmla="*/ 35909 h 237553"/>
                <a:gd name="connsiteX7" fmla="*/ 20574 w 88201"/>
                <a:gd name="connsiteY7" fmla="*/ 27146 h 237553"/>
                <a:gd name="connsiteX8" fmla="*/ 25241 w 88201"/>
                <a:gd name="connsiteY8" fmla="*/ 12192 h 237553"/>
                <a:gd name="connsiteX9" fmla="*/ 28384 w 88201"/>
                <a:gd name="connsiteY9" fmla="*/ 0 h 237553"/>
                <a:gd name="connsiteX10" fmla="*/ 42863 w 88201"/>
                <a:gd name="connsiteY10" fmla="*/ 0 h 237553"/>
                <a:gd name="connsiteX11" fmla="*/ 43339 w 88201"/>
                <a:gd name="connsiteY11" fmla="*/ 35243 h 237553"/>
                <a:gd name="connsiteX12" fmla="*/ 84201 w 88201"/>
                <a:gd name="connsiteY12" fmla="*/ 35243 h 237553"/>
                <a:gd name="connsiteX13" fmla="*/ 84201 w 88201"/>
                <a:gd name="connsiteY13" fmla="*/ 51435 h 237553"/>
                <a:gd name="connsiteX14" fmla="*/ 43339 w 88201"/>
                <a:gd name="connsiteY14" fmla="*/ 51435 h 237553"/>
                <a:gd name="connsiteX15" fmla="*/ 43339 w 88201"/>
                <a:gd name="connsiteY15" fmla="*/ 126587 h 237553"/>
                <a:gd name="connsiteX16" fmla="*/ 44196 w 88201"/>
                <a:gd name="connsiteY16" fmla="*/ 146114 h 237553"/>
                <a:gd name="connsiteX17" fmla="*/ 47911 w 88201"/>
                <a:gd name="connsiteY17" fmla="*/ 153448 h 237553"/>
                <a:gd name="connsiteX18" fmla="*/ 57531 w 88201"/>
                <a:gd name="connsiteY18" fmla="*/ 155162 h 237553"/>
                <a:gd name="connsiteX19" fmla="*/ 72104 w 88201"/>
                <a:gd name="connsiteY19" fmla="*/ 153448 h 237553"/>
                <a:gd name="connsiteX20" fmla="*/ 84487 w 88201"/>
                <a:gd name="connsiteY20" fmla="*/ 149733 h 237553"/>
                <a:gd name="connsiteX21" fmla="*/ 88201 w 88201"/>
                <a:gd name="connsiteY21" fmla="*/ 160782 h 237553"/>
                <a:gd name="connsiteX22" fmla="*/ 69247 w 88201"/>
                <a:gd name="connsiteY22" fmla="*/ 169355 h 237553"/>
                <a:gd name="connsiteX23" fmla="*/ 45339 w 88201"/>
                <a:gd name="connsiteY23" fmla="*/ 173546 h 237553"/>
                <a:gd name="connsiteX24" fmla="*/ 24479 w 88201"/>
                <a:gd name="connsiteY24" fmla="*/ 167069 h 237553"/>
                <a:gd name="connsiteX25" fmla="*/ 62103 w 88201"/>
                <a:gd name="connsiteY25" fmla="*/ 220218 h 237553"/>
                <a:gd name="connsiteX26" fmla="*/ 53816 w 88201"/>
                <a:gd name="connsiteY26" fmla="*/ 232220 h 237553"/>
                <a:gd name="connsiteX27" fmla="*/ 46672 w 88201"/>
                <a:gd name="connsiteY27" fmla="*/ 237554 h 237553"/>
                <a:gd name="connsiteX28" fmla="*/ 46387 w 88201"/>
                <a:gd name="connsiteY28" fmla="*/ 237554 h 237553"/>
                <a:gd name="connsiteX29" fmla="*/ 38100 w 88201"/>
                <a:gd name="connsiteY29" fmla="*/ 233172 h 237553"/>
                <a:gd name="connsiteX30" fmla="*/ 37814 w 88201"/>
                <a:gd name="connsiteY30" fmla="*/ 231743 h 237553"/>
                <a:gd name="connsiteX31" fmla="*/ 43434 w 88201"/>
                <a:gd name="connsiteY31" fmla="*/ 225171 h 237553"/>
                <a:gd name="connsiteX32" fmla="*/ 45625 w 88201"/>
                <a:gd name="connsiteY32" fmla="*/ 214884 h 237553"/>
                <a:gd name="connsiteX33" fmla="*/ 44291 w 88201"/>
                <a:gd name="connsiteY33" fmla="*/ 209741 h 237553"/>
                <a:gd name="connsiteX34" fmla="*/ 40481 w 88201"/>
                <a:gd name="connsiteY34" fmla="*/ 206026 h 237553"/>
                <a:gd name="connsiteX35" fmla="*/ 35623 w 88201"/>
                <a:gd name="connsiteY35" fmla="*/ 196215 h 237553"/>
                <a:gd name="connsiteX36" fmla="*/ 39814 w 88201"/>
                <a:gd name="connsiteY36" fmla="*/ 187166 h 237553"/>
                <a:gd name="connsiteX37" fmla="*/ 48577 w 88201"/>
                <a:gd name="connsiteY37" fmla="*/ 184499 h 237553"/>
                <a:gd name="connsiteX38" fmla="*/ 49530 w 88201"/>
                <a:gd name="connsiteY38" fmla="*/ 184499 h 237553"/>
                <a:gd name="connsiteX39" fmla="*/ 61246 w 88201"/>
                <a:gd name="connsiteY39" fmla="*/ 189643 h 237553"/>
                <a:gd name="connsiteX40" fmla="*/ 65627 w 88201"/>
                <a:gd name="connsiteY40" fmla="*/ 204121 h 237553"/>
                <a:gd name="connsiteX41" fmla="*/ 62103 w 88201"/>
                <a:gd name="connsiteY41" fmla="*/ 220218 h 23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201" h="237553">
                  <a:moveTo>
                    <a:pt x="24479" y="167069"/>
                  </a:moveTo>
                  <a:cubicBezTo>
                    <a:pt x="19907" y="162782"/>
                    <a:pt x="17621" y="155543"/>
                    <a:pt x="17621" y="145256"/>
                  </a:cubicBezTo>
                  <a:lnTo>
                    <a:pt x="17621" y="51340"/>
                  </a:lnTo>
                  <a:lnTo>
                    <a:pt x="0" y="51340"/>
                  </a:lnTo>
                  <a:lnTo>
                    <a:pt x="0" y="40291"/>
                  </a:lnTo>
                  <a:cubicBezTo>
                    <a:pt x="857" y="40100"/>
                    <a:pt x="3143"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114"/>
                  </a:cubicBezTo>
                  <a:cubicBezTo>
                    <a:pt x="44767" y="149828"/>
                    <a:pt x="46006" y="152305"/>
                    <a:pt x="47911" y="153448"/>
                  </a:cubicBezTo>
                  <a:cubicBezTo>
                    <a:pt x="49816" y="154591"/>
                    <a:pt x="53054" y="155162"/>
                    <a:pt x="57531" y="155162"/>
                  </a:cubicBezTo>
                  <a:cubicBezTo>
                    <a:pt x="61913" y="155162"/>
                    <a:pt x="66770" y="154591"/>
                    <a:pt x="72104" y="153448"/>
                  </a:cubicBezTo>
                  <a:cubicBezTo>
                    <a:pt x="77438" y="152305"/>
                    <a:pt x="81534" y="151067"/>
                    <a:pt x="84487" y="149733"/>
                  </a:cubicBezTo>
                  <a:lnTo>
                    <a:pt x="88201" y="160782"/>
                  </a:lnTo>
                  <a:cubicBezTo>
                    <a:pt x="84296" y="163735"/>
                    <a:pt x="77914" y="166592"/>
                    <a:pt x="69247" y="169355"/>
                  </a:cubicBezTo>
                  <a:cubicBezTo>
                    <a:pt x="60484" y="172117"/>
                    <a:pt x="52578" y="173546"/>
                    <a:pt x="45339" y="173546"/>
                  </a:cubicBezTo>
                  <a:cubicBezTo>
                    <a:pt x="35909" y="173450"/>
                    <a:pt x="29051" y="171355"/>
                    <a:pt x="24479" y="167069"/>
                  </a:cubicBezTo>
                  <a:close/>
                  <a:moveTo>
                    <a:pt x="62103" y="220218"/>
                  </a:moveTo>
                  <a:cubicBezTo>
                    <a:pt x="59626" y="225076"/>
                    <a:pt x="56864" y="229076"/>
                    <a:pt x="53816" y="232220"/>
                  </a:cubicBezTo>
                  <a:cubicBezTo>
                    <a:pt x="50673" y="235268"/>
                    <a:pt x="48387" y="237077"/>
                    <a:pt x="46672" y="237554"/>
                  </a:cubicBezTo>
                  <a:lnTo>
                    <a:pt x="46387" y="237554"/>
                  </a:lnTo>
                  <a:lnTo>
                    <a:pt x="38100" y="233172"/>
                  </a:lnTo>
                  <a:lnTo>
                    <a:pt x="37814" y="231743"/>
                  </a:lnTo>
                  <a:cubicBezTo>
                    <a:pt x="40100" y="230600"/>
                    <a:pt x="42005" y="228410"/>
                    <a:pt x="43434" y="225171"/>
                  </a:cubicBezTo>
                  <a:cubicBezTo>
                    <a:pt x="44863" y="221933"/>
                    <a:pt x="45625" y="218504"/>
                    <a:pt x="45625" y="214884"/>
                  </a:cubicBezTo>
                  <a:cubicBezTo>
                    <a:pt x="45625" y="212789"/>
                    <a:pt x="45148" y="211074"/>
                    <a:pt x="44291" y="209741"/>
                  </a:cubicBezTo>
                  <a:cubicBezTo>
                    <a:pt x="43434" y="208407"/>
                    <a:pt x="42100" y="207169"/>
                    <a:pt x="40481" y="206026"/>
                  </a:cubicBezTo>
                  <a:cubicBezTo>
                    <a:pt x="37243" y="203740"/>
                    <a:pt x="35623" y="200501"/>
                    <a:pt x="35623" y="196215"/>
                  </a:cubicBezTo>
                  <a:cubicBezTo>
                    <a:pt x="35623" y="191929"/>
                    <a:pt x="37052" y="188976"/>
                    <a:pt x="39814" y="187166"/>
                  </a:cubicBezTo>
                  <a:cubicBezTo>
                    <a:pt x="42577" y="185357"/>
                    <a:pt x="45529" y="184499"/>
                    <a:pt x="48577" y="184499"/>
                  </a:cubicBezTo>
                  <a:lnTo>
                    <a:pt x="49530" y="184499"/>
                  </a:lnTo>
                  <a:cubicBezTo>
                    <a:pt x="54388" y="184499"/>
                    <a:pt x="58388" y="186214"/>
                    <a:pt x="61246" y="189643"/>
                  </a:cubicBezTo>
                  <a:cubicBezTo>
                    <a:pt x="64198" y="193072"/>
                    <a:pt x="65627" y="197834"/>
                    <a:pt x="65627" y="204121"/>
                  </a:cubicBezTo>
                  <a:cubicBezTo>
                    <a:pt x="65818" y="209931"/>
                    <a:pt x="64579" y="215265"/>
                    <a:pt x="62103" y="22021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7">
              <a:extLst>
                <a:ext uri="{FF2B5EF4-FFF2-40B4-BE49-F238E27FC236}">
                  <a16:creationId xmlns:a16="http://schemas.microsoft.com/office/drawing/2014/main" id="{35F7A263-7906-24BA-6647-616727AB5C21}"/>
                </a:ext>
              </a:extLst>
            </p:cNvPr>
            <p:cNvSpPr/>
            <p:nvPr/>
          </p:nvSpPr>
          <p:spPr>
            <a:xfrm>
              <a:off x="12421170" y="6496875"/>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8 h 194119"/>
                <a:gd name="connsiteX15" fmla="*/ 18669 w 64865"/>
                <a:gd name="connsiteY15" fmla="*/ 5144 h 194119"/>
                <a:gd name="connsiteX16" fmla="*/ 31718 w 64865"/>
                <a:gd name="connsiteY16" fmla="*/ 0 h 194119"/>
                <a:gd name="connsiteX17" fmla="*/ 43910 w 64865"/>
                <a:gd name="connsiteY17" fmla="*/ 4382 h 194119"/>
                <a:gd name="connsiteX18" fmla="*/ 47816 w 64865"/>
                <a:gd name="connsiteY18" fmla="*/ 15621 h 194119"/>
                <a:gd name="connsiteX19" fmla="*/ 43053 w 64865"/>
                <a:gd name="connsiteY19" fmla="*/ 28861 h 194119"/>
                <a:gd name="connsiteX20" fmla="*/ 29718 w 64865"/>
                <a:gd name="connsiteY20" fmla="*/ 33719 h 194119"/>
                <a:gd name="connsiteX21" fmla="*/ 29432 w 64865"/>
                <a:gd name="connsiteY21" fmla="*/ 33719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812" y="29337"/>
                  </a:moveTo>
                  <a:cubicBezTo>
                    <a:pt x="15240" y="26384"/>
                    <a:pt x="13907" y="22670"/>
                    <a:pt x="13907" y="18098"/>
                  </a:cubicBezTo>
                  <a:cubicBezTo>
                    <a:pt x="13907" y="12859"/>
                    <a:pt x="15526" y="8573"/>
                    <a:pt x="18669" y="5144"/>
                  </a:cubicBezTo>
                  <a:cubicBezTo>
                    <a:pt x="21812" y="1715"/>
                    <a:pt x="26194" y="0"/>
                    <a:pt x="31718" y="0"/>
                  </a:cubicBezTo>
                  <a:cubicBezTo>
                    <a:pt x="37243" y="0"/>
                    <a:pt x="41338" y="1429"/>
                    <a:pt x="43910" y="4382"/>
                  </a:cubicBezTo>
                  <a:cubicBezTo>
                    <a:pt x="46482" y="7334"/>
                    <a:pt x="47816" y="11049"/>
                    <a:pt x="47816" y="15621"/>
                  </a:cubicBezTo>
                  <a:cubicBezTo>
                    <a:pt x="47816" y="21146"/>
                    <a:pt x="46196" y="25527"/>
                    <a:pt x="43053" y="28861"/>
                  </a:cubicBezTo>
                  <a:cubicBezTo>
                    <a:pt x="39910" y="32099"/>
                    <a:pt x="35433" y="33719"/>
                    <a:pt x="29718" y="33719"/>
                  </a:cubicBezTo>
                  <a:lnTo>
                    <a:pt x="29432" y="33719"/>
                  </a:lnTo>
                  <a:cubicBezTo>
                    <a:pt x="24384" y="33719"/>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8">
              <a:extLst>
                <a:ext uri="{FF2B5EF4-FFF2-40B4-BE49-F238E27FC236}">
                  <a16:creationId xmlns:a16="http://schemas.microsoft.com/office/drawing/2014/main" id="{E67B1722-AF06-B715-1F4C-7A0C56EAB14A}"/>
                </a:ext>
              </a:extLst>
            </p:cNvPr>
            <p:cNvSpPr/>
            <p:nvPr/>
          </p:nvSpPr>
          <p:spPr>
            <a:xfrm>
              <a:off x="12503464" y="6551454"/>
              <a:ext cx="126494" cy="142208"/>
            </a:xfrm>
            <a:custGeom>
              <a:avLst/>
              <a:gdLst>
                <a:gd name="connsiteX0" fmla="*/ 8956 w 126494"/>
                <a:gd name="connsiteY0" fmla="*/ 33052 h 142208"/>
                <a:gd name="connsiteX1" fmla="*/ 32863 w 126494"/>
                <a:gd name="connsiteY1" fmla="*/ 8477 h 142208"/>
                <a:gd name="connsiteX2" fmla="*/ 64582 w 126494"/>
                <a:gd name="connsiteY2" fmla="*/ 0 h 142208"/>
                <a:gd name="connsiteX3" fmla="*/ 110969 w 126494"/>
                <a:gd name="connsiteY3" fmla="*/ 19622 h 142208"/>
                <a:gd name="connsiteX4" fmla="*/ 126494 w 126494"/>
                <a:gd name="connsiteY4" fmla="*/ 71056 h 142208"/>
                <a:gd name="connsiteX5" fmla="*/ 117445 w 126494"/>
                <a:gd name="connsiteY5" fmla="*/ 109442 h 142208"/>
                <a:gd name="connsiteX6" fmla="*/ 93633 w 126494"/>
                <a:gd name="connsiteY6" fmla="*/ 133921 h 142208"/>
                <a:gd name="connsiteX7" fmla="*/ 61915 w 126494"/>
                <a:gd name="connsiteY7" fmla="*/ 142208 h 142208"/>
                <a:gd name="connsiteX8" fmla="*/ 15528 w 126494"/>
                <a:gd name="connsiteY8" fmla="*/ 122587 h 142208"/>
                <a:gd name="connsiteX9" fmla="*/ 2 w 126494"/>
                <a:gd name="connsiteY9" fmla="*/ 71247 h 142208"/>
                <a:gd name="connsiteX10" fmla="*/ 8956 w 126494"/>
                <a:gd name="connsiteY10" fmla="*/ 33052 h 142208"/>
                <a:gd name="connsiteX11" fmla="*/ 89252 w 126494"/>
                <a:gd name="connsiteY11" fmla="*/ 114300 h 142208"/>
                <a:gd name="connsiteX12" fmla="*/ 98300 w 126494"/>
                <a:gd name="connsiteY12" fmla="*/ 72962 h 142208"/>
                <a:gd name="connsiteX13" fmla="*/ 90013 w 126494"/>
                <a:gd name="connsiteY13" fmla="*/ 29908 h 142208"/>
                <a:gd name="connsiteX14" fmla="*/ 63344 w 126494"/>
                <a:gd name="connsiteY14" fmla="*/ 14002 h 142208"/>
                <a:gd name="connsiteX15" fmla="*/ 37245 w 126494"/>
                <a:gd name="connsiteY15" fmla="*/ 27908 h 142208"/>
                <a:gd name="connsiteX16" fmla="*/ 28101 w 126494"/>
                <a:gd name="connsiteY16" fmla="*/ 69247 h 142208"/>
                <a:gd name="connsiteX17" fmla="*/ 36673 w 126494"/>
                <a:gd name="connsiteY17" fmla="*/ 112300 h 142208"/>
                <a:gd name="connsiteX18" fmla="*/ 63344 w 126494"/>
                <a:gd name="connsiteY18" fmla="*/ 128207 h 142208"/>
                <a:gd name="connsiteX19" fmla="*/ 89252 w 126494"/>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4" h="142208">
                  <a:moveTo>
                    <a:pt x="8956" y="33052"/>
                  </a:moveTo>
                  <a:cubicBezTo>
                    <a:pt x="14956" y="22288"/>
                    <a:pt x="22957" y="14097"/>
                    <a:pt x="32863" y="8477"/>
                  </a:cubicBezTo>
                  <a:cubicBezTo>
                    <a:pt x="42769" y="2857"/>
                    <a:pt x="53342" y="0"/>
                    <a:pt x="64582" y="0"/>
                  </a:cubicBezTo>
                  <a:cubicBezTo>
                    <a:pt x="85156" y="0"/>
                    <a:pt x="100586" y="6477"/>
                    <a:pt x="110969" y="19622"/>
                  </a:cubicBezTo>
                  <a:cubicBezTo>
                    <a:pt x="121351" y="32671"/>
                    <a:pt x="126494" y="49816"/>
                    <a:pt x="126494" y="71056"/>
                  </a:cubicBezTo>
                  <a:cubicBezTo>
                    <a:pt x="126494" y="85916"/>
                    <a:pt x="123446" y="98679"/>
                    <a:pt x="117445" y="109442"/>
                  </a:cubicBezTo>
                  <a:cubicBezTo>
                    <a:pt x="111445" y="120206"/>
                    <a:pt x="103444" y="128397"/>
                    <a:pt x="93633" y="133921"/>
                  </a:cubicBezTo>
                  <a:cubicBezTo>
                    <a:pt x="83727" y="139446"/>
                    <a:pt x="73154" y="142208"/>
                    <a:pt x="61915" y="142208"/>
                  </a:cubicBezTo>
                  <a:cubicBezTo>
                    <a:pt x="41341" y="142208"/>
                    <a:pt x="25910" y="135636"/>
                    <a:pt x="15528" y="122587"/>
                  </a:cubicBezTo>
                  <a:cubicBezTo>
                    <a:pt x="5146" y="109537"/>
                    <a:pt x="2" y="92393"/>
                    <a:pt x="2" y="71247"/>
                  </a:cubicBezTo>
                  <a:cubicBezTo>
                    <a:pt x="-93" y="56483"/>
                    <a:pt x="2955" y="43815"/>
                    <a:pt x="8956" y="33052"/>
                  </a:cubicBezTo>
                  <a:close/>
                  <a:moveTo>
                    <a:pt x="89252" y="114300"/>
                  </a:moveTo>
                  <a:cubicBezTo>
                    <a:pt x="95252" y="104966"/>
                    <a:pt x="98300" y="91249"/>
                    <a:pt x="98300" y="72962"/>
                  </a:cubicBezTo>
                  <a:cubicBezTo>
                    <a:pt x="98300" y="54864"/>
                    <a:pt x="95538" y="40481"/>
                    <a:pt x="90013" y="29908"/>
                  </a:cubicBezTo>
                  <a:cubicBezTo>
                    <a:pt x="84489" y="19336"/>
                    <a:pt x="75535" y="14002"/>
                    <a:pt x="63344" y="14002"/>
                  </a:cubicBezTo>
                  <a:cubicBezTo>
                    <a:pt x="52104" y="14002"/>
                    <a:pt x="43436" y="18669"/>
                    <a:pt x="37245" y="27908"/>
                  </a:cubicBezTo>
                  <a:cubicBezTo>
                    <a:pt x="31149" y="37243"/>
                    <a:pt x="28101" y="50959"/>
                    <a:pt x="28101" y="69247"/>
                  </a:cubicBezTo>
                  <a:cubicBezTo>
                    <a:pt x="28101" y="87344"/>
                    <a:pt x="30958" y="101727"/>
                    <a:pt x="36673" y="112300"/>
                  </a:cubicBezTo>
                  <a:cubicBezTo>
                    <a:pt x="42388" y="122872"/>
                    <a:pt x="51247" y="128207"/>
                    <a:pt x="63344" y="128207"/>
                  </a:cubicBezTo>
                  <a:cubicBezTo>
                    <a:pt x="74583" y="128207"/>
                    <a:pt x="83251" y="123539"/>
                    <a:pt x="89252"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9">
              <a:extLst>
                <a:ext uri="{FF2B5EF4-FFF2-40B4-BE49-F238E27FC236}">
                  <a16:creationId xmlns:a16="http://schemas.microsoft.com/office/drawing/2014/main" id="{FFF9AFC0-DEE4-9E4B-0096-E2A4B2020D49}"/>
                </a:ext>
              </a:extLst>
            </p:cNvPr>
            <p:cNvSpPr/>
            <p:nvPr/>
          </p:nvSpPr>
          <p:spPr>
            <a:xfrm>
              <a:off x="12649199" y="6551930"/>
              <a:ext cx="147828" cy="139064"/>
            </a:xfrm>
            <a:custGeom>
              <a:avLst/>
              <a:gdLst>
                <a:gd name="connsiteX0" fmla="*/ 17621 w 147828"/>
                <a:gd name="connsiteY0" fmla="*/ 22003 h 139064"/>
                <a:gd name="connsiteX1" fmla="*/ 0 w 147828"/>
                <a:gd name="connsiteY1" fmla="*/ 17621 h 139064"/>
                <a:gd name="connsiteX2" fmla="*/ 0 w 147828"/>
                <a:gd name="connsiteY2" fmla="*/ 4382 h 139064"/>
                <a:gd name="connsiteX3" fmla="*/ 34957 w 147828"/>
                <a:gd name="connsiteY3" fmla="*/ 0 h 139064"/>
                <a:gd name="connsiteX4" fmla="*/ 35719 w 147828"/>
                <a:gd name="connsiteY4" fmla="*/ 0 h 139064"/>
                <a:gd name="connsiteX5" fmla="*/ 40862 w 147828"/>
                <a:gd name="connsiteY5" fmla="*/ 4382 h 139064"/>
                <a:gd name="connsiteX6" fmla="*/ 40862 w 147828"/>
                <a:gd name="connsiteY6" fmla="*/ 14669 h 139064"/>
                <a:gd name="connsiteX7" fmla="*/ 40576 w 147828"/>
                <a:gd name="connsiteY7" fmla="*/ 20574 h 139064"/>
                <a:gd name="connsiteX8" fmla="*/ 63817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063 h 139064"/>
                <a:gd name="connsiteX14" fmla="*/ 147828 w 147828"/>
                <a:gd name="connsiteY14" fmla="*/ 126778 h 139064"/>
                <a:gd name="connsiteX15" fmla="*/ 147828 w 147828"/>
                <a:gd name="connsiteY15" fmla="*/ 139065 h 139064"/>
                <a:gd name="connsiteX16" fmla="*/ 89821 w 147828"/>
                <a:gd name="connsiteY16" fmla="*/ 139065 h 139064"/>
                <a:gd name="connsiteX17" fmla="*/ 89821 w 147828"/>
                <a:gd name="connsiteY17" fmla="*/ 127064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431 h 139064"/>
                <a:gd name="connsiteX22" fmla="*/ 80010 w 147828"/>
                <a:gd name="connsiteY22" fmla="*/ 17431 h 139064"/>
                <a:gd name="connsiteX23" fmla="*/ 61150 w 147828"/>
                <a:gd name="connsiteY23" fmla="*/ 21812 h 139064"/>
                <a:gd name="connsiteX24" fmla="*/ 43243 w 147828"/>
                <a:gd name="connsiteY24" fmla="*/ 32099 h 139064"/>
                <a:gd name="connsiteX25" fmla="*/ 43243 w 147828"/>
                <a:gd name="connsiteY25" fmla="*/ 124873 h 139064"/>
                <a:gd name="connsiteX26" fmla="*/ 59912 w 147828"/>
                <a:gd name="connsiteY26" fmla="*/ 127064 h 139064"/>
                <a:gd name="connsiteX27" fmla="*/ 59912 w 147828"/>
                <a:gd name="connsiteY27" fmla="*/ 139065 h 139064"/>
                <a:gd name="connsiteX28" fmla="*/ 2191 w 147828"/>
                <a:gd name="connsiteY28" fmla="*/ 139065 h 139064"/>
                <a:gd name="connsiteX29" fmla="*/ 2191 w 147828"/>
                <a:gd name="connsiteY29" fmla="*/ 127064 h 139064"/>
                <a:gd name="connsiteX30" fmla="*/ 17621 w 147828"/>
                <a:gd name="connsiteY30" fmla="*/ 124873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6" y="125063"/>
                  </a:lnTo>
                  <a:lnTo>
                    <a:pt x="104966" y="56293"/>
                  </a:lnTo>
                  <a:cubicBezTo>
                    <a:pt x="104966" y="46673"/>
                    <a:pt x="104299" y="39148"/>
                    <a:pt x="102965" y="33623"/>
                  </a:cubicBezTo>
                  <a:cubicBezTo>
                    <a:pt x="101632" y="28194"/>
                    <a:pt x="99250" y="24098"/>
                    <a:pt x="95631" y="21431"/>
                  </a:cubicBezTo>
                  <a:cubicBezTo>
                    <a:pt x="92012" y="18764"/>
                    <a:pt x="86773" y="17431"/>
                    <a:pt x="80010" y="17431"/>
                  </a:cubicBezTo>
                  <a:cubicBezTo>
                    <a:pt x="74104" y="17431"/>
                    <a:pt x="67818" y="18860"/>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60">
              <a:extLst>
                <a:ext uri="{FF2B5EF4-FFF2-40B4-BE49-F238E27FC236}">
                  <a16:creationId xmlns:a16="http://schemas.microsoft.com/office/drawing/2014/main" id="{009180E5-3665-8E25-96D9-79950CC9B781}"/>
                </a:ext>
              </a:extLst>
            </p:cNvPr>
            <p:cNvSpPr/>
            <p:nvPr/>
          </p:nvSpPr>
          <p:spPr>
            <a:xfrm>
              <a:off x="12814553" y="6552025"/>
              <a:ext cx="120205" cy="141446"/>
            </a:xfrm>
            <a:custGeom>
              <a:avLst/>
              <a:gdLst>
                <a:gd name="connsiteX0" fmla="*/ 23146 w 120205"/>
                <a:gd name="connsiteY0" fmla="*/ 68294 h 141446"/>
                <a:gd name="connsiteX1" fmla="*/ 81439 w 120205"/>
                <a:gd name="connsiteY1" fmla="*/ 56674 h 141446"/>
                <a:gd name="connsiteX2" fmla="*/ 81439 w 120205"/>
                <a:gd name="connsiteY2" fmla="*/ 49816 h 141446"/>
                <a:gd name="connsiteX3" fmla="*/ 78962 w 120205"/>
                <a:gd name="connsiteY3" fmla="*/ 31718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39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294 h 141446"/>
                <a:gd name="connsiteX28" fmla="*/ 66199 w 120205"/>
                <a:gd name="connsiteY28" fmla="*/ 121063 h 141446"/>
                <a:gd name="connsiteX29" fmla="*/ 81343 w 120205"/>
                <a:gd name="connsiteY29" fmla="*/ 111728 h 141446"/>
                <a:gd name="connsiteX30" fmla="*/ 81343 w 120205"/>
                <a:gd name="connsiteY30" fmla="*/ 69628 h 141446"/>
                <a:gd name="connsiteX31" fmla="*/ 41053 w 120205"/>
                <a:gd name="connsiteY31" fmla="*/ 77819 h 141446"/>
                <a:gd name="connsiteX32" fmla="*/ 27432 w 120205"/>
                <a:gd name="connsiteY32" fmla="*/ 99250 h 141446"/>
                <a:gd name="connsiteX33" fmla="*/ 33909 w 120205"/>
                <a:gd name="connsiteY33" fmla="*/ 118682 h 141446"/>
                <a:gd name="connsiteX34" fmla="*/ 51435 w 120205"/>
                <a:gd name="connsiteY34" fmla="*/ 124873 h 141446"/>
                <a:gd name="connsiteX35" fmla="*/ 66199 w 120205"/>
                <a:gd name="connsiteY35" fmla="*/ 12106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294"/>
                  </a:moveTo>
                  <a:cubicBezTo>
                    <a:pt x="38481" y="61055"/>
                    <a:pt x="57912" y="57150"/>
                    <a:pt x="81439" y="56674"/>
                  </a:cubicBezTo>
                  <a:lnTo>
                    <a:pt x="81439" y="49816"/>
                  </a:lnTo>
                  <a:cubicBezTo>
                    <a:pt x="81439" y="42101"/>
                    <a:pt x="80582" y="36100"/>
                    <a:pt x="78962" y="31718"/>
                  </a:cubicBezTo>
                  <a:cubicBezTo>
                    <a:pt x="77343" y="27337"/>
                    <a:pt x="74485" y="24098"/>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3"/>
                    <a:pt x="11239" y="14192"/>
                    <a:pt x="16954" y="11239"/>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817" y="139351"/>
                    <a:pt x="49816" y="141446"/>
                    <a:pt x="40862" y="141446"/>
                  </a:cubicBezTo>
                  <a:cubicBezTo>
                    <a:pt x="29146" y="141446"/>
                    <a:pt x="19336" y="138017"/>
                    <a:pt x="11621" y="131255"/>
                  </a:cubicBezTo>
                  <a:cubicBezTo>
                    <a:pt x="3905" y="124492"/>
                    <a:pt x="0" y="114776"/>
                    <a:pt x="0" y="102013"/>
                  </a:cubicBezTo>
                  <a:cubicBezTo>
                    <a:pt x="95" y="86868"/>
                    <a:pt x="7810" y="75533"/>
                    <a:pt x="23146" y="68294"/>
                  </a:cubicBezTo>
                  <a:close/>
                  <a:moveTo>
                    <a:pt x="66199" y="121063"/>
                  </a:moveTo>
                  <a:cubicBezTo>
                    <a:pt x="71723" y="118491"/>
                    <a:pt x="76771" y="115348"/>
                    <a:pt x="81343" y="111728"/>
                  </a:cubicBezTo>
                  <a:lnTo>
                    <a:pt x="81343" y="69628"/>
                  </a:lnTo>
                  <a:cubicBezTo>
                    <a:pt x="63532" y="69628"/>
                    <a:pt x="50101" y="72390"/>
                    <a:pt x="41053" y="77819"/>
                  </a:cubicBezTo>
                  <a:cubicBezTo>
                    <a:pt x="32004" y="83249"/>
                    <a:pt x="27432" y="90392"/>
                    <a:pt x="27432" y="99250"/>
                  </a:cubicBezTo>
                  <a:cubicBezTo>
                    <a:pt x="27432" y="108013"/>
                    <a:pt x="29623" y="114586"/>
                    <a:pt x="33909" y="118682"/>
                  </a:cubicBezTo>
                  <a:cubicBezTo>
                    <a:pt x="38195" y="122873"/>
                    <a:pt x="44101" y="124873"/>
                    <a:pt x="51435" y="124873"/>
                  </a:cubicBezTo>
                  <a:cubicBezTo>
                    <a:pt x="55721" y="124968"/>
                    <a:pt x="60674" y="123635"/>
                    <a:pt x="66199"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61">
              <a:extLst>
                <a:ext uri="{FF2B5EF4-FFF2-40B4-BE49-F238E27FC236}">
                  <a16:creationId xmlns:a16="http://schemas.microsoft.com/office/drawing/2014/main" id="{4077529C-79B7-D0D1-806C-46FFB4724EF4}"/>
                </a:ext>
              </a:extLst>
            </p:cNvPr>
            <p:cNvSpPr/>
            <p:nvPr/>
          </p:nvSpPr>
          <p:spPr>
            <a:xfrm>
              <a:off x="12949999"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2">
              <a:extLst>
                <a:ext uri="{FF2B5EF4-FFF2-40B4-BE49-F238E27FC236}">
                  <a16:creationId xmlns:a16="http://schemas.microsoft.com/office/drawing/2014/main" id="{40D26D17-C032-F608-0842-D1E12707D4E2}"/>
                </a:ext>
              </a:extLst>
            </p:cNvPr>
            <p:cNvSpPr/>
            <p:nvPr/>
          </p:nvSpPr>
          <p:spPr>
            <a:xfrm>
              <a:off x="13090778"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477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248 w 133064"/>
                <a:gd name="connsiteY24" fmla="*/ 181451 h 202987"/>
                <a:gd name="connsiteX25" fmla="*/ 93726 w 133064"/>
                <a:gd name="connsiteY25" fmla="*/ 171545 h 202987"/>
                <a:gd name="connsiteX26" fmla="*/ 93726 w 133064"/>
                <a:gd name="connsiteY26" fmla="*/ 82010 h 202987"/>
                <a:gd name="connsiteX27" fmla="*/ 84582 w 133064"/>
                <a:gd name="connsiteY27" fmla="*/ 76772 h 202987"/>
                <a:gd name="connsiteX28" fmla="*/ 69247 w 133064"/>
                <a:gd name="connsiteY28" fmla="*/ 74486 h 202987"/>
                <a:gd name="connsiteX29" fmla="*/ 38767 w 133064"/>
                <a:gd name="connsiteY29" fmla="*/ 89059 h 202987"/>
                <a:gd name="connsiteX30" fmla="*/ 27432 w 133064"/>
                <a:gd name="connsiteY30" fmla="*/ 133922 h 202987"/>
                <a:gd name="connsiteX31" fmla="*/ 37433 w 133064"/>
                <a:gd name="connsiteY31" fmla="*/ 173069 h 202987"/>
                <a:gd name="connsiteX32" fmla="*/ 63341 w 133064"/>
                <a:gd name="connsiteY32" fmla="*/ 185833 h 202987"/>
                <a:gd name="connsiteX33" fmla="*/ 81248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477"/>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633"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248" y="181451"/>
                  </a:moveTo>
                  <a:cubicBezTo>
                    <a:pt x="86773" y="178594"/>
                    <a:pt x="90964" y="175260"/>
                    <a:pt x="93726" y="171545"/>
                  </a:cubicBezTo>
                  <a:lnTo>
                    <a:pt x="93726" y="82010"/>
                  </a:lnTo>
                  <a:cubicBezTo>
                    <a:pt x="92392" y="80010"/>
                    <a:pt x="89345" y="78296"/>
                    <a:pt x="84582" y="76772"/>
                  </a:cubicBezTo>
                  <a:cubicBezTo>
                    <a:pt x="79724" y="75248"/>
                    <a:pt x="74676" y="74486"/>
                    <a:pt x="69247" y="74486"/>
                  </a:cubicBezTo>
                  <a:cubicBezTo>
                    <a:pt x="56483" y="74486"/>
                    <a:pt x="46387" y="79343"/>
                    <a:pt x="38767" y="89059"/>
                  </a:cubicBezTo>
                  <a:cubicBezTo>
                    <a:pt x="31147" y="98774"/>
                    <a:pt x="27432" y="113728"/>
                    <a:pt x="27432" y="133922"/>
                  </a:cubicBezTo>
                  <a:cubicBezTo>
                    <a:pt x="27432" y="151543"/>
                    <a:pt x="30766" y="164592"/>
                    <a:pt x="37433" y="173069"/>
                  </a:cubicBezTo>
                  <a:cubicBezTo>
                    <a:pt x="44101" y="181547"/>
                    <a:pt x="52768" y="185833"/>
                    <a:pt x="63341" y="185833"/>
                  </a:cubicBezTo>
                  <a:cubicBezTo>
                    <a:pt x="69723" y="185738"/>
                    <a:pt x="75629" y="184309"/>
                    <a:pt x="81248" y="181451"/>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3">
              <a:extLst>
                <a:ext uri="{FF2B5EF4-FFF2-40B4-BE49-F238E27FC236}">
                  <a16:creationId xmlns:a16="http://schemas.microsoft.com/office/drawing/2014/main" id="{8525D9D4-51AC-4DD0-A838-BAFD43E68153}"/>
                </a:ext>
              </a:extLst>
            </p:cNvPr>
            <p:cNvSpPr/>
            <p:nvPr/>
          </p:nvSpPr>
          <p:spPr>
            <a:xfrm>
              <a:off x="13242987"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4">
              <a:extLst>
                <a:ext uri="{FF2B5EF4-FFF2-40B4-BE49-F238E27FC236}">
                  <a16:creationId xmlns:a16="http://schemas.microsoft.com/office/drawing/2014/main" id="{04942875-6254-E8AD-B5DE-F774FDBDD724}"/>
                </a:ext>
              </a:extLst>
            </p:cNvPr>
            <p:cNvSpPr/>
            <p:nvPr/>
          </p:nvSpPr>
          <p:spPr>
            <a:xfrm>
              <a:off x="11032235"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1"/>
                  </a:cubicBezTo>
                  <a:lnTo>
                    <a:pt x="2000" y="131159"/>
                  </a:lnTo>
                  <a:lnTo>
                    <a:pt x="17621" y="131159"/>
                  </a:lnTo>
                  <a:lnTo>
                    <a:pt x="21812" y="162973"/>
                  </a:lnTo>
                  <a:cubicBezTo>
                    <a:pt x="24575" y="165545"/>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490"/>
                    <a:pt x="51054" y="102013"/>
                  </a:cubicBezTo>
                  <a:cubicBezTo>
                    <a:pt x="41910" y="97917"/>
                    <a:pt x="34004" y="93726"/>
                    <a:pt x="27146" y="89535"/>
                  </a:cubicBezTo>
                  <a:cubicBezTo>
                    <a:pt x="20288" y="85344"/>
                    <a:pt x="14478" y="79629"/>
                    <a:pt x="9525" y="72485"/>
                  </a:cubicBezTo>
                  <a:cubicBezTo>
                    <a:pt x="4572" y="65342"/>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430"/>
                    <a:pt x="67532" y="12764"/>
                    <a:pt x="61532" y="12764"/>
                  </a:cubicBezTo>
                  <a:cubicBezTo>
                    <a:pt x="50292" y="12764"/>
                    <a:pt x="41720" y="15145"/>
                    <a:pt x="35909" y="19907"/>
                  </a:cubicBezTo>
                  <a:cubicBezTo>
                    <a:pt x="30099" y="24575"/>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6"/>
                    <a:pt x="89726"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95"/>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5">
              <a:extLst>
                <a:ext uri="{FF2B5EF4-FFF2-40B4-BE49-F238E27FC236}">
                  <a16:creationId xmlns:a16="http://schemas.microsoft.com/office/drawing/2014/main" id="{B02B0668-368D-00BE-A530-383057197008}"/>
                </a:ext>
              </a:extLst>
            </p:cNvPr>
            <p:cNvSpPr/>
            <p:nvPr/>
          </p:nvSpPr>
          <p:spPr>
            <a:xfrm>
              <a:off x="11170062"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2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862" y="0"/>
                  </a:lnTo>
                  <a:lnTo>
                    <a:pt x="43339" y="35243"/>
                  </a:lnTo>
                  <a:lnTo>
                    <a:pt x="84201" y="35243"/>
                  </a:lnTo>
                  <a:lnTo>
                    <a:pt x="84201" y="51435"/>
                  </a:lnTo>
                  <a:lnTo>
                    <a:pt x="43339" y="51435"/>
                  </a:lnTo>
                  <a:lnTo>
                    <a:pt x="43339" y="126587"/>
                  </a:lnTo>
                  <a:cubicBezTo>
                    <a:pt x="43339" y="135922"/>
                    <a:pt x="43625" y="142399"/>
                    <a:pt x="44196" y="146209"/>
                  </a:cubicBezTo>
                  <a:cubicBezTo>
                    <a:pt x="44768" y="150019"/>
                    <a:pt x="46006" y="152400"/>
                    <a:pt x="47911" y="153543"/>
                  </a:cubicBezTo>
                  <a:cubicBezTo>
                    <a:pt x="49816" y="154686"/>
                    <a:pt x="53054" y="155258"/>
                    <a:pt x="57531" y="155258"/>
                  </a:cubicBezTo>
                  <a:cubicBezTo>
                    <a:pt x="61912"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6">
              <a:extLst>
                <a:ext uri="{FF2B5EF4-FFF2-40B4-BE49-F238E27FC236}">
                  <a16:creationId xmlns:a16="http://schemas.microsoft.com/office/drawing/2014/main" id="{8C80F642-DB1E-4B23-3088-2FAA15887970}"/>
                </a:ext>
              </a:extLst>
            </p:cNvPr>
            <p:cNvSpPr/>
            <p:nvPr/>
          </p:nvSpPr>
          <p:spPr>
            <a:xfrm>
              <a:off x="11272932" y="6829107"/>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1907 h 141446"/>
                <a:gd name="connsiteX5" fmla="*/ 53435 w 120205"/>
                <a:gd name="connsiteY5" fmla="*/ 18859 h 141446"/>
                <a:gd name="connsiteX6" fmla="*/ 31052 w 120205"/>
                <a:gd name="connsiteY6" fmla="*/ 22384 h 141446"/>
                <a:gd name="connsiteX7" fmla="*/ 11335 w 120205"/>
                <a:gd name="connsiteY7" fmla="*/ 31052 h 141446"/>
                <a:gd name="connsiteX8" fmla="*/ 5239 w 120205"/>
                <a:gd name="connsiteY8" fmla="*/ 18288 h 141446"/>
                <a:gd name="connsiteX9" fmla="*/ 16955 w 120205"/>
                <a:gd name="connsiteY9" fmla="*/ 11240 h 141446"/>
                <a:gd name="connsiteX10" fmla="*/ 36767 w 120205"/>
                <a:gd name="connsiteY10" fmla="*/ 3429 h 141446"/>
                <a:gd name="connsiteX11" fmla="*/ 59245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6 w 120205"/>
                <a:gd name="connsiteY16" fmla="*/ 126778 h 141446"/>
                <a:gd name="connsiteX17" fmla="*/ 120206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0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2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1907"/>
                  </a:cubicBezTo>
                  <a:cubicBezTo>
                    <a:pt x="66485" y="19907"/>
                    <a:pt x="60769" y="18859"/>
                    <a:pt x="53435" y="18859"/>
                  </a:cubicBezTo>
                  <a:cubicBezTo>
                    <a:pt x="45148" y="18859"/>
                    <a:pt x="37624" y="20003"/>
                    <a:pt x="31052" y="22384"/>
                  </a:cubicBezTo>
                  <a:cubicBezTo>
                    <a:pt x="24479" y="24765"/>
                    <a:pt x="17907" y="27623"/>
                    <a:pt x="11335" y="31052"/>
                  </a:cubicBezTo>
                  <a:lnTo>
                    <a:pt x="5239" y="18288"/>
                  </a:lnTo>
                  <a:cubicBezTo>
                    <a:pt x="7334" y="16478"/>
                    <a:pt x="11240" y="14097"/>
                    <a:pt x="16955"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541"/>
                  </a:lnTo>
                  <a:cubicBezTo>
                    <a:pt x="116967" y="138398"/>
                    <a:pt x="112776" y="139160"/>
                    <a:pt x="107823" y="140018"/>
                  </a:cubicBezTo>
                  <a:cubicBezTo>
                    <a:pt x="102870" y="140780"/>
                    <a:pt x="98488" y="141256"/>
                    <a:pt x="94774" y="141256"/>
                  </a:cubicBezTo>
                  <a:cubicBezTo>
                    <a:pt x="90202" y="141256"/>
                    <a:pt x="87059" y="140589"/>
                    <a:pt x="85439" y="139160"/>
                  </a:cubicBezTo>
                  <a:cubicBezTo>
                    <a:pt x="83820" y="137731"/>
                    <a:pt x="82963" y="134684"/>
                    <a:pt x="82963" y="130016"/>
                  </a:cubicBezTo>
                  <a:lnTo>
                    <a:pt x="82963" y="121920"/>
                  </a:lnTo>
                  <a:cubicBezTo>
                    <a:pt x="78105" y="126778"/>
                    <a:pt x="72104" y="131350"/>
                    <a:pt x="64961" y="135350"/>
                  </a:cubicBezTo>
                  <a:cubicBezTo>
                    <a:pt x="57817" y="139446"/>
                    <a:pt x="49816" y="141446"/>
                    <a:pt x="40862" y="141446"/>
                  </a:cubicBezTo>
                  <a:cubicBezTo>
                    <a:pt x="29146" y="141446"/>
                    <a:pt x="19336" y="138017"/>
                    <a:pt x="11620" y="131255"/>
                  </a:cubicBezTo>
                  <a:cubicBezTo>
                    <a:pt x="3905" y="124492"/>
                    <a:pt x="0" y="114776"/>
                    <a:pt x="0" y="102013"/>
                  </a:cubicBezTo>
                  <a:cubicBezTo>
                    <a:pt x="191" y="86773"/>
                    <a:pt x="7810" y="75438"/>
                    <a:pt x="23146" y="68199"/>
                  </a:cubicBezTo>
                  <a:close/>
                  <a:moveTo>
                    <a:pt x="66294" y="120968"/>
                  </a:moveTo>
                  <a:cubicBezTo>
                    <a:pt x="71818" y="118396"/>
                    <a:pt x="76867" y="115253"/>
                    <a:pt x="81439" y="111633"/>
                  </a:cubicBezTo>
                  <a:lnTo>
                    <a:pt x="81439" y="69532"/>
                  </a:lnTo>
                  <a:cubicBezTo>
                    <a:pt x="63627" y="69532"/>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7">
              <a:extLst>
                <a:ext uri="{FF2B5EF4-FFF2-40B4-BE49-F238E27FC236}">
                  <a16:creationId xmlns:a16="http://schemas.microsoft.com/office/drawing/2014/main" id="{B60004C4-618A-4B61-570B-DF358CB503FA}"/>
                </a:ext>
              </a:extLst>
            </p:cNvPr>
            <p:cNvSpPr/>
            <p:nvPr/>
          </p:nvSpPr>
          <p:spPr>
            <a:xfrm>
              <a:off x="11406949"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4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1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7" y="24098"/>
                    <a:pt x="23431" y="19145"/>
                    <a:pt x="25241" y="12287"/>
                  </a:cubicBezTo>
                  <a:cubicBezTo>
                    <a:pt x="27051" y="5429"/>
                    <a:pt x="28099" y="1333"/>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1" y="160877"/>
                  </a:lnTo>
                  <a:cubicBezTo>
                    <a:pt x="84296" y="163830"/>
                    <a:pt x="77914"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8">
              <a:extLst>
                <a:ext uri="{FF2B5EF4-FFF2-40B4-BE49-F238E27FC236}">
                  <a16:creationId xmlns:a16="http://schemas.microsoft.com/office/drawing/2014/main" id="{DB692573-C768-5AE3-2AD9-32A4CF30CFF9}"/>
                </a:ext>
              </a:extLst>
            </p:cNvPr>
            <p:cNvSpPr/>
            <p:nvPr/>
          </p:nvSpPr>
          <p:spPr>
            <a:xfrm>
              <a:off x="11509247"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7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005" y="4381"/>
                  </a:cubicBezTo>
                  <a:cubicBezTo>
                    <a:pt x="46577" y="7334"/>
                    <a:pt x="47911" y="11049"/>
                    <a:pt x="47911" y="15621"/>
                  </a:cubicBezTo>
                  <a:cubicBezTo>
                    <a:pt x="47911" y="21145"/>
                    <a:pt x="46292" y="25527"/>
                    <a:pt x="43148" y="28861"/>
                  </a:cubicBezTo>
                  <a:cubicBezTo>
                    <a:pt x="40005" y="32195"/>
                    <a:pt x="35528" y="33719"/>
                    <a:pt x="29813" y="33719"/>
                  </a:cubicBezTo>
                  <a:lnTo>
                    <a:pt x="29527"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9">
              <a:extLst>
                <a:ext uri="{FF2B5EF4-FFF2-40B4-BE49-F238E27FC236}">
                  <a16:creationId xmlns:a16="http://schemas.microsoft.com/office/drawing/2014/main" id="{8398B76C-3944-305D-DD89-1B4726C28EF7}"/>
                </a:ext>
              </a:extLst>
            </p:cNvPr>
            <p:cNvSpPr/>
            <p:nvPr/>
          </p:nvSpPr>
          <p:spPr>
            <a:xfrm>
              <a:off x="11593829" y="6829107"/>
              <a:ext cx="99155" cy="141446"/>
            </a:xfrm>
            <a:custGeom>
              <a:avLst/>
              <a:gdLst>
                <a:gd name="connsiteX0" fmla="*/ 20479 w 99155"/>
                <a:gd name="connsiteY0" fmla="*/ 119253 h 141446"/>
                <a:gd name="connsiteX1" fmla="*/ 30861 w 99155"/>
                <a:gd name="connsiteY1" fmla="*/ 125825 h 141446"/>
                <a:gd name="connsiteX2" fmla="*/ 47625 w 99155"/>
                <a:gd name="connsiteY2" fmla="*/ 128778 h 141446"/>
                <a:gd name="connsiteX3" fmla="*/ 68199 w 99155"/>
                <a:gd name="connsiteY3" fmla="*/ 123349 h 141446"/>
                <a:gd name="connsiteX4" fmla="*/ 74771 w 99155"/>
                <a:gd name="connsiteY4" fmla="*/ 108395 h 141446"/>
                <a:gd name="connsiteX5" fmla="*/ 70580 w 99155"/>
                <a:gd name="connsiteY5" fmla="*/ 96869 h 141446"/>
                <a:gd name="connsiteX6" fmla="*/ 58960 w 99155"/>
                <a:gd name="connsiteY6" fmla="*/ 88202 h 141446"/>
                <a:gd name="connsiteX7" fmla="*/ 37528 w 99155"/>
                <a:gd name="connsiteY7" fmla="*/ 79057 h 141446"/>
                <a:gd name="connsiteX8" fmla="*/ 10001 w 99155"/>
                <a:gd name="connsiteY8" fmla="*/ 62008 h 141446"/>
                <a:gd name="connsiteX9" fmla="*/ 1333 w 99155"/>
                <a:gd name="connsiteY9" fmla="*/ 35909 h 141446"/>
                <a:gd name="connsiteX10" fmla="*/ 7810 w 99155"/>
                <a:gd name="connsiteY10" fmla="*/ 17050 h 141446"/>
                <a:gd name="connsiteX11" fmla="*/ 25718 w 99155"/>
                <a:gd name="connsiteY11" fmla="*/ 4477 h 141446"/>
                <a:gd name="connsiteX12" fmla="*/ 51054 w 99155"/>
                <a:gd name="connsiteY12" fmla="*/ 0 h 141446"/>
                <a:gd name="connsiteX13" fmla="*/ 70771 w 99155"/>
                <a:gd name="connsiteY13" fmla="*/ 1715 h 141446"/>
                <a:gd name="connsiteX14" fmla="*/ 84391 w 99155"/>
                <a:gd name="connsiteY14" fmla="*/ 5144 h 141446"/>
                <a:gd name="connsiteX15" fmla="*/ 91249 w 99155"/>
                <a:gd name="connsiteY15" fmla="*/ 7334 h 141446"/>
                <a:gd name="connsiteX16" fmla="*/ 91249 w 99155"/>
                <a:gd name="connsiteY16" fmla="*/ 37719 h 141446"/>
                <a:gd name="connsiteX17" fmla="*/ 76200 w 99155"/>
                <a:gd name="connsiteY17" fmla="*/ 37719 h 141446"/>
                <a:gd name="connsiteX18" fmla="*/ 71342 w 99155"/>
                <a:gd name="connsiteY18" fmla="*/ 19622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7 w 99155"/>
                <a:gd name="connsiteY25" fmla="*/ 57245 h 141446"/>
                <a:gd name="connsiteX26" fmla="*/ 56864 w 99155"/>
                <a:gd name="connsiteY26" fmla="*/ 59246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479 w 99155"/>
                <a:gd name="connsiteY36" fmla="*/ 119253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479" y="119253"/>
                  </a:moveTo>
                  <a:cubicBezTo>
                    <a:pt x="22098" y="121730"/>
                    <a:pt x="25622" y="123920"/>
                    <a:pt x="30861" y="125825"/>
                  </a:cubicBezTo>
                  <a:cubicBezTo>
                    <a:pt x="36100" y="127730"/>
                    <a:pt x="41720" y="128778"/>
                    <a:pt x="47625" y="128778"/>
                  </a:cubicBezTo>
                  <a:cubicBezTo>
                    <a:pt x="56959" y="128778"/>
                    <a:pt x="63818" y="126968"/>
                    <a:pt x="68199" y="123349"/>
                  </a:cubicBezTo>
                  <a:cubicBezTo>
                    <a:pt x="72580" y="119729"/>
                    <a:pt x="74771" y="114776"/>
                    <a:pt x="74771" y="108395"/>
                  </a:cubicBezTo>
                  <a:cubicBezTo>
                    <a:pt x="74771" y="104013"/>
                    <a:pt x="73343" y="100203"/>
                    <a:pt x="70580" y="96869"/>
                  </a:cubicBezTo>
                  <a:cubicBezTo>
                    <a:pt x="67818" y="93631"/>
                    <a:pt x="63913" y="90678"/>
                    <a:pt x="58960" y="88202"/>
                  </a:cubicBezTo>
                  <a:cubicBezTo>
                    <a:pt x="54007" y="85630"/>
                    <a:pt x="46863" y="82582"/>
                    <a:pt x="37528" y="79057"/>
                  </a:cubicBezTo>
                  <a:cubicBezTo>
                    <a:pt x="24955" y="74295"/>
                    <a:pt x="15811" y="68675"/>
                    <a:pt x="10001" y="62008"/>
                  </a:cubicBezTo>
                  <a:cubicBezTo>
                    <a:pt x="4191" y="55340"/>
                    <a:pt x="1333" y="46673"/>
                    <a:pt x="1333" y="35909"/>
                  </a:cubicBezTo>
                  <a:cubicBezTo>
                    <a:pt x="1333" y="28766"/>
                    <a:pt x="3524" y="22479"/>
                    <a:pt x="7810" y="17050"/>
                  </a:cubicBezTo>
                  <a:cubicBezTo>
                    <a:pt x="12097" y="11621"/>
                    <a:pt x="18097" y="7430"/>
                    <a:pt x="25718" y="4477"/>
                  </a:cubicBezTo>
                  <a:cubicBezTo>
                    <a:pt x="33338" y="1429"/>
                    <a:pt x="41720" y="0"/>
                    <a:pt x="51054" y="0"/>
                  </a:cubicBezTo>
                  <a:cubicBezTo>
                    <a:pt x="58579" y="0"/>
                    <a:pt x="65151" y="572"/>
                    <a:pt x="70771" y="1715"/>
                  </a:cubicBezTo>
                  <a:cubicBezTo>
                    <a:pt x="76391" y="2857"/>
                    <a:pt x="80962" y="4001"/>
                    <a:pt x="84391" y="5144"/>
                  </a:cubicBezTo>
                  <a:cubicBezTo>
                    <a:pt x="87820" y="6286"/>
                    <a:pt x="90107" y="7049"/>
                    <a:pt x="91249" y="7334"/>
                  </a:cubicBezTo>
                  <a:lnTo>
                    <a:pt x="91249" y="37719"/>
                  </a:lnTo>
                  <a:lnTo>
                    <a:pt x="76200" y="37719"/>
                  </a:lnTo>
                  <a:lnTo>
                    <a:pt x="71342" y="19622"/>
                  </a:lnTo>
                  <a:cubicBezTo>
                    <a:pt x="70390" y="17621"/>
                    <a:pt x="67723" y="16002"/>
                    <a:pt x="63532" y="14573"/>
                  </a:cubicBezTo>
                  <a:cubicBezTo>
                    <a:pt x="59341" y="13145"/>
                    <a:pt x="54578" y="12478"/>
                    <a:pt x="49339" y="12478"/>
                  </a:cubicBezTo>
                  <a:cubicBezTo>
                    <a:pt x="42005" y="12478"/>
                    <a:pt x="36100" y="14097"/>
                    <a:pt x="31623" y="17335"/>
                  </a:cubicBezTo>
                  <a:cubicBezTo>
                    <a:pt x="27146" y="20574"/>
                    <a:pt x="24860" y="24955"/>
                    <a:pt x="24860" y="30575"/>
                  </a:cubicBezTo>
                  <a:cubicBezTo>
                    <a:pt x="24860" y="35433"/>
                    <a:pt x="26003" y="39529"/>
                    <a:pt x="28384" y="42672"/>
                  </a:cubicBezTo>
                  <a:cubicBezTo>
                    <a:pt x="30766" y="45815"/>
                    <a:pt x="33719" y="48387"/>
                    <a:pt x="37338" y="50387"/>
                  </a:cubicBezTo>
                  <a:cubicBezTo>
                    <a:pt x="40957" y="52388"/>
                    <a:pt x="45815" y="54674"/>
                    <a:pt x="52007" y="57245"/>
                  </a:cubicBezTo>
                  <a:lnTo>
                    <a:pt x="56864" y="59246"/>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8" y="137827"/>
                    <a:pt x="62865" y="141446"/>
                    <a:pt x="46482" y="141446"/>
                  </a:cubicBezTo>
                  <a:cubicBezTo>
                    <a:pt x="38481" y="141446"/>
                    <a:pt x="30099" y="140303"/>
                    <a:pt x="21431" y="138113"/>
                  </a:cubicBezTo>
                  <a:cubicBezTo>
                    <a:pt x="12668" y="135922"/>
                    <a:pt x="5524" y="133636"/>
                    <a:pt x="0" y="131350"/>
                  </a:cubicBezTo>
                  <a:lnTo>
                    <a:pt x="0" y="100013"/>
                  </a:lnTo>
                  <a:lnTo>
                    <a:pt x="15907" y="100013"/>
                  </a:lnTo>
                  <a:lnTo>
                    <a:pt x="20479" y="11925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70">
              <a:extLst>
                <a:ext uri="{FF2B5EF4-FFF2-40B4-BE49-F238E27FC236}">
                  <a16:creationId xmlns:a16="http://schemas.microsoft.com/office/drawing/2014/main" id="{50550B11-3F54-CA98-C10C-4F44F8429F60}"/>
                </a:ext>
              </a:extLst>
            </p:cNvPr>
            <p:cNvSpPr/>
            <p:nvPr/>
          </p:nvSpPr>
          <p:spPr>
            <a:xfrm>
              <a:off x="11711653" y="6796817"/>
              <a:ext cx="88201" cy="173640"/>
            </a:xfrm>
            <a:custGeom>
              <a:avLst/>
              <a:gdLst>
                <a:gd name="connsiteX0" fmla="*/ 24479 w 88201"/>
                <a:gd name="connsiteY0" fmla="*/ 167164 h 173640"/>
                <a:gd name="connsiteX1" fmla="*/ 17621 w 88201"/>
                <a:gd name="connsiteY1" fmla="*/ 145351 h 173640"/>
                <a:gd name="connsiteX2" fmla="*/ 17621 w 88201"/>
                <a:gd name="connsiteY2" fmla="*/ 51340 h 173640"/>
                <a:gd name="connsiteX3" fmla="*/ 0 w 88201"/>
                <a:gd name="connsiteY3" fmla="*/ 51340 h 173640"/>
                <a:gd name="connsiteX4" fmla="*/ 0 w 88201"/>
                <a:gd name="connsiteY4" fmla="*/ 40386 h 173640"/>
                <a:gd name="connsiteX5" fmla="*/ 6858 w 88201"/>
                <a:gd name="connsiteY5" fmla="*/ 38672 h 173640"/>
                <a:gd name="connsiteX6" fmla="*/ 14478 w 88201"/>
                <a:gd name="connsiteY6" fmla="*/ 36004 h 173640"/>
                <a:gd name="connsiteX7" fmla="*/ 20574 w 88201"/>
                <a:gd name="connsiteY7" fmla="*/ 27242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4" y="36767"/>
                    <a:pt x="14478" y="36004"/>
                  </a:cubicBezTo>
                  <a:cubicBezTo>
                    <a:pt x="17050" y="34576"/>
                    <a:pt x="19145" y="31623"/>
                    <a:pt x="20574" y="27242"/>
                  </a:cubicBezTo>
                  <a:cubicBezTo>
                    <a:pt x="21908"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50019"/>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484" y="172212"/>
                    <a:pt x="52578" y="173641"/>
                    <a:pt x="45339" y="173641"/>
                  </a:cubicBezTo>
                  <a:cubicBezTo>
                    <a:pt x="36004" y="173546"/>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71">
              <a:extLst>
                <a:ext uri="{FF2B5EF4-FFF2-40B4-BE49-F238E27FC236}">
                  <a16:creationId xmlns:a16="http://schemas.microsoft.com/office/drawing/2014/main" id="{77221269-FAF4-EEC8-8E22-32E037AAA79C}"/>
                </a:ext>
              </a:extLst>
            </p:cNvPr>
            <p:cNvSpPr/>
            <p:nvPr/>
          </p:nvSpPr>
          <p:spPr>
            <a:xfrm>
              <a:off x="11813952" y="6773862"/>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9 h 194119"/>
                <a:gd name="connsiteX21" fmla="*/ 29528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8" y="1715"/>
                    <a:pt x="26289" y="0"/>
                    <a:pt x="31814" y="0"/>
                  </a:cubicBezTo>
                  <a:cubicBezTo>
                    <a:pt x="37338" y="0"/>
                    <a:pt x="41434" y="1429"/>
                    <a:pt x="44006" y="4381"/>
                  </a:cubicBezTo>
                  <a:cubicBezTo>
                    <a:pt x="46577" y="7334"/>
                    <a:pt x="47911" y="11049"/>
                    <a:pt x="47911" y="15621"/>
                  </a:cubicBezTo>
                  <a:cubicBezTo>
                    <a:pt x="47911" y="21145"/>
                    <a:pt x="46292" y="25527"/>
                    <a:pt x="43148" y="28861"/>
                  </a:cubicBezTo>
                  <a:cubicBezTo>
                    <a:pt x="40005" y="32195"/>
                    <a:pt x="35528" y="33719"/>
                    <a:pt x="29813" y="33719"/>
                  </a:cubicBezTo>
                  <a:lnTo>
                    <a:pt x="29528" y="33719"/>
                  </a:lnTo>
                  <a:cubicBezTo>
                    <a:pt x="24384" y="33719"/>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2">
              <a:extLst>
                <a:ext uri="{FF2B5EF4-FFF2-40B4-BE49-F238E27FC236}">
                  <a16:creationId xmlns:a16="http://schemas.microsoft.com/office/drawing/2014/main" id="{F17A8485-9822-FDBC-9428-1559F1817551}"/>
                </a:ext>
              </a:extLst>
            </p:cNvPr>
            <p:cNvSpPr/>
            <p:nvPr/>
          </p:nvSpPr>
          <p:spPr>
            <a:xfrm>
              <a:off x="11893388" y="6828345"/>
              <a:ext cx="107158" cy="142303"/>
            </a:xfrm>
            <a:custGeom>
              <a:avLst/>
              <a:gdLst>
                <a:gd name="connsiteX0" fmla="*/ 7813 w 107158"/>
                <a:gd name="connsiteY0" fmla="*/ 35814 h 142303"/>
                <a:gd name="connsiteX1" fmla="*/ 31340 w 107158"/>
                <a:gd name="connsiteY1" fmla="*/ 9716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8 h 142303"/>
                <a:gd name="connsiteX6" fmla="*/ 88014 w 107158"/>
                <a:gd name="connsiteY6" fmla="*/ 45148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299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6 h 142303"/>
                <a:gd name="connsiteX16" fmla="*/ 87728 w 107158"/>
                <a:gd name="connsiteY16" fmla="*/ 136779 h 142303"/>
                <a:gd name="connsiteX17" fmla="*/ 61629 w 107158"/>
                <a:gd name="connsiteY17" fmla="*/ 142303 h 142303"/>
                <a:gd name="connsiteX18" fmla="*/ 27720 w 107158"/>
                <a:gd name="connsiteY18" fmla="*/ 133255 h 142303"/>
                <a:gd name="connsiteX19" fmla="*/ 6956 w 107158"/>
                <a:gd name="connsiteY19" fmla="*/ 108394 h 142303"/>
                <a:gd name="connsiteX20" fmla="*/ 3 w 107158"/>
                <a:gd name="connsiteY20" fmla="*/ 72580 h 142303"/>
                <a:gd name="connsiteX21" fmla="*/ 7813 w 107158"/>
                <a:gd name="connsiteY21" fmla="*/ 35814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814"/>
                  </a:moveTo>
                  <a:cubicBezTo>
                    <a:pt x="13147" y="24860"/>
                    <a:pt x="20958" y="16192"/>
                    <a:pt x="31340" y="9716"/>
                  </a:cubicBezTo>
                  <a:cubicBezTo>
                    <a:pt x="41722" y="3239"/>
                    <a:pt x="54105" y="0"/>
                    <a:pt x="68678" y="0"/>
                  </a:cubicBezTo>
                  <a:cubicBezTo>
                    <a:pt x="75726" y="0"/>
                    <a:pt x="81727" y="667"/>
                    <a:pt x="86775" y="2000"/>
                  </a:cubicBezTo>
                  <a:cubicBezTo>
                    <a:pt x="91824" y="3334"/>
                    <a:pt x="97824" y="5143"/>
                    <a:pt x="104873" y="7429"/>
                  </a:cubicBezTo>
                  <a:lnTo>
                    <a:pt x="103920" y="45148"/>
                  </a:lnTo>
                  <a:lnTo>
                    <a:pt x="88014" y="45148"/>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299"/>
                  </a:cubicBezTo>
                  <a:cubicBezTo>
                    <a:pt x="45723" y="120301"/>
                    <a:pt x="55343" y="125349"/>
                    <a:pt x="67249" y="125349"/>
                  </a:cubicBezTo>
                  <a:cubicBezTo>
                    <a:pt x="74107" y="125349"/>
                    <a:pt x="80584" y="124301"/>
                    <a:pt x="86680" y="122206"/>
                  </a:cubicBezTo>
                  <a:cubicBezTo>
                    <a:pt x="92776" y="120110"/>
                    <a:pt x="98015" y="117539"/>
                    <a:pt x="102492" y="114586"/>
                  </a:cubicBezTo>
                  <a:lnTo>
                    <a:pt x="107159" y="124396"/>
                  </a:lnTo>
                  <a:cubicBezTo>
                    <a:pt x="102777" y="128968"/>
                    <a:pt x="96300" y="133064"/>
                    <a:pt x="87728" y="136779"/>
                  </a:cubicBezTo>
                  <a:cubicBezTo>
                    <a:pt x="79155" y="140494"/>
                    <a:pt x="70488" y="142303"/>
                    <a:pt x="61629" y="142303"/>
                  </a:cubicBezTo>
                  <a:cubicBezTo>
                    <a:pt x="48294" y="142303"/>
                    <a:pt x="36960" y="139255"/>
                    <a:pt x="27720" y="133255"/>
                  </a:cubicBezTo>
                  <a:cubicBezTo>
                    <a:pt x="18481" y="127254"/>
                    <a:pt x="11528" y="118967"/>
                    <a:pt x="6956" y="108394"/>
                  </a:cubicBezTo>
                  <a:cubicBezTo>
                    <a:pt x="2384" y="97822"/>
                    <a:pt x="3" y="85916"/>
                    <a:pt x="3" y="72580"/>
                  </a:cubicBezTo>
                  <a:cubicBezTo>
                    <a:pt x="-93" y="58960"/>
                    <a:pt x="2479" y="46768"/>
                    <a:pt x="7813" y="3581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3">
              <a:extLst>
                <a:ext uri="{FF2B5EF4-FFF2-40B4-BE49-F238E27FC236}">
                  <a16:creationId xmlns:a16="http://schemas.microsoft.com/office/drawing/2014/main" id="{E07C7899-5511-1C9A-F37E-39756F4EEE45}"/>
                </a:ext>
              </a:extLst>
            </p:cNvPr>
            <p:cNvSpPr/>
            <p:nvPr/>
          </p:nvSpPr>
          <p:spPr>
            <a:xfrm>
              <a:off x="12021597" y="6759003"/>
              <a:ext cx="120205" cy="211550"/>
            </a:xfrm>
            <a:custGeom>
              <a:avLst/>
              <a:gdLst>
                <a:gd name="connsiteX0" fmla="*/ 23146 w 120205"/>
                <a:gd name="connsiteY0" fmla="*/ 138303 h 211550"/>
                <a:gd name="connsiteX1" fmla="*/ 81439 w 120205"/>
                <a:gd name="connsiteY1" fmla="*/ 126683 h 211550"/>
                <a:gd name="connsiteX2" fmla="*/ 81439 w 120205"/>
                <a:gd name="connsiteY2" fmla="*/ 119825 h 211550"/>
                <a:gd name="connsiteX3" fmla="*/ 78962 w 120205"/>
                <a:gd name="connsiteY3" fmla="*/ 101727 h 211550"/>
                <a:gd name="connsiteX4" fmla="*/ 70485 w 120205"/>
                <a:gd name="connsiteY4" fmla="*/ 92011 h 211550"/>
                <a:gd name="connsiteX5" fmla="*/ 53435 w 120205"/>
                <a:gd name="connsiteY5" fmla="*/ 88963 h 211550"/>
                <a:gd name="connsiteX6" fmla="*/ 31052 w 120205"/>
                <a:gd name="connsiteY6" fmla="*/ 92488 h 211550"/>
                <a:gd name="connsiteX7" fmla="*/ 11335 w 120205"/>
                <a:gd name="connsiteY7" fmla="*/ 101156 h 211550"/>
                <a:gd name="connsiteX8" fmla="*/ 5239 w 120205"/>
                <a:gd name="connsiteY8" fmla="*/ 88392 h 211550"/>
                <a:gd name="connsiteX9" fmla="*/ 16954 w 120205"/>
                <a:gd name="connsiteY9" fmla="*/ 81343 h 211550"/>
                <a:gd name="connsiteX10" fmla="*/ 36767 w 120205"/>
                <a:gd name="connsiteY10" fmla="*/ 73533 h 211550"/>
                <a:gd name="connsiteX11" fmla="*/ 59246 w 120205"/>
                <a:gd name="connsiteY11" fmla="*/ 70104 h 211550"/>
                <a:gd name="connsiteX12" fmla="*/ 86773 w 120205"/>
                <a:gd name="connsiteY12" fmla="*/ 74866 h 211550"/>
                <a:gd name="connsiteX13" fmla="*/ 101346 w 120205"/>
                <a:gd name="connsiteY13" fmla="*/ 90202 h 211550"/>
                <a:gd name="connsiteX14" fmla="*/ 105727 w 120205"/>
                <a:gd name="connsiteY14" fmla="*/ 118301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2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303 h 211550"/>
                <a:gd name="connsiteX28" fmla="*/ 34766 w 120205"/>
                <a:gd name="connsiteY28" fmla="*/ 42196 h 211550"/>
                <a:gd name="connsiteX29" fmla="*/ 20479 w 120205"/>
                <a:gd name="connsiteY29" fmla="*/ 27622 h 211550"/>
                <a:gd name="connsiteX30" fmla="*/ 15621 w 120205"/>
                <a:gd name="connsiteY30" fmla="*/ 7429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1 h 211550"/>
                <a:gd name="connsiteX38" fmla="*/ 83820 w 120205"/>
                <a:gd name="connsiteY38" fmla="*/ 0 h 211550"/>
                <a:gd name="connsiteX39" fmla="*/ 96583 w 120205"/>
                <a:gd name="connsiteY39" fmla="*/ 0 h 211550"/>
                <a:gd name="connsiteX40" fmla="*/ 97060 w 120205"/>
                <a:gd name="connsiteY40" fmla="*/ 7144 h 211550"/>
                <a:gd name="connsiteX41" fmla="*/ 92011 w 120205"/>
                <a:gd name="connsiteY41" fmla="*/ 27241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1072 h 211550"/>
                <a:gd name="connsiteX46" fmla="*/ 81344 w 120205"/>
                <a:gd name="connsiteY46" fmla="*/ 181737 h 211550"/>
                <a:gd name="connsiteX47" fmla="*/ 81344 w 120205"/>
                <a:gd name="connsiteY47" fmla="*/ 139636 h 211550"/>
                <a:gd name="connsiteX48" fmla="*/ 41053 w 120205"/>
                <a:gd name="connsiteY48" fmla="*/ 147828 h 211550"/>
                <a:gd name="connsiteX49" fmla="*/ 27432 w 120205"/>
                <a:gd name="connsiteY49" fmla="*/ 169259 h 211550"/>
                <a:gd name="connsiteX50" fmla="*/ 33909 w 120205"/>
                <a:gd name="connsiteY50" fmla="*/ 188690 h 211550"/>
                <a:gd name="connsiteX51" fmla="*/ 51435 w 120205"/>
                <a:gd name="connsiteY51" fmla="*/ 194977 h 211550"/>
                <a:gd name="connsiteX52" fmla="*/ 66199 w 120205"/>
                <a:gd name="connsiteY52" fmla="*/ 191072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303"/>
                  </a:moveTo>
                  <a:cubicBezTo>
                    <a:pt x="38481" y="131064"/>
                    <a:pt x="57912" y="127159"/>
                    <a:pt x="81439" y="126683"/>
                  </a:cubicBezTo>
                  <a:lnTo>
                    <a:pt x="81439" y="119825"/>
                  </a:lnTo>
                  <a:cubicBezTo>
                    <a:pt x="81439" y="112205"/>
                    <a:pt x="80581" y="106109"/>
                    <a:pt x="78962" y="101727"/>
                  </a:cubicBezTo>
                  <a:cubicBezTo>
                    <a:pt x="77343" y="97345"/>
                    <a:pt x="74486" y="94107"/>
                    <a:pt x="70485" y="92011"/>
                  </a:cubicBezTo>
                  <a:cubicBezTo>
                    <a:pt x="66484" y="90011"/>
                    <a:pt x="60769" y="88963"/>
                    <a:pt x="53435" y="88963"/>
                  </a:cubicBezTo>
                  <a:cubicBezTo>
                    <a:pt x="45148" y="88963"/>
                    <a:pt x="37624" y="90107"/>
                    <a:pt x="31052" y="92488"/>
                  </a:cubicBezTo>
                  <a:cubicBezTo>
                    <a:pt x="24479" y="94869"/>
                    <a:pt x="17907" y="97727"/>
                    <a:pt x="11335" y="101156"/>
                  </a:cubicBezTo>
                  <a:lnTo>
                    <a:pt x="5239" y="88392"/>
                  </a:lnTo>
                  <a:cubicBezTo>
                    <a:pt x="7334" y="86582"/>
                    <a:pt x="11240" y="84201"/>
                    <a:pt x="16954" y="81343"/>
                  </a:cubicBezTo>
                  <a:cubicBezTo>
                    <a:pt x="22669" y="78391"/>
                    <a:pt x="29242" y="75819"/>
                    <a:pt x="36767" y="73533"/>
                  </a:cubicBezTo>
                  <a:cubicBezTo>
                    <a:pt x="44291" y="71247"/>
                    <a:pt x="51816" y="70104"/>
                    <a:pt x="59246" y="70104"/>
                  </a:cubicBezTo>
                  <a:cubicBezTo>
                    <a:pt x="70866" y="70104"/>
                    <a:pt x="80010" y="71723"/>
                    <a:pt x="86773" y="74866"/>
                  </a:cubicBezTo>
                  <a:cubicBezTo>
                    <a:pt x="93536" y="78010"/>
                    <a:pt x="98393" y="83153"/>
                    <a:pt x="101346" y="90202"/>
                  </a:cubicBezTo>
                  <a:cubicBezTo>
                    <a:pt x="104299" y="97250"/>
                    <a:pt x="105727" y="106585"/>
                    <a:pt x="105727" y="118301"/>
                  </a:cubicBezTo>
                  <a:lnTo>
                    <a:pt x="105727" y="196882"/>
                  </a:lnTo>
                  <a:lnTo>
                    <a:pt x="120206" y="196882"/>
                  </a:lnTo>
                  <a:lnTo>
                    <a:pt x="120206" y="207645"/>
                  </a:lnTo>
                  <a:cubicBezTo>
                    <a:pt x="116967" y="208502"/>
                    <a:pt x="112776" y="209264"/>
                    <a:pt x="107823" y="210122"/>
                  </a:cubicBezTo>
                  <a:cubicBezTo>
                    <a:pt x="102870" y="210884"/>
                    <a:pt x="98488" y="211360"/>
                    <a:pt x="94774" y="211360"/>
                  </a:cubicBezTo>
                  <a:cubicBezTo>
                    <a:pt x="90202" y="211360"/>
                    <a:pt x="87058" y="210693"/>
                    <a:pt x="85439" y="209264"/>
                  </a:cubicBezTo>
                  <a:cubicBezTo>
                    <a:pt x="83820" y="207835"/>
                    <a:pt x="82963" y="204787"/>
                    <a:pt x="82963" y="200120"/>
                  </a:cubicBezTo>
                  <a:lnTo>
                    <a:pt x="82963" y="192024"/>
                  </a:lnTo>
                  <a:cubicBezTo>
                    <a:pt x="78105" y="196882"/>
                    <a:pt x="72104" y="201454"/>
                    <a:pt x="64960" y="205454"/>
                  </a:cubicBezTo>
                  <a:cubicBezTo>
                    <a:pt x="57817" y="209550"/>
                    <a:pt x="49816" y="211550"/>
                    <a:pt x="40862" y="211550"/>
                  </a:cubicBezTo>
                  <a:cubicBezTo>
                    <a:pt x="29146" y="211550"/>
                    <a:pt x="19336" y="208121"/>
                    <a:pt x="11621" y="201359"/>
                  </a:cubicBezTo>
                  <a:cubicBezTo>
                    <a:pt x="3905" y="194596"/>
                    <a:pt x="0" y="184880"/>
                    <a:pt x="0" y="172117"/>
                  </a:cubicBezTo>
                  <a:cubicBezTo>
                    <a:pt x="95" y="156877"/>
                    <a:pt x="7810" y="145542"/>
                    <a:pt x="23146" y="138303"/>
                  </a:cubicBezTo>
                  <a:close/>
                  <a:moveTo>
                    <a:pt x="34766" y="42196"/>
                  </a:moveTo>
                  <a:cubicBezTo>
                    <a:pt x="28480" y="38576"/>
                    <a:pt x="23717" y="33718"/>
                    <a:pt x="20479" y="27622"/>
                  </a:cubicBezTo>
                  <a:cubicBezTo>
                    <a:pt x="17240" y="21527"/>
                    <a:pt x="15621" y="14764"/>
                    <a:pt x="15621" y="7429"/>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434" y="25432"/>
                    <a:pt x="48006" y="27718"/>
                    <a:pt x="56769" y="27718"/>
                  </a:cubicBezTo>
                  <a:cubicBezTo>
                    <a:pt x="65532" y="27718"/>
                    <a:pt x="72104" y="25336"/>
                    <a:pt x="76390" y="20574"/>
                  </a:cubicBezTo>
                  <a:cubicBezTo>
                    <a:pt x="80677" y="15811"/>
                    <a:pt x="82963" y="10478"/>
                    <a:pt x="83534" y="4381"/>
                  </a:cubicBezTo>
                  <a:cubicBezTo>
                    <a:pt x="83820" y="2095"/>
                    <a:pt x="83915" y="667"/>
                    <a:pt x="83820" y="0"/>
                  </a:cubicBezTo>
                  <a:lnTo>
                    <a:pt x="96583" y="0"/>
                  </a:lnTo>
                  <a:cubicBezTo>
                    <a:pt x="96869" y="2572"/>
                    <a:pt x="97060" y="4953"/>
                    <a:pt x="97060" y="7144"/>
                  </a:cubicBezTo>
                  <a:cubicBezTo>
                    <a:pt x="97060" y="14288"/>
                    <a:pt x="95345" y="21050"/>
                    <a:pt x="92011" y="27241"/>
                  </a:cubicBezTo>
                  <a:cubicBezTo>
                    <a:pt x="88678" y="33433"/>
                    <a:pt x="83915" y="38386"/>
                    <a:pt x="77819" y="42005"/>
                  </a:cubicBezTo>
                  <a:cubicBezTo>
                    <a:pt x="71723" y="45720"/>
                    <a:pt x="64675" y="47530"/>
                    <a:pt x="56864" y="47530"/>
                  </a:cubicBezTo>
                  <a:cubicBezTo>
                    <a:pt x="48387" y="47625"/>
                    <a:pt x="41053" y="45815"/>
                    <a:pt x="34766" y="42196"/>
                  </a:cubicBezTo>
                  <a:close/>
                  <a:moveTo>
                    <a:pt x="66199" y="191072"/>
                  </a:moveTo>
                  <a:cubicBezTo>
                    <a:pt x="71723" y="188500"/>
                    <a:pt x="76771" y="185357"/>
                    <a:pt x="81344" y="181737"/>
                  </a:cubicBezTo>
                  <a:lnTo>
                    <a:pt x="81344" y="139636"/>
                  </a:lnTo>
                  <a:cubicBezTo>
                    <a:pt x="63532" y="139636"/>
                    <a:pt x="50102" y="142399"/>
                    <a:pt x="41053" y="147828"/>
                  </a:cubicBezTo>
                  <a:cubicBezTo>
                    <a:pt x="32004" y="153257"/>
                    <a:pt x="27432" y="160401"/>
                    <a:pt x="27432" y="169259"/>
                  </a:cubicBezTo>
                  <a:cubicBezTo>
                    <a:pt x="27432" y="178117"/>
                    <a:pt x="29623" y="184594"/>
                    <a:pt x="33909" y="188690"/>
                  </a:cubicBezTo>
                  <a:cubicBezTo>
                    <a:pt x="38195" y="192881"/>
                    <a:pt x="44101" y="194977"/>
                    <a:pt x="51435" y="194977"/>
                  </a:cubicBezTo>
                  <a:cubicBezTo>
                    <a:pt x="55817" y="194977"/>
                    <a:pt x="60674" y="193643"/>
                    <a:pt x="66199" y="19107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4">
              <a:extLst>
                <a:ext uri="{FF2B5EF4-FFF2-40B4-BE49-F238E27FC236}">
                  <a16:creationId xmlns:a16="http://schemas.microsoft.com/office/drawing/2014/main" id="{17381571-E1B0-41A8-FD5B-C8612F79F91F}"/>
                </a:ext>
              </a:extLst>
            </p:cNvPr>
            <p:cNvSpPr/>
            <p:nvPr/>
          </p:nvSpPr>
          <p:spPr>
            <a:xfrm>
              <a:off x="12202000" y="6757479"/>
              <a:ext cx="88963" cy="210502"/>
            </a:xfrm>
            <a:custGeom>
              <a:avLst/>
              <a:gdLst>
                <a:gd name="connsiteX0" fmla="*/ 54673 w 88963"/>
                <a:gd name="connsiteY0" fmla="*/ 0 h 210502"/>
                <a:gd name="connsiteX1" fmla="*/ 88963 w 88963"/>
                <a:gd name="connsiteY1" fmla="*/ 47720 h 210502"/>
                <a:gd name="connsiteX2" fmla="*/ 79153 w 88963"/>
                <a:gd name="connsiteY2" fmla="*/ 54578 h 210502"/>
                <a:gd name="connsiteX3" fmla="*/ 44863 w 88963"/>
                <a:gd name="connsiteY3" fmla="*/ 19336 h 210502"/>
                <a:gd name="connsiteX4" fmla="*/ 9334 w 88963"/>
                <a:gd name="connsiteY4" fmla="*/ 54578 h 210502"/>
                <a:gd name="connsiteX5" fmla="*/ 0 w 88963"/>
                <a:gd name="connsiteY5" fmla="*/ 48006 h 210502"/>
                <a:gd name="connsiteX6" fmla="*/ 34957 w 88963"/>
                <a:gd name="connsiteY6" fmla="*/ 0 h 210502"/>
                <a:gd name="connsiteX7" fmla="*/ 54673 w 88963"/>
                <a:gd name="connsiteY7" fmla="*/ 0 h 210502"/>
                <a:gd name="connsiteX8" fmla="*/ 34099 w 88963"/>
                <a:gd name="connsiteY8" fmla="*/ 93440 h 210502"/>
                <a:gd name="connsiteX9" fmla="*/ 15526 w 88963"/>
                <a:gd name="connsiteY9" fmla="*/ 89059 h 210502"/>
                <a:gd name="connsiteX10" fmla="*/ 15526 w 88963"/>
                <a:gd name="connsiteY10" fmla="*/ 76105 h 210502"/>
                <a:gd name="connsiteX11" fmla="*/ 53435 w 88963"/>
                <a:gd name="connsiteY11" fmla="*/ 71437 h 210502"/>
                <a:gd name="connsiteX12" fmla="*/ 53912 w 88963"/>
                <a:gd name="connsiteY12" fmla="*/ 71437 h 210502"/>
                <a:gd name="connsiteX13" fmla="*/ 59531 w 88963"/>
                <a:gd name="connsiteY13" fmla="*/ 75819 h 210502"/>
                <a:gd name="connsiteX14" fmla="*/ 59531 w 88963"/>
                <a:gd name="connsiteY14" fmla="*/ 196501 h 210502"/>
                <a:gd name="connsiteX15" fmla="*/ 79153 w 88963"/>
                <a:gd name="connsiteY15" fmla="*/ 198501 h 210502"/>
                <a:gd name="connsiteX16" fmla="*/ 79153 w 88963"/>
                <a:gd name="connsiteY16" fmla="*/ 210503 h 210502"/>
                <a:gd name="connsiteX17" fmla="*/ 14288 w 88963"/>
                <a:gd name="connsiteY17" fmla="*/ 210503 h 210502"/>
                <a:gd name="connsiteX18" fmla="*/ 14288 w 88963"/>
                <a:gd name="connsiteY18" fmla="*/ 198501 h 210502"/>
                <a:gd name="connsiteX19" fmla="*/ 34099 w 88963"/>
                <a:gd name="connsiteY19" fmla="*/ 196310 h 210502"/>
                <a:gd name="connsiteX20" fmla="*/ 34099 w 88963"/>
                <a:gd name="connsiteY20" fmla="*/ 93440 h 2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63" h="210502">
                  <a:moveTo>
                    <a:pt x="54673" y="0"/>
                  </a:moveTo>
                  <a:lnTo>
                    <a:pt x="88963" y="47720"/>
                  </a:lnTo>
                  <a:lnTo>
                    <a:pt x="79153" y="54578"/>
                  </a:lnTo>
                  <a:lnTo>
                    <a:pt x="44863" y="19336"/>
                  </a:lnTo>
                  <a:lnTo>
                    <a:pt x="9334" y="54578"/>
                  </a:lnTo>
                  <a:lnTo>
                    <a:pt x="0" y="48006"/>
                  </a:lnTo>
                  <a:lnTo>
                    <a:pt x="34957" y="0"/>
                  </a:lnTo>
                  <a:lnTo>
                    <a:pt x="54673" y="0"/>
                  </a:lnTo>
                  <a:close/>
                  <a:moveTo>
                    <a:pt x="34099" y="93440"/>
                  </a:moveTo>
                  <a:lnTo>
                    <a:pt x="15526" y="89059"/>
                  </a:lnTo>
                  <a:lnTo>
                    <a:pt x="15526" y="76105"/>
                  </a:lnTo>
                  <a:lnTo>
                    <a:pt x="53435" y="71437"/>
                  </a:lnTo>
                  <a:lnTo>
                    <a:pt x="53912" y="71437"/>
                  </a:lnTo>
                  <a:lnTo>
                    <a:pt x="59531" y="75819"/>
                  </a:lnTo>
                  <a:lnTo>
                    <a:pt x="59531" y="196501"/>
                  </a:lnTo>
                  <a:lnTo>
                    <a:pt x="79153" y="198501"/>
                  </a:lnTo>
                  <a:lnTo>
                    <a:pt x="79153" y="210503"/>
                  </a:lnTo>
                  <a:lnTo>
                    <a:pt x="14288" y="210503"/>
                  </a:lnTo>
                  <a:lnTo>
                    <a:pt x="14288" y="198501"/>
                  </a:lnTo>
                  <a:lnTo>
                    <a:pt x="34099" y="196310"/>
                  </a:lnTo>
                  <a:lnTo>
                    <a:pt x="34099" y="934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5">
              <a:extLst>
                <a:ext uri="{FF2B5EF4-FFF2-40B4-BE49-F238E27FC236}">
                  <a16:creationId xmlns:a16="http://schemas.microsoft.com/office/drawing/2014/main" id="{B8CE4A9D-EDBF-1952-CD62-8E89B7FC1C6F}"/>
                </a:ext>
              </a:extLst>
            </p:cNvPr>
            <p:cNvSpPr/>
            <p:nvPr/>
          </p:nvSpPr>
          <p:spPr>
            <a:xfrm>
              <a:off x="12295631" y="6828917"/>
              <a:ext cx="147827" cy="139065"/>
            </a:xfrm>
            <a:custGeom>
              <a:avLst/>
              <a:gdLst>
                <a:gd name="connsiteX0" fmla="*/ 17621 w 147827"/>
                <a:gd name="connsiteY0" fmla="*/ 22003 h 139065"/>
                <a:gd name="connsiteX1" fmla="*/ 0 w 147827"/>
                <a:gd name="connsiteY1" fmla="*/ 17621 h 139065"/>
                <a:gd name="connsiteX2" fmla="*/ 0 w 147827"/>
                <a:gd name="connsiteY2" fmla="*/ 4382 h 139065"/>
                <a:gd name="connsiteX3" fmla="*/ 34957 w 147827"/>
                <a:gd name="connsiteY3" fmla="*/ 0 h 139065"/>
                <a:gd name="connsiteX4" fmla="*/ 35719 w 147827"/>
                <a:gd name="connsiteY4" fmla="*/ 0 h 139065"/>
                <a:gd name="connsiteX5" fmla="*/ 40862 w 147827"/>
                <a:gd name="connsiteY5" fmla="*/ 4382 h 139065"/>
                <a:gd name="connsiteX6" fmla="*/ 40862 w 147827"/>
                <a:gd name="connsiteY6" fmla="*/ 14669 h 139065"/>
                <a:gd name="connsiteX7" fmla="*/ 40576 w 147827"/>
                <a:gd name="connsiteY7" fmla="*/ 20574 h 139065"/>
                <a:gd name="connsiteX8" fmla="*/ 63817 w 147827"/>
                <a:gd name="connsiteY8" fmla="*/ 6382 h 139065"/>
                <a:gd name="connsiteX9" fmla="*/ 91440 w 147827"/>
                <a:gd name="connsiteY9" fmla="*/ 0 h 139065"/>
                <a:gd name="connsiteX10" fmla="*/ 115348 w 147827"/>
                <a:gd name="connsiteY10" fmla="*/ 5906 h 139065"/>
                <a:gd name="connsiteX11" fmla="*/ 127254 w 147827"/>
                <a:gd name="connsiteY11" fmla="*/ 23908 h 139065"/>
                <a:gd name="connsiteX12" fmla="*/ 130683 w 147827"/>
                <a:gd name="connsiteY12" fmla="*/ 56579 h 139065"/>
                <a:gd name="connsiteX13" fmla="*/ 130683 w 147827"/>
                <a:gd name="connsiteY13" fmla="*/ 125063 h 139065"/>
                <a:gd name="connsiteX14" fmla="*/ 147828 w 147827"/>
                <a:gd name="connsiteY14" fmla="*/ 126778 h 139065"/>
                <a:gd name="connsiteX15" fmla="*/ 147828 w 147827"/>
                <a:gd name="connsiteY15" fmla="*/ 139065 h 139065"/>
                <a:gd name="connsiteX16" fmla="*/ 89821 w 147827"/>
                <a:gd name="connsiteY16" fmla="*/ 139065 h 139065"/>
                <a:gd name="connsiteX17" fmla="*/ 89821 w 147827"/>
                <a:gd name="connsiteY17" fmla="*/ 127064 h 139065"/>
                <a:gd name="connsiteX18" fmla="*/ 104965 w 147827"/>
                <a:gd name="connsiteY18" fmla="*/ 125063 h 139065"/>
                <a:gd name="connsiteX19" fmla="*/ 104965 w 147827"/>
                <a:gd name="connsiteY19" fmla="*/ 56293 h 139065"/>
                <a:gd name="connsiteX20" fmla="*/ 102965 w 147827"/>
                <a:gd name="connsiteY20" fmla="*/ 33623 h 139065"/>
                <a:gd name="connsiteX21" fmla="*/ 95631 w 147827"/>
                <a:gd name="connsiteY21" fmla="*/ 21431 h 139065"/>
                <a:gd name="connsiteX22" fmla="*/ 80010 w 147827"/>
                <a:gd name="connsiteY22" fmla="*/ 17431 h 139065"/>
                <a:gd name="connsiteX23" fmla="*/ 61150 w 147827"/>
                <a:gd name="connsiteY23" fmla="*/ 21812 h 139065"/>
                <a:gd name="connsiteX24" fmla="*/ 43243 w 147827"/>
                <a:gd name="connsiteY24" fmla="*/ 32099 h 139065"/>
                <a:gd name="connsiteX25" fmla="*/ 43243 w 147827"/>
                <a:gd name="connsiteY25" fmla="*/ 124873 h 139065"/>
                <a:gd name="connsiteX26" fmla="*/ 59912 w 147827"/>
                <a:gd name="connsiteY26" fmla="*/ 127064 h 139065"/>
                <a:gd name="connsiteX27" fmla="*/ 59912 w 147827"/>
                <a:gd name="connsiteY27" fmla="*/ 139065 h 139065"/>
                <a:gd name="connsiteX28" fmla="*/ 2191 w 147827"/>
                <a:gd name="connsiteY28" fmla="*/ 139065 h 139065"/>
                <a:gd name="connsiteX29" fmla="*/ 2191 w 147827"/>
                <a:gd name="connsiteY29" fmla="*/ 127064 h 139065"/>
                <a:gd name="connsiteX30" fmla="*/ 17621 w 147827"/>
                <a:gd name="connsiteY30" fmla="*/ 124873 h 139065"/>
                <a:gd name="connsiteX31" fmla="*/ 17621 w 147827"/>
                <a:gd name="connsiteY31" fmla="*/ 22003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7" h="139065">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348" y="5906"/>
                  </a:cubicBezTo>
                  <a:cubicBezTo>
                    <a:pt x="120967" y="9811"/>
                    <a:pt x="124968" y="15811"/>
                    <a:pt x="127254" y="23908"/>
                  </a:cubicBezTo>
                  <a:cubicBezTo>
                    <a:pt x="129540" y="32004"/>
                    <a:pt x="130683" y="42863"/>
                    <a:pt x="130683" y="56579"/>
                  </a:cubicBezTo>
                  <a:lnTo>
                    <a:pt x="130683" y="125063"/>
                  </a:lnTo>
                  <a:lnTo>
                    <a:pt x="147828" y="126778"/>
                  </a:lnTo>
                  <a:lnTo>
                    <a:pt x="147828" y="139065"/>
                  </a:lnTo>
                  <a:lnTo>
                    <a:pt x="89821" y="139065"/>
                  </a:lnTo>
                  <a:lnTo>
                    <a:pt x="89821" y="127064"/>
                  </a:lnTo>
                  <a:lnTo>
                    <a:pt x="104965" y="125063"/>
                  </a:lnTo>
                  <a:lnTo>
                    <a:pt x="104965" y="56293"/>
                  </a:lnTo>
                  <a:cubicBezTo>
                    <a:pt x="104965" y="46673"/>
                    <a:pt x="104299" y="39148"/>
                    <a:pt x="102965" y="33623"/>
                  </a:cubicBezTo>
                  <a:cubicBezTo>
                    <a:pt x="101632" y="28194"/>
                    <a:pt x="99250" y="24098"/>
                    <a:pt x="95631" y="21431"/>
                  </a:cubicBezTo>
                  <a:cubicBezTo>
                    <a:pt x="92011" y="18764"/>
                    <a:pt x="86773" y="17431"/>
                    <a:pt x="80010" y="17431"/>
                  </a:cubicBezTo>
                  <a:cubicBezTo>
                    <a:pt x="74104" y="17431"/>
                    <a:pt x="67818" y="18859"/>
                    <a:pt x="61150" y="21812"/>
                  </a:cubicBezTo>
                  <a:cubicBezTo>
                    <a:pt x="54483" y="24765"/>
                    <a:pt x="48482" y="28194"/>
                    <a:pt x="43243" y="32099"/>
                  </a:cubicBezTo>
                  <a:lnTo>
                    <a:pt x="43243" y="124873"/>
                  </a:lnTo>
                  <a:lnTo>
                    <a:pt x="59912" y="127064"/>
                  </a:lnTo>
                  <a:lnTo>
                    <a:pt x="59912" y="139065"/>
                  </a:lnTo>
                  <a:lnTo>
                    <a:pt x="2191" y="139065"/>
                  </a:lnTo>
                  <a:lnTo>
                    <a:pt x="2191" y="127064"/>
                  </a:lnTo>
                  <a:lnTo>
                    <a:pt x="17621" y="124873"/>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6">
              <a:extLst>
                <a:ext uri="{FF2B5EF4-FFF2-40B4-BE49-F238E27FC236}">
                  <a16:creationId xmlns:a16="http://schemas.microsoft.com/office/drawing/2014/main" id="{B7C27692-1C24-7097-DE0C-32D4E0385165}"/>
                </a:ext>
              </a:extLst>
            </p:cNvPr>
            <p:cNvSpPr/>
            <p:nvPr/>
          </p:nvSpPr>
          <p:spPr>
            <a:xfrm>
              <a:off x="11032235" y="7061041"/>
              <a:ext cx="120872" cy="186594"/>
            </a:xfrm>
            <a:custGeom>
              <a:avLst/>
              <a:gdLst>
                <a:gd name="connsiteX0" fmla="*/ 33052 w 120872"/>
                <a:gd name="connsiteY0" fmla="*/ 184309 h 186594"/>
                <a:gd name="connsiteX1" fmla="*/ 11049 w 120872"/>
                <a:gd name="connsiteY1" fmla="*/ 178403 h 186594"/>
                <a:gd name="connsiteX2" fmla="*/ 0 w 120872"/>
                <a:gd name="connsiteY2" fmla="*/ 175450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5 w 120872"/>
                <a:gd name="connsiteY15" fmla="*/ 46958 h 186594"/>
                <a:gd name="connsiteX16" fmla="*/ 9335 w 120872"/>
                <a:gd name="connsiteY16" fmla="*/ 22860 h 186594"/>
                <a:gd name="connsiteX17" fmla="*/ 30099 w 120872"/>
                <a:gd name="connsiteY17" fmla="*/ 6096 h 186594"/>
                <a:gd name="connsiteX18" fmla="*/ 61817 w 120872"/>
                <a:gd name="connsiteY18" fmla="*/ 0 h 186594"/>
                <a:gd name="connsiteX19" fmla="*/ 81725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1 h 186594"/>
                <a:gd name="connsiteX25" fmla="*/ 78296 w 120872"/>
                <a:gd name="connsiteY25" fmla="*/ 14954 h 186594"/>
                <a:gd name="connsiteX26" fmla="*/ 61532 w 120872"/>
                <a:gd name="connsiteY26" fmla="*/ 12764 h 186594"/>
                <a:gd name="connsiteX27" fmla="*/ 35909 w 120872"/>
                <a:gd name="connsiteY27" fmla="*/ 19907 h 186594"/>
                <a:gd name="connsiteX28" fmla="*/ 27241 w 120872"/>
                <a:gd name="connsiteY28" fmla="*/ 40481 h 186594"/>
                <a:gd name="connsiteX29" fmla="*/ 32480 w 120872"/>
                <a:gd name="connsiteY29" fmla="*/ 56864 h 186594"/>
                <a:gd name="connsiteX30" fmla="*/ 45530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1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640"/>
                    <a:pt x="29147" y="167926"/>
                    <a:pt x="35433" y="169926"/>
                  </a:cubicBezTo>
                  <a:cubicBezTo>
                    <a:pt x="41720"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152" y="110300"/>
                    <a:pt x="61151" y="106394"/>
                    <a:pt x="51054" y="102013"/>
                  </a:cubicBezTo>
                  <a:cubicBezTo>
                    <a:pt x="41910" y="97917"/>
                    <a:pt x="34004" y="93821"/>
                    <a:pt x="27146" y="89535"/>
                  </a:cubicBezTo>
                  <a:cubicBezTo>
                    <a:pt x="20288" y="85249"/>
                    <a:pt x="14478" y="79629"/>
                    <a:pt x="9525" y="72485"/>
                  </a:cubicBezTo>
                  <a:cubicBezTo>
                    <a:pt x="4572" y="65437"/>
                    <a:pt x="2095" y="56864"/>
                    <a:pt x="2095" y="46958"/>
                  </a:cubicBezTo>
                  <a:cubicBezTo>
                    <a:pt x="2095" y="38005"/>
                    <a:pt x="4477" y="29908"/>
                    <a:pt x="9335" y="22860"/>
                  </a:cubicBezTo>
                  <a:cubicBezTo>
                    <a:pt x="14097" y="15716"/>
                    <a:pt x="21050" y="10192"/>
                    <a:pt x="30099" y="6096"/>
                  </a:cubicBezTo>
                  <a:cubicBezTo>
                    <a:pt x="39148" y="2000"/>
                    <a:pt x="49721" y="0"/>
                    <a:pt x="61817" y="0"/>
                  </a:cubicBezTo>
                  <a:cubicBezTo>
                    <a:pt x="69342" y="0"/>
                    <a:pt x="76010" y="571"/>
                    <a:pt x="81725"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20" y="15145"/>
                    <a:pt x="35909" y="19907"/>
                  </a:cubicBezTo>
                  <a:cubicBezTo>
                    <a:pt x="30099" y="24574"/>
                    <a:pt x="27241" y="31432"/>
                    <a:pt x="27241" y="40481"/>
                  </a:cubicBezTo>
                  <a:cubicBezTo>
                    <a:pt x="27241" y="46958"/>
                    <a:pt x="28956" y="52483"/>
                    <a:pt x="32480" y="56864"/>
                  </a:cubicBezTo>
                  <a:cubicBezTo>
                    <a:pt x="36005" y="61246"/>
                    <a:pt x="40386" y="65056"/>
                    <a:pt x="45530" y="68104"/>
                  </a:cubicBezTo>
                  <a:cubicBezTo>
                    <a:pt x="50768" y="71247"/>
                    <a:pt x="59055" y="75438"/>
                    <a:pt x="70485" y="80867"/>
                  </a:cubicBezTo>
                  <a:cubicBezTo>
                    <a:pt x="81058" y="85915"/>
                    <a:pt x="89726" y="90488"/>
                    <a:pt x="96393" y="94583"/>
                  </a:cubicBezTo>
                  <a:cubicBezTo>
                    <a:pt x="103061" y="98679"/>
                    <a:pt x="108871" y="104013"/>
                    <a:pt x="113633" y="110585"/>
                  </a:cubicBezTo>
                  <a:cubicBezTo>
                    <a:pt x="118396" y="117157"/>
                    <a:pt x="120872" y="125063"/>
                    <a:pt x="120872" y="134207"/>
                  </a:cubicBezTo>
                  <a:cubicBezTo>
                    <a:pt x="120872" y="142875"/>
                    <a:pt x="118491" y="151162"/>
                    <a:pt x="113633" y="159163"/>
                  </a:cubicBezTo>
                  <a:cubicBezTo>
                    <a:pt x="108776" y="167164"/>
                    <a:pt x="101441" y="173736"/>
                    <a:pt x="91631" y="178879"/>
                  </a:cubicBezTo>
                  <a:cubicBezTo>
                    <a:pt x="81725" y="184023"/>
                    <a:pt x="69818" y="186595"/>
                    <a:pt x="55817" y="186595"/>
                  </a:cubicBezTo>
                  <a:cubicBezTo>
                    <a:pt x="47339" y="186500"/>
                    <a:pt x="39815"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7">
              <a:extLst>
                <a:ext uri="{FF2B5EF4-FFF2-40B4-BE49-F238E27FC236}">
                  <a16:creationId xmlns:a16="http://schemas.microsoft.com/office/drawing/2014/main" id="{1C7B54C6-D277-4C2C-6C48-8AC768E9119B}"/>
                </a:ext>
              </a:extLst>
            </p:cNvPr>
            <p:cNvSpPr/>
            <p:nvPr/>
          </p:nvSpPr>
          <p:spPr>
            <a:xfrm>
              <a:off x="11173396"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6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7 w 120205"/>
                <a:gd name="connsiteY14" fmla="*/ 118300 h 211550"/>
                <a:gd name="connsiteX15" fmla="*/ 105727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0 w 120205"/>
                <a:gd name="connsiteY36" fmla="*/ 20574 h 211550"/>
                <a:gd name="connsiteX37" fmla="*/ 83534 w 120205"/>
                <a:gd name="connsiteY37" fmla="*/ 4382 h 211550"/>
                <a:gd name="connsiteX38" fmla="*/ 83820 w 120205"/>
                <a:gd name="connsiteY38" fmla="*/ 0 h 211550"/>
                <a:gd name="connsiteX39" fmla="*/ 96584 w 120205"/>
                <a:gd name="connsiteY39" fmla="*/ 0 h 211550"/>
                <a:gd name="connsiteX40" fmla="*/ 97060 w 120205"/>
                <a:gd name="connsiteY40" fmla="*/ 7144 h 211550"/>
                <a:gd name="connsiteX41" fmla="*/ 92011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5" y="94012"/>
                    <a:pt x="70485" y="92012"/>
                  </a:cubicBezTo>
                  <a:cubicBezTo>
                    <a:pt x="66485" y="90011"/>
                    <a:pt x="60770" y="88964"/>
                    <a:pt x="53435" y="88964"/>
                  </a:cubicBezTo>
                  <a:cubicBezTo>
                    <a:pt x="45148" y="88964"/>
                    <a:pt x="37624" y="90106"/>
                    <a:pt x="31051" y="92488"/>
                  </a:cubicBezTo>
                  <a:cubicBezTo>
                    <a:pt x="24479" y="94869"/>
                    <a:pt x="17907" y="97727"/>
                    <a:pt x="11335" y="101156"/>
                  </a:cubicBezTo>
                  <a:lnTo>
                    <a:pt x="5239" y="88392"/>
                  </a:lnTo>
                  <a:cubicBezTo>
                    <a:pt x="7334" y="86582"/>
                    <a:pt x="11239" y="84201"/>
                    <a:pt x="16954" y="81248"/>
                  </a:cubicBezTo>
                  <a:cubicBezTo>
                    <a:pt x="22670" y="78296"/>
                    <a:pt x="29242" y="75724"/>
                    <a:pt x="36766" y="73438"/>
                  </a:cubicBezTo>
                  <a:cubicBezTo>
                    <a:pt x="44291" y="71152"/>
                    <a:pt x="51816" y="70009"/>
                    <a:pt x="59246" y="70009"/>
                  </a:cubicBezTo>
                  <a:cubicBezTo>
                    <a:pt x="70866" y="70009"/>
                    <a:pt x="80010" y="71628"/>
                    <a:pt x="86773" y="74771"/>
                  </a:cubicBezTo>
                  <a:cubicBezTo>
                    <a:pt x="93535" y="77915"/>
                    <a:pt x="98393" y="83058"/>
                    <a:pt x="101346" y="90106"/>
                  </a:cubicBezTo>
                  <a:cubicBezTo>
                    <a:pt x="104299" y="97155"/>
                    <a:pt x="105727" y="106490"/>
                    <a:pt x="105727" y="118300"/>
                  </a:cubicBezTo>
                  <a:lnTo>
                    <a:pt x="105727" y="196882"/>
                  </a:lnTo>
                  <a:lnTo>
                    <a:pt x="120206" y="196882"/>
                  </a:lnTo>
                  <a:lnTo>
                    <a:pt x="120206" y="207645"/>
                  </a:lnTo>
                  <a:cubicBezTo>
                    <a:pt x="116967" y="208502"/>
                    <a:pt x="112776" y="209264"/>
                    <a:pt x="107823" y="210121"/>
                  </a:cubicBezTo>
                  <a:cubicBezTo>
                    <a:pt x="102870" y="210979"/>
                    <a:pt x="98488" y="211360"/>
                    <a:pt x="94774" y="211360"/>
                  </a:cubicBezTo>
                  <a:cubicBezTo>
                    <a:pt x="90202" y="211360"/>
                    <a:pt x="87059"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8" y="25432"/>
                    <a:pt x="48006" y="27718"/>
                    <a:pt x="56769" y="27718"/>
                  </a:cubicBezTo>
                  <a:cubicBezTo>
                    <a:pt x="65532" y="27718"/>
                    <a:pt x="72104" y="25336"/>
                    <a:pt x="76390" y="20574"/>
                  </a:cubicBezTo>
                  <a:cubicBezTo>
                    <a:pt x="80677" y="15811"/>
                    <a:pt x="82963" y="10478"/>
                    <a:pt x="83534" y="4382"/>
                  </a:cubicBezTo>
                  <a:cubicBezTo>
                    <a:pt x="83820" y="2096"/>
                    <a:pt x="83915" y="667"/>
                    <a:pt x="83820" y="0"/>
                  </a:cubicBezTo>
                  <a:lnTo>
                    <a:pt x="96584" y="0"/>
                  </a:lnTo>
                  <a:cubicBezTo>
                    <a:pt x="96869" y="2572"/>
                    <a:pt x="97060" y="4953"/>
                    <a:pt x="97060" y="7144"/>
                  </a:cubicBezTo>
                  <a:cubicBezTo>
                    <a:pt x="97060" y="14288"/>
                    <a:pt x="95345" y="21050"/>
                    <a:pt x="92011" y="27242"/>
                  </a:cubicBezTo>
                  <a:cubicBezTo>
                    <a:pt x="88678" y="33433"/>
                    <a:pt x="83915" y="38386"/>
                    <a:pt x="77819" y="42005"/>
                  </a:cubicBezTo>
                  <a:cubicBezTo>
                    <a:pt x="71723" y="45720"/>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8">
              <a:extLst>
                <a:ext uri="{FF2B5EF4-FFF2-40B4-BE49-F238E27FC236}">
                  <a16:creationId xmlns:a16="http://schemas.microsoft.com/office/drawing/2014/main" id="{E1B34386-D292-B493-A8DD-F676421F4AB5}"/>
                </a:ext>
              </a:extLst>
            </p:cNvPr>
            <p:cNvSpPr/>
            <p:nvPr/>
          </p:nvSpPr>
          <p:spPr>
            <a:xfrm>
              <a:off x="11307889" y="7105904"/>
              <a:ext cx="147828" cy="139064"/>
            </a:xfrm>
            <a:custGeom>
              <a:avLst/>
              <a:gdLst>
                <a:gd name="connsiteX0" fmla="*/ 17621 w 147828"/>
                <a:gd name="connsiteY0" fmla="*/ 22003 h 139064"/>
                <a:gd name="connsiteX1" fmla="*/ 0 w 147828"/>
                <a:gd name="connsiteY1" fmla="*/ 17621 h 139064"/>
                <a:gd name="connsiteX2" fmla="*/ 0 w 147828"/>
                <a:gd name="connsiteY2" fmla="*/ 4381 h 139064"/>
                <a:gd name="connsiteX3" fmla="*/ 34957 w 147828"/>
                <a:gd name="connsiteY3" fmla="*/ 0 h 139064"/>
                <a:gd name="connsiteX4" fmla="*/ 35719 w 147828"/>
                <a:gd name="connsiteY4" fmla="*/ 0 h 139064"/>
                <a:gd name="connsiteX5" fmla="*/ 40862 w 147828"/>
                <a:gd name="connsiteY5" fmla="*/ 4381 h 139064"/>
                <a:gd name="connsiteX6" fmla="*/ 40862 w 147828"/>
                <a:gd name="connsiteY6" fmla="*/ 14669 h 139064"/>
                <a:gd name="connsiteX7" fmla="*/ 40576 w 147828"/>
                <a:gd name="connsiteY7" fmla="*/ 20574 h 139064"/>
                <a:gd name="connsiteX8" fmla="*/ 63818 w 147828"/>
                <a:gd name="connsiteY8" fmla="*/ 6382 h 139064"/>
                <a:gd name="connsiteX9" fmla="*/ 91440 w 147828"/>
                <a:gd name="connsiteY9" fmla="*/ 0 h 139064"/>
                <a:gd name="connsiteX10" fmla="*/ 115348 w 147828"/>
                <a:gd name="connsiteY10" fmla="*/ 5906 h 139064"/>
                <a:gd name="connsiteX11" fmla="*/ 127254 w 147828"/>
                <a:gd name="connsiteY11" fmla="*/ 23908 h 139064"/>
                <a:gd name="connsiteX12" fmla="*/ 130683 w 147828"/>
                <a:gd name="connsiteY12" fmla="*/ 56579 h 139064"/>
                <a:gd name="connsiteX13" fmla="*/ 130683 w 147828"/>
                <a:gd name="connsiteY13" fmla="*/ 125158 h 139064"/>
                <a:gd name="connsiteX14" fmla="*/ 147828 w 147828"/>
                <a:gd name="connsiteY14" fmla="*/ 126873 h 139064"/>
                <a:gd name="connsiteX15" fmla="*/ 147828 w 147828"/>
                <a:gd name="connsiteY15" fmla="*/ 139065 h 139064"/>
                <a:gd name="connsiteX16" fmla="*/ 89821 w 147828"/>
                <a:gd name="connsiteY16" fmla="*/ 139065 h 139064"/>
                <a:gd name="connsiteX17" fmla="*/ 89821 w 147828"/>
                <a:gd name="connsiteY17" fmla="*/ 127063 h 139064"/>
                <a:gd name="connsiteX18" fmla="*/ 104966 w 147828"/>
                <a:gd name="connsiteY18" fmla="*/ 125063 h 139064"/>
                <a:gd name="connsiteX19" fmla="*/ 104966 w 147828"/>
                <a:gd name="connsiteY19" fmla="*/ 56293 h 139064"/>
                <a:gd name="connsiteX20" fmla="*/ 102965 w 147828"/>
                <a:gd name="connsiteY20" fmla="*/ 33623 h 139064"/>
                <a:gd name="connsiteX21" fmla="*/ 95631 w 147828"/>
                <a:gd name="connsiteY21" fmla="*/ 21336 h 139064"/>
                <a:gd name="connsiteX22" fmla="*/ 80010 w 147828"/>
                <a:gd name="connsiteY22" fmla="*/ 17335 h 139064"/>
                <a:gd name="connsiteX23" fmla="*/ 61150 w 147828"/>
                <a:gd name="connsiteY23" fmla="*/ 21717 h 139064"/>
                <a:gd name="connsiteX24" fmla="*/ 43244 w 147828"/>
                <a:gd name="connsiteY24" fmla="*/ 32004 h 139064"/>
                <a:gd name="connsiteX25" fmla="*/ 43244 w 147828"/>
                <a:gd name="connsiteY25" fmla="*/ 124777 h 139064"/>
                <a:gd name="connsiteX26" fmla="*/ 59912 w 147828"/>
                <a:gd name="connsiteY26" fmla="*/ 126968 h 139064"/>
                <a:gd name="connsiteX27" fmla="*/ 59912 w 147828"/>
                <a:gd name="connsiteY27" fmla="*/ 138970 h 139064"/>
                <a:gd name="connsiteX28" fmla="*/ 2191 w 147828"/>
                <a:gd name="connsiteY28" fmla="*/ 138970 h 139064"/>
                <a:gd name="connsiteX29" fmla="*/ 2191 w 147828"/>
                <a:gd name="connsiteY29" fmla="*/ 126968 h 139064"/>
                <a:gd name="connsiteX30" fmla="*/ 17621 w 147828"/>
                <a:gd name="connsiteY30" fmla="*/ 124777 h 139064"/>
                <a:gd name="connsiteX31" fmla="*/ 17621 w 147828"/>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828"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348" y="5906"/>
                  </a:cubicBezTo>
                  <a:cubicBezTo>
                    <a:pt x="120968" y="9811"/>
                    <a:pt x="124968" y="15811"/>
                    <a:pt x="127254" y="23908"/>
                  </a:cubicBezTo>
                  <a:cubicBezTo>
                    <a:pt x="129540" y="32004"/>
                    <a:pt x="130683" y="42863"/>
                    <a:pt x="130683" y="56579"/>
                  </a:cubicBezTo>
                  <a:lnTo>
                    <a:pt x="130683" y="125158"/>
                  </a:lnTo>
                  <a:lnTo>
                    <a:pt x="147828" y="126873"/>
                  </a:lnTo>
                  <a:lnTo>
                    <a:pt x="147828" y="139065"/>
                  </a:lnTo>
                  <a:lnTo>
                    <a:pt x="89821" y="139065"/>
                  </a:lnTo>
                  <a:lnTo>
                    <a:pt x="89821" y="127063"/>
                  </a:lnTo>
                  <a:lnTo>
                    <a:pt x="104966" y="125063"/>
                  </a:lnTo>
                  <a:lnTo>
                    <a:pt x="104966" y="56293"/>
                  </a:lnTo>
                  <a:cubicBezTo>
                    <a:pt x="104966" y="46673"/>
                    <a:pt x="104299" y="39148"/>
                    <a:pt x="102965" y="33623"/>
                  </a:cubicBezTo>
                  <a:cubicBezTo>
                    <a:pt x="101632" y="28099"/>
                    <a:pt x="99250" y="24098"/>
                    <a:pt x="95631" y="21336"/>
                  </a:cubicBezTo>
                  <a:cubicBezTo>
                    <a:pt x="92012" y="18669"/>
                    <a:pt x="86773" y="17335"/>
                    <a:pt x="80010" y="17335"/>
                  </a:cubicBezTo>
                  <a:cubicBezTo>
                    <a:pt x="74104" y="17335"/>
                    <a:pt x="67818" y="18764"/>
                    <a:pt x="61150" y="21717"/>
                  </a:cubicBezTo>
                  <a:cubicBezTo>
                    <a:pt x="54483" y="24670"/>
                    <a:pt x="48482" y="28099"/>
                    <a:pt x="43244" y="32004"/>
                  </a:cubicBezTo>
                  <a:lnTo>
                    <a:pt x="43244" y="124777"/>
                  </a:lnTo>
                  <a:lnTo>
                    <a:pt x="59912" y="126968"/>
                  </a:lnTo>
                  <a:lnTo>
                    <a:pt x="59912" y="138970"/>
                  </a:lnTo>
                  <a:lnTo>
                    <a:pt x="2191" y="138970"/>
                  </a:lnTo>
                  <a:lnTo>
                    <a:pt x="2191" y="126968"/>
                  </a:lnTo>
                  <a:lnTo>
                    <a:pt x="17621" y="124777"/>
                  </a:lnTo>
                  <a:lnTo>
                    <a:pt x="17621"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9">
              <a:extLst>
                <a:ext uri="{FF2B5EF4-FFF2-40B4-BE49-F238E27FC236}">
                  <a16:creationId xmlns:a16="http://schemas.microsoft.com/office/drawing/2014/main" id="{AAFC35B6-2F1D-55AC-92E3-E9B038D8E69E}"/>
                </a:ext>
              </a:extLst>
            </p:cNvPr>
            <p:cNvSpPr/>
            <p:nvPr/>
          </p:nvSpPr>
          <p:spPr>
            <a:xfrm>
              <a:off x="1147314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2 w 120205"/>
                <a:gd name="connsiteY6" fmla="*/ 92488 h 211550"/>
                <a:gd name="connsiteX7" fmla="*/ 11335 w 120205"/>
                <a:gd name="connsiteY7" fmla="*/ 101156 h 211550"/>
                <a:gd name="connsiteX8" fmla="*/ 5239 w 120205"/>
                <a:gd name="connsiteY8" fmla="*/ 88392 h 211550"/>
                <a:gd name="connsiteX9" fmla="*/ 16955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6 w 120205"/>
                <a:gd name="connsiteY16" fmla="*/ 196882 h 211550"/>
                <a:gd name="connsiteX17" fmla="*/ 120206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0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199 w 120205"/>
                <a:gd name="connsiteY45" fmla="*/ 190976 h 211550"/>
                <a:gd name="connsiteX46" fmla="*/ 81344 w 120205"/>
                <a:gd name="connsiteY46" fmla="*/ 181642 h 211550"/>
                <a:gd name="connsiteX47" fmla="*/ 81344 w 120205"/>
                <a:gd name="connsiteY47" fmla="*/ 139541 h 211550"/>
                <a:gd name="connsiteX48" fmla="*/ 41053 w 120205"/>
                <a:gd name="connsiteY48" fmla="*/ 147733 h 211550"/>
                <a:gd name="connsiteX49" fmla="*/ 27432 w 120205"/>
                <a:gd name="connsiteY49" fmla="*/ 169164 h 211550"/>
                <a:gd name="connsiteX50" fmla="*/ 33909 w 120205"/>
                <a:gd name="connsiteY50" fmla="*/ 188595 h 211550"/>
                <a:gd name="connsiteX51" fmla="*/ 51435 w 120205"/>
                <a:gd name="connsiteY51" fmla="*/ 194881 h 211550"/>
                <a:gd name="connsiteX52" fmla="*/ 66199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2" y="92488"/>
                  </a:cubicBezTo>
                  <a:cubicBezTo>
                    <a:pt x="24479" y="94869"/>
                    <a:pt x="17907" y="97727"/>
                    <a:pt x="11335" y="101156"/>
                  </a:cubicBezTo>
                  <a:lnTo>
                    <a:pt x="5239" y="88392"/>
                  </a:lnTo>
                  <a:cubicBezTo>
                    <a:pt x="7334" y="86582"/>
                    <a:pt x="11240" y="84201"/>
                    <a:pt x="16955"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6" y="196882"/>
                  </a:lnTo>
                  <a:lnTo>
                    <a:pt x="120206" y="207645"/>
                  </a:lnTo>
                  <a:cubicBezTo>
                    <a:pt x="116967" y="208502"/>
                    <a:pt x="112776" y="209264"/>
                    <a:pt x="107823" y="210121"/>
                  </a:cubicBezTo>
                  <a:cubicBezTo>
                    <a:pt x="102870" y="210979"/>
                    <a:pt x="98489"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0" y="205454"/>
                  </a:cubicBezTo>
                  <a:cubicBezTo>
                    <a:pt x="57817" y="209550"/>
                    <a:pt x="49816" y="211550"/>
                    <a:pt x="40862" y="211550"/>
                  </a:cubicBezTo>
                  <a:cubicBezTo>
                    <a:pt x="29147" y="211550"/>
                    <a:pt x="19336" y="208121"/>
                    <a:pt x="11621" y="201359"/>
                  </a:cubicBezTo>
                  <a:cubicBezTo>
                    <a:pt x="3905" y="194596"/>
                    <a:pt x="0" y="184880"/>
                    <a:pt x="0" y="172117"/>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7"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80">
              <a:extLst>
                <a:ext uri="{FF2B5EF4-FFF2-40B4-BE49-F238E27FC236}">
                  <a16:creationId xmlns:a16="http://schemas.microsoft.com/office/drawing/2014/main" id="{77BB2220-C90A-724A-E472-72773CD7B729}"/>
                </a:ext>
              </a:extLst>
            </p:cNvPr>
            <p:cNvSpPr/>
            <p:nvPr/>
          </p:nvSpPr>
          <p:spPr>
            <a:xfrm>
              <a:off x="11607164"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5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5" y="36862"/>
                    <a:pt x="14478" y="36100"/>
                  </a:cubicBezTo>
                  <a:cubicBezTo>
                    <a:pt x="17050" y="34671"/>
                    <a:pt x="19145" y="31718"/>
                    <a:pt x="20574" y="27242"/>
                  </a:cubicBezTo>
                  <a:cubicBezTo>
                    <a:pt x="21908" y="24193"/>
                    <a:pt x="23432" y="19145"/>
                    <a:pt x="25241" y="12287"/>
                  </a:cubicBezTo>
                  <a:cubicBezTo>
                    <a:pt x="27051" y="5429"/>
                    <a:pt x="28099" y="1333"/>
                    <a:pt x="28385"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8"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81">
              <a:extLst>
                <a:ext uri="{FF2B5EF4-FFF2-40B4-BE49-F238E27FC236}">
                  <a16:creationId xmlns:a16="http://schemas.microsoft.com/office/drawing/2014/main" id="{BA0C745E-4476-2AFD-B060-C939CB1DF86D}"/>
                </a:ext>
              </a:extLst>
            </p:cNvPr>
            <p:cNvSpPr/>
            <p:nvPr/>
          </p:nvSpPr>
          <p:spPr>
            <a:xfrm>
              <a:off x="11710034" y="7106094"/>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6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1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4 w 120205"/>
                <a:gd name="connsiteY29" fmla="*/ 111633 h 141541"/>
                <a:gd name="connsiteX30" fmla="*/ 81344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8" y="141351"/>
                    <a:pt x="94774" y="141351"/>
                  </a:cubicBezTo>
                  <a:cubicBezTo>
                    <a:pt x="90202" y="141351"/>
                    <a:pt x="87058" y="140684"/>
                    <a:pt x="85439" y="139256"/>
                  </a:cubicBezTo>
                  <a:cubicBezTo>
                    <a:pt x="83820" y="137922"/>
                    <a:pt x="82963" y="134779"/>
                    <a:pt x="82963" y="130112"/>
                  </a:cubicBezTo>
                  <a:lnTo>
                    <a:pt x="82963" y="122015"/>
                  </a:lnTo>
                  <a:cubicBezTo>
                    <a:pt x="78105" y="126873"/>
                    <a:pt x="72104" y="131350"/>
                    <a:pt x="64960" y="135446"/>
                  </a:cubicBezTo>
                  <a:cubicBezTo>
                    <a:pt x="57817" y="139541"/>
                    <a:pt x="49816" y="141542"/>
                    <a:pt x="40862" y="141542"/>
                  </a:cubicBezTo>
                  <a:cubicBezTo>
                    <a:pt x="29146" y="141542"/>
                    <a:pt x="19336" y="138113"/>
                    <a:pt x="11621" y="131350"/>
                  </a:cubicBezTo>
                  <a:cubicBezTo>
                    <a:pt x="3905" y="124587"/>
                    <a:pt x="0" y="114872"/>
                    <a:pt x="0" y="102108"/>
                  </a:cubicBezTo>
                  <a:cubicBezTo>
                    <a:pt x="190" y="86773"/>
                    <a:pt x="7810" y="75438"/>
                    <a:pt x="23146" y="68199"/>
                  </a:cubicBezTo>
                  <a:close/>
                  <a:moveTo>
                    <a:pt x="66199" y="120968"/>
                  </a:moveTo>
                  <a:cubicBezTo>
                    <a:pt x="71723" y="118396"/>
                    <a:pt x="76771" y="115253"/>
                    <a:pt x="81344" y="111633"/>
                  </a:cubicBezTo>
                  <a:lnTo>
                    <a:pt x="81344"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817"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2">
              <a:extLst>
                <a:ext uri="{FF2B5EF4-FFF2-40B4-BE49-F238E27FC236}">
                  <a16:creationId xmlns:a16="http://schemas.microsoft.com/office/drawing/2014/main" id="{695DF5DD-5219-8B5F-A329-6FD18798BF50}"/>
                </a:ext>
              </a:extLst>
            </p:cNvPr>
            <p:cNvSpPr/>
            <p:nvPr/>
          </p:nvSpPr>
          <p:spPr>
            <a:xfrm>
              <a:off x="11844051" y="7073614"/>
              <a:ext cx="88201" cy="173735"/>
            </a:xfrm>
            <a:custGeom>
              <a:avLst/>
              <a:gdLst>
                <a:gd name="connsiteX0" fmla="*/ 24479 w 88201"/>
                <a:gd name="connsiteY0" fmla="*/ 167354 h 173735"/>
                <a:gd name="connsiteX1" fmla="*/ 17621 w 88201"/>
                <a:gd name="connsiteY1" fmla="*/ 145542 h 173735"/>
                <a:gd name="connsiteX2" fmla="*/ 17621 w 88201"/>
                <a:gd name="connsiteY2" fmla="*/ 51530 h 173735"/>
                <a:gd name="connsiteX3" fmla="*/ 0 w 88201"/>
                <a:gd name="connsiteY3" fmla="*/ 51530 h 173735"/>
                <a:gd name="connsiteX4" fmla="*/ 0 w 88201"/>
                <a:gd name="connsiteY4" fmla="*/ 40481 h 173735"/>
                <a:gd name="connsiteX5" fmla="*/ 6858 w 88201"/>
                <a:gd name="connsiteY5" fmla="*/ 38767 h 173735"/>
                <a:gd name="connsiteX6" fmla="*/ 14478 w 88201"/>
                <a:gd name="connsiteY6" fmla="*/ 36100 h 173735"/>
                <a:gd name="connsiteX7" fmla="*/ 20574 w 88201"/>
                <a:gd name="connsiteY7" fmla="*/ 27242 h 173735"/>
                <a:gd name="connsiteX8" fmla="*/ 25241 w 88201"/>
                <a:gd name="connsiteY8" fmla="*/ 12287 h 173735"/>
                <a:gd name="connsiteX9" fmla="*/ 28384 w 88201"/>
                <a:gd name="connsiteY9" fmla="*/ 0 h 173735"/>
                <a:gd name="connsiteX10" fmla="*/ 42863 w 88201"/>
                <a:gd name="connsiteY10" fmla="*/ 0 h 173735"/>
                <a:gd name="connsiteX11" fmla="*/ 43339 w 88201"/>
                <a:gd name="connsiteY11" fmla="*/ 35242 h 173735"/>
                <a:gd name="connsiteX12" fmla="*/ 84201 w 88201"/>
                <a:gd name="connsiteY12" fmla="*/ 35242 h 173735"/>
                <a:gd name="connsiteX13" fmla="*/ 84201 w 88201"/>
                <a:gd name="connsiteY13" fmla="*/ 51435 h 173735"/>
                <a:gd name="connsiteX14" fmla="*/ 43339 w 88201"/>
                <a:gd name="connsiteY14" fmla="*/ 51435 h 173735"/>
                <a:gd name="connsiteX15" fmla="*/ 43339 w 88201"/>
                <a:gd name="connsiteY15" fmla="*/ 126587 h 173735"/>
                <a:gd name="connsiteX16" fmla="*/ 44196 w 88201"/>
                <a:gd name="connsiteY16" fmla="*/ 146209 h 173735"/>
                <a:gd name="connsiteX17" fmla="*/ 47911 w 88201"/>
                <a:gd name="connsiteY17" fmla="*/ 153543 h 173735"/>
                <a:gd name="connsiteX18" fmla="*/ 57531 w 88201"/>
                <a:gd name="connsiteY18" fmla="*/ 155257 h 173735"/>
                <a:gd name="connsiteX19" fmla="*/ 72104 w 88201"/>
                <a:gd name="connsiteY19" fmla="*/ 153543 h 173735"/>
                <a:gd name="connsiteX20" fmla="*/ 84487 w 88201"/>
                <a:gd name="connsiteY20" fmla="*/ 149923 h 173735"/>
                <a:gd name="connsiteX21" fmla="*/ 88202 w 88201"/>
                <a:gd name="connsiteY21" fmla="*/ 160973 h 173735"/>
                <a:gd name="connsiteX22" fmla="*/ 69247 w 88201"/>
                <a:gd name="connsiteY22" fmla="*/ 169545 h 173735"/>
                <a:gd name="connsiteX23" fmla="*/ 45339 w 88201"/>
                <a:gd name="connsiteY23" fmla="*/ 173736 h 173735"/>
                <a:gd name="connsiteX24" fmla="*/ 24479 w 88201"/>
                <a:gd name="connsiteY24" fmla="*/ 167354 h 17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5">
                  <a:moveTo>
                    <a:pt x="24479" y="167354"/>
                  </a:moveTo>
                  <a:cubicBezTo>
                    <a:pt x="19907" y="163068"/>
                    <a:pt x="17621" y="155829"/>
                    <a:pt x="17621" y="145542"/>
                  </a:cubicBezTo>
                  <a:lnTo>
                    <a:pt x="17621" y="51530"/>
                  </a:lnTo>
                  <a:lnTo>
                    <a:pt x="0" y="51530"/>
                  </a:lnTo>
                  <a:lnTo>
                    <a:pt x="0" y="40481"/>
                  </a:lnTo>
                  <a:cubicBezTo>
                    <a:pt x="857" y="40291"/>
                    <a:pt x="3143" y="39719"/>
                    <a:pt x="6858" y="38767"/>
                  </a:cubicBezTo>
                  <a:cubicBezTo>
                    <a:pt x="10573" y="37814"/>
                    <a:pt x="13144" y="36862"/>
                    <a:pt x="14478" y="36100"/>
                  </a:cubicBezTo>
                  <a:cubicBezTo>
                    <a:pt x="17050" y="34671"/>
                    <a:pt x="19145" y="31718"/>
                    <a:pt x="20574" y="27242"/>
                  </a:cubicBezTo>
                  <a:cubicBezTo>
                    <a:pt x="21907" y="24193"/>
                    <a:pt x="23431" y="19145"/>
                    <a:pt x="25241" y="12287"/>
                  </a:cubicBezTo>
                  <a:cubicBezTo>
                    <a:pt x="27051" y="5429"/>
                    <a:pt x="28099" y="1333"/>
                    <a:pt x="28384" y="0"/>
                  </a:cubicBezTo>
                  <a:lnTo>
                    <a:pt x="42863" y="0"/>
                  </a:lnTo>
                  <a:lnTo>
                    <a:pt x="43339" y="35242"/>
                  </a:lnTo>
                  <a:lnTo>
                    <a:pt x="84201" y="35242"/>
                  </a:lnTo>
                  <a:lnTo>
                    <a:pt x="84201" y="51435"/>
                  </a:lnTo>
                  <a:lnTo>
                    <a:pt x="43339" y="51435"/>
                  </a:lnTo>
                  <a:lnTo>
                    <a:pt x="43339" y="126587"/>
                  </a:lnTo>
                  <a:cubicBezTo>
                    <a:pt x="43339" y="135922"/>
                    <a:pt x="43625" y="142399"/>
                    <a:pt x="44196" y="146209"/>
                  </a:cubicBezTo>
                  <a:cubicBezTo>
                    <a:pt x="44767" y="149923"/>
                    <a:pt x="46006" y="152400"/>
                    <a:pt x="47911" y="153543"/>
                  </a:cubicBezTo>
                  <a:cubicBezTo>
                    <a:pt x="49816" y="154686"/>
                    <a:pt x="53054" y="155257"/>
                    <a:pt x="57531" y="155257"/>
                  </a:cubicBezTo>
                  <a:cubicBezTo>
                    <a:pt x="61913" y="155257"/>
                    <a:pt x="66770" y="154686"/>
                    <a:pt x="72104" y="153543"/>
                  </a:cubicBezTo>
                  <a:cubicBezTo>
                    <a:pt x="77438" y="152400"/>
                    <a:pt x="81534" y="151162"/>
                    <a:pt x="84487" y="149923"/>
                  </a:cubicBezTo>
                  <a:lnTo>
                    <a:pt x="88202" y="160973"/>
                  </a:lnTo>
                  <a:cubicBezTo>
                    <a:pt x="84296" y="163925"/>
                    <a:pt x="77915" y="166783"/>
                    <a:pt x="69247" y="169545"/>
                  </a:cubicBezTo>
                  <a:cubicBezTo>
                    <a:pt x="60484" y="172307"/>
                    <a:pt x="52578" y="173736"/>
                    <a:pt x="45339" y="173736"/>
                  </a:cubicBezTo>
                  <a:cubicBezTo>
                    <a:pt x="36004" y="173736"/>
                    <a:pt x="29051" y="171640"/>
                    <a:pt x="24479" y="16735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83">
              <a:extLst>
                <a:ext uri="{FF2B5EF4-FFF2-40B4-BE49-F238E27FC236}">
                  <a16:creationId xmlns:a16="http://schemas.microsoft.com/office/drawing/2014/main" id="{F32A2B61-72F4-DE1C-730C-E7C3B60926A0}"/>
                </a:ext>
              </a:extLst>
            </p:cNvPr>
            <p:cNvSpPr/>
            <p:nvPr/>
          </p:nvSpPr>
          <p:spPr>
            <a:xfrm>
              <a:off x="11946635" y="7105523"/>
              <a:ext cx="112585" cy="142112"/>
            </a:xfrm>
            <a:custGeom>
              <a:avLst/>
              <a:gdLst>
                <a:gd name="connsiteX0" fmla="*/ 15526 w 112585"/>
                <a:gd name="connsiteY0" fmla="*/ 122777 h 142112"/>
                <a:gd name="connsiteX1" fmla="*/ 0 w 112585"/>
                <a:gd name="connsiteY1" fmla="*/ 71152 h 142112"/>
                <a:gd name="connsiteX2" fmla="*/ 8096 w 112585"/>
                <a:gd name="connsiteY2" fmla="*/ 33719 h 142112"/>
                <a:gd name="connsiteX3" fmla="*/ 30766 w 112585"/>
                <a:gd name="connsiteY3" fmla="*/ 8763 h 142112"/>
                <a:gd name="connsiteX4" fmla="*/ 63913 w 112585"/>
                <a:gd name="connsiteY4" fmla="*/ 0 h 142112"/>
                <a:gd name="connsiteX5" fmla="*/ 99251 w 112585"/>
                <a:gd name="connsiteY5" fmla="*/ 12573 h 142112"/>
                <a:gd name="connsiteX6" fmla="*/ 112586 w 112585"/>
                <a:gd name="connsiteY6" fmla="*/ 48673 h 142112"/>
                <a:gd name="connsiteX7" fmla="*/ 110871 w 112585"/>
                <a:gd name="connsiteY7" fmla="*/ 71438 h 142112"/>
                <a:gd name="connsiteX8" fmla="*/ 26670 w 112585"/>
                <a:gd name="connsiteY8" fmla="*/ 71438 h 142112"/>
                <a:gd name="connsiteX9" fmla="*/ 37910 w 112585"/>
                <a:gd name="connsiteY9" fmla="*/ 110490 h 142112"/>
                <a:gd name="connsiteX10" fmla="*/ 68485 w 112585"/>
                <a:gd name="connsiteY10" fmla="*/ 125254 h 142112"/>
                <a:gd name="connsiteX11" fmla="*/ 88964 w 112585"/>
                <a:gd name="connsiteY11" fmla="*/ 121729 h 142112"/>
                <a:gd name="connsiteX12" fmla="*/ 105442 w 112585"/>
                <a:gd name="connsiteY12" fmla="*/ 113252 h 142112"/>
                <a:gd name="connsiteX13" fmla="*/ 110109 w 112585"/>
                <a:gd name="connsiteY13" fmla="*/ 124015 h 142112"/>
                <a:gd name="connsiteX14" fmla="*/ 89059 w 112585"/>
                <a:gd name="connsiteY14" fmla="*/ 136779 h 142112"/>
                <a:gd name="connsiteX15" fmla="*/ 60674 w 112585"/>
                <a:gd name="connsiteY15" fmla="*/ 142113 h 142112"/>
                <a:gd name="connsiteX16" fmla="*/ 15526 w 112585"/>
                <a:gd name="connsiteY16" fmla="*/ 122777 h 142112"/>
                <a:gd name="connsiteX17" fmla="*/ 85630 w 112585"/>
                <a:gd name="connsiteY17" fmla="*/ 58388 h 142112"/>
                <a:gd name="connsiteX18" fmla="*/ 86392 w 112585"/>
                <a:gd name="connsiteY18" fmla="*/ 47911 h 142112"/>
                <a:gd name="connsiteX19" fmla="*/ 79629 w 112585"/>
                <a:gd name="connsiteY19" fmla="*/ 22860 h 142112"/>
                <a:gd name="connsiteX20" fmla="*/ 59150 w 112585"/>
                <a:gd name="connsiteY20" fmla="*/ 13716 h 142112"/>
                <a:gd name="connsiteX21" fmla="*/ 36481 w 112585"/>
                <a:gd name="connsiteY21" fmla="*/ 24003 h 142112"/>
                <a:gd name="connsiteX22" fmla="*/ 26765 w 112585"/>
                <a:gd name="connsiteY22" fmla="*/ 58483 h 142112"/>
                <a:gd name="connsiteX23" fmla="*/ 85630 w 112585"/>
                <a:gd name="connsiteY23" fmla="*/ 58483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112">
                  <a:moveTo>
                    <a:pt x="15526" y="122777"/>
                  </a:moveTo>
                  <a:cubicBezTo>
                    <a:pt x="5144" y="109919"/>
                    <a:pt x="0" y="92678"/>
                    <a:pt x="0" y="71152"/>
                  </a:cubicBezTo>
                  <a:cubicBezTo>
                    <a:pt x="0" y="56960"/>
                    <a:pt x="2667" y="44482"/>
                    <a:pt x="8096" y="33719"/>
                  </a:cubicBezTo>
                  <a:cubicBezTo>
                    <a:pt x="13526" y="22955"/>
                    <a:pt x="21050" y="14669"/>
                    <a:pt x="30766" y="8763"/>
                  </a:cubicBezTo>
                  <a:cubicBezTo>
                    <a:pt x="40481" y="2858"/>
                    <a:pt x="51530" y="0"/>
                    <a:pt x="63913" y="0"/>
                  </a:cubicBezTo>
                  <a:cubicBezTo>
                    <a:pt x="79058" y="0"/>
                    <a:pt x="90869" y="4191"/>
                    <a:pt x="99251"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113"/>
                    <a:pt x="60674" y="142113"/>
                  </a:cubicBezTo>
                  <a:cubicBezTo>
                    <a:pt x="40958" y="142018"/>
                    <a:pt x="25908"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1" y="17145"/>
                    <a:pt x="36481" y="24003"/>
                  </a:cubicBezTo>
                  <a:cubicBezTo>
                    <a:pt x="30861" y="30861"/>
                    <a:pt x="27623"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84">
              <a:extLst>
                <a:ext uri="{FF2B5EF4-FFF2-40B4-BE49-F238E27FC236}">
                  <a16:creationId xmlns:a16="http://schemas.microsoft.com/office/drawing/2014/main" id="{684BF6C2-6340-1226-23D2-510F42D4A182}"/>
                </a:ext>
              </a:extLst>
            </p:cNvPr>
            <p:cNvSpPr/>
            <p:nvPr/>
          </p:nvSpPr>
          <p:spPr>
            <a:xfrm>
              <a:off x="12138945" y="7061327"/>
              <a:ext cx="140969" cy="183546"/>
            </a:xfrm>
            <a:custGeom>
              <a:avLst/>
              <a:gdLst>
                <a:gd name="connsiteX0" fmla="*/ 20288 w 140969"/>
                <a:gd name="connsiteY0" fmla="*/ 16954 h 183546"/>
                <a:gd name="connsiteX1" fmla="*/ 1238 w 140969"/>
                <a:gd name="connsiteY1" fmla="*/ 14002 h 183546"/>
                <a:gd name="connsiteX2" fmla="*/ 1238 w 140969"/>
                <a:gd name="connsiteY2" fmla="*/ 1715 h 183546"/>
                <a:gd name="connsiteX3" fmla="*/ 33814 w 140969"/>
                <a:gd name="connsiteY3" fmla="*/ 1715 h 183546"/>
                <a:gd name="connsiteX4" fmla="*/ 51149 w 140969"/>
                <a:gd name="connsiteY4" fmla="*/ 952 h 183546"/>
                <a:gd name="connsiteX5" fmla="*/ 76105 w 140969"/>
                <a:gd name="connsiteY5" fmla="*/ 0 h 183546"/>
                <a:gd name="connsiteX6" fmla="*/ 126302 w 140969"/>
                <a:gd name="connsiteY6" fmla="*/ 13240 h 183546"/>
                <a:gd name="connsiteX7" fmla="*/ 140970 w 140969"/>
                <a:gd name="connsiteY7" fmla="*/ 52388 h 183546"/>
                <a:gd name="connsiteX8" fmla="*/ 131921 w 140969"/>
                <a:gd name="connsiteY8" fmla="*/ 86392 h 183546"/>
                <a:gd name="connsiteX9" fmla="*/ 106870 w 140969"/>
                <a:gd name="connsiteY9" fmla="*/ 108394 h 183546"/>
                <a:gd name="connsiteX10" fmla="*/ 70009 w 140969"/>
                <a:gd name="connsiteY10" fmla="*/ 116015 h 183546"/>
                <a:gd name="connsiteX11" fmla="*/ 55531 w 140969"/>
                <a:gd name="connsiteY11" fmla="*/ 115633 h 183546"/>
                <a:gd name="connsiteX12" fmla="*/ 46482 w 140969"/>
                <a:gd name="connsiteY12" fmla="*/ 115062 h 183546"/>
                <a:gd name="connsiteX13" fmla="*/ 46482 w 140969"/>
                <a:gd name="connsiteY13" fmla="*/ 168878 h 183546"/>
                <a:gd name="connsiteX14" fmla="*/ 80010 w 140969"/>
                <a:gd name="connsiteY14" fmla="*/ 171545 h 183546"/>
                <a:gd name="connsiteX15" fmla="*/ 80010 w 140969"/>
                <a:gd name="connsiteY15" fmla="*/ 183547 h 183546"/>
                <a:gd name="connsiteX16" fmla="*/ 0 w 140969"/>
                <a:gd name="connsiteY16" fmla="*/ 183547 h 183546"/>
                <a:gd name="connsiteX17" fmla="*/ 0 w 140969"/>
                <a:gd name="connsiteY17" fmla="*/ 171545 h 183546"/>
                <a:gd name="connsiteX18" fmla="*/ 20288 w 140969"/>
                <a:gd name="connsiteY18" fmla="*/ 169069 h 183546"/>
                <a:gd name="connsiteX19" fmla="*/ 20288 w 140969"/>
                <a:gd name="connsiteY19" fmla="*/ 16954 h 183546"/>
                <a:gd name="connsiteX20" fmla="*/ 70009 w 140969"/>
                <a:gd name="connsiteY20" fmla="*/ 102775 h 183546"/>
                <a:gd name="connsiteX21" fmla="*/ 101441 w 140969"/>
                <a:gd name="connsiteY21" fmla="*/ 91059 h 183546"/>
                <a:gd name="connsiteX22" fmla="*/ 113538 w 140969"/>
                <a:gd name="connsiteY22" fmla="*/ 52578 h 183546"/>
                <a:gd name="connsiteX23" fmla="*/ 103061 w 140969"/>
                <a:gd name="connsiteY23" fmla="*/ 22384 h 183546"/>
                <a:gd name="connsiteX24" fmla="*/ 70294 w 140969"/>
                <a:gd name="connsiteY24" fmla="*/ 13240 h 183546"/>
                <a:gd name="connsiteX25" fmla="*/ 53626 w 140969"/>
                <a:gd name="connsiteY25" fmla="*/ 14192 h 183546"/>
                <a:gd name="connsiteX26" fmla="*/ 46482 w 140969"/>
                <a:gd name="connsiteY26" fmla="*/ 14669 h 183546"/>
                <a:gd name="connsiteX27" fmla="*/ 46482 w 140969"/>
                <a:gd name="connsiteY27" fmla="*/ 101536 h 183546"/>
                <a:gd name="connsiteX28" fmla="*/ 70009 w 140969"/>
                <a:gd name="connsiteY28" fmla="*/ 102775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69" h="183546">
                  <a:moveTo>
                    <a:pt x="20288" y="16954"/>
                  </a:moveTo>
                  <a:lnTo>
                    <a:pt x="1238" y="14002"/>
                  </a:lnTo>
                  <a:lnTo>
                    <a:pt x="1238" y="1715"/>
                  </a:lnTo>
                  <a:lnTo>
                    <a:pt x="33814" y="1715"/>
                  </a:lnTo>
                  <a:cubicBezTo>
                    <a:pt x="39719" y="1715"/>
                    <a:pt x="45434" y="1429"/>
                    <a:pt x="51149" y="952"/>
                  </a:cubicBezTo>
                  <a:cubicBezTo>
                    <a:pt x="59912" y="286"/>
                    <a:pt x="68294" y="0"/>
                    <a:pt x="76105" y="0"/>
                  </a:cubicBezTo>
                  <a:cubicBezTo>
                    <a:pt x="99727" y="191"/>
                    <a:pt x="116491" y="4572"/>
                    <a:pt x="126302" y="13240"/>
                  </a:cubicBezTo>
                  <a:cubicBezTo>
                    <a:pt x="136112" y="21907"/>
                    <a:pt x="140970" y="34957"/>
                    <a:pt x="140970" y="52388"/>
                  </a:cubicBezTo>
                  <a:cubicBezTo>
                    <a:pt x="140970" y="65437"/>
                    <a:pt x="137922" y="76771"/>
                    <a:pt x="131921" y="86392"/>
                  </a:cubicBezTo>
                  <a:cubicBezTo>
                    <a:pt x="125920" y="96012"/>
                    <a:pt x="117539" y="103346"/>
                    <a:pt x="106870" y="108394"/>
                  </a:cubicBezTo>
                  <a:cubicBezTo>
                    <a:pt x="96202" y="113443"/>
                    <a:pt x="83915" y="116015"/>
                    <a:pt x="70009" y="116015"/>
                  </a:cubicBezTo>
                  <a:cubicBezTo>
                    <a:pt x="65246" y="116015"/>
                    <a:pt x="60484" y="115919"/>
                    <a:pt x="55531" y="115633"/>
                  </a:cubicBezTo>
                  <a:cubicBezTo>
                    <a:pt x="50578" y="115348"/>
                    <a:pt x="47625" y="115157"/>
                    <a:pt x="46482" y="115062"/>
                  </a:cubicBezTo>
                  <a:lnTo>
                    <a:pt x="46482" y="168878"/>
                  </a:lnTo>
                  <a:lnTo>
                    <a:pt x="80010" y="171545"/>
                  </a:lnTo>
                  <a:lnTo>
                    <a:pt x="80010" y="183547"/>
                  </a:lnTo>
                  <a:lnTo>
                    <a:pt x="0" y="183547"/>
                  </a:lnTo>
                  <a:lnTo>
                    <a:pt x="0" y="171545"/>
                  </a:lnTo>
                  <a:lnTo>
                    <a:pt x="20288" y="169069"/>
                  </a:lnTo>
                  <a:lnTo>
                    <a:pt x="20288" y="16954"/>
                  </a:lnTo>
                  <a:close/>
                  <a:moveTo>
                    <a:pt x="70009" y="102775"/>
                  </a:moveTo>
                  <a:cubicBezTo>
                    <a:pt x="82867" y="102775"/>
                    <a:pt x="93345" y="98869"/>
                    <a:pt x="101441" y="91059"/>
                  </a:cubicBezTo>
                  <a:cubicBezTo>
                    <a:pt x="109537" y="83248"/>
                    <a:pt x="113538" y="70390"/>
                    <a:pt x="113538" y="52578"/>
                  </a:cubicBezTo>
                  <a:cubicBezTo>
                    <a:pt x="113538" y="38576"/>
                    <a:pt x="110014" y="28480"/>
                    <a:pt x="103061" y="22384"/>
                  </a:cubicBezTo>
                  <a:cubicBezTo>
                    <a:pt x="96012" y="16288"/>
                    <a:pt x="85154" y="13240"/>
                    <a:pt x="70294" y="13240"/>
                  </a:cubicBezTo>
                  <a:cubicBezTo>
                    <a:pt x="65056" y="13240"/>
                    <a:pt x="59531" y="13621"/>
                    <a:pt x="53626" y="14192"/>
                  </a:cubicBezTo>
                  <a:cubicBezTo>
                    <a:pt x="50006" y="14573"/>
                    <a:pt x="47625" y="14669"/>
                    <a:pt x="46482" y="14669"/>
                  </a:cubicBezTo>
                  <a:lnTo>
                    <a:pt x="46482" y="101536"/>
                  </a:lnTo>
                  <a:cubicBezTo>
                    <a:pt x="51054" y="102394"/>
                    <a:pt x="58960" y="102775"/>
                    <a:pt x="70009" y="102775"/>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85">
              <a:extLst>
                <a:ext uri="{FF2B5EF4-FFF2-40B4-BE49-F238E27FC236}">
                  <a16:creationId xmlns:a16="http://schemas.microsoft.com/office/drawing/2014/main" id="{31A10B56-AC74-362B-086E-726C20FD6BA2}"/>
                </a:ext>
              </a:extLst>
            </p:cNvPr>
            <p:cNvSpPr/>
            <p:nvPr/>
          </p:nvSpPr>
          <p:spPr>
            <a:xfrm>
              <a:off x="12294774"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9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679" y="126492"/>
                    <a:pt x="88011" y="131159"/>
                    <a:pt x="79915" y="135255"/>
                  </a:cubicBezTo>
                  <a:cubicBezTo>
                    <a:pt x="71819"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9" y="118300"/>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728"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86">
              <a:extLst>
                <a:ext uri="{FF2B5EF4-FFF2-40B4-BE49-F238E27FC236}">
                  <a16:creationId xmlns:a16="http://schemas.microsoft.com/office/drawing/2014/main" id="{2305CFEA-18BE-395D-7604-62D77BBF0752}"/>
                </a:ext>
              </a:extLst>
            </p:cNvPr>
            <p:cNvSpPr/>
            <p:nvPr/>
          </p:nvSpPr>
          <p:spPr>
            <a:xfrm>
              <a:off x="12440220"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4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97 h 203168"/>
                <a:gd name="connsiteX20" fmla="*/ 45244 w 138779"/>
                <a:gd name="connsiteY20" fmla="*/ 182404 h 203168"/>
                <a:gd name="connsiteX21" fmla="*/ 53721 w 138779"/>
                <a:gd name="connsiteY21" fmla="*/ 187928 h 203168"/>
                <a:gd name="connsiteX22" fmla="*/ 69533 w 138779"/>
                <a:gd name="connsiteY22" fmla="*/ 190024 h 203168"/>
                <a:gd name="connsiteX23" fmla="*/ 99917 w 138779"/>
                <a:gd name="connsiteY23" fmla="*/ 174879 h 203168"/>
                <a:gd name="connsiteX24" fmla="*/ 111442 w 138779"/>
                <a:gd name="connsiteY24" fmla="*/ 130588 h 203168"/>
                <a:gd name="connsiteX25" fmla="*/ 101441 w 138779"/>
                <a:gd name="connsiteY25" fmla="*/ 91440 h 203168"/>
                <a:gd name="connsiteX26" fmla="*/ 75533 w 138779"/>
                <a:gd name="connsiteY26" fmla="*/ 78486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204" y="63341"/>
                    <a:pt x="112204"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97"/>
                  </a:cubicBezTo>
                  <a:lnTo>
                    <a:pt x="45244" y="182404"/>
                  </a:lnTo>
                  <a:cubicBezTo>
                    <a:pt x="46196" y="184690"/>
                    <a:pt x="49054" y="186499"/>
                    <a:pt x="53721" y="187928"/>
                  </a:cubicBezTo>
                  <a:cubicBezTo>
                    <a:pt x="58388" y="189357"/>
                    <a:pt x="63627" y="190024"/>
                    <a:pt x="69533" y="190024"/>
                  </a:cubicBezTo>
                  <a:cubicBezTo>
                    <a:pt x="82105" y="190024"/>
                    <a:pt x="92202" y="184976"/>
                    <a:pt x="99917" y="174879"/>
                  </a:cubicBezTo>
                  <a:cubicBezTo>
                    <a:pt x="107633" y="164783"/>
                    <a:pt x="111442" y="150019"/>
                    <a:pt x="111442" y="130588"/>
                  </a:cubicBezTo>
                  <a:cubicBezTo>
                    <a:pt x="111442" y="113157"/>
                    <a:pt x="108109" y="100108"/>
                    <a:pt x="101441" y="91440"/>
                  </a:cubicBezTo>
                  <a:cubicBezTo>
                    <a:pt x="94774" y="82772"/>
                    <a:pt x="86106" y="78486"/>
                    <a:pt x="75533" y="78486"/>
                  </a:cubicBezTo>
                  <a:cubicBezTo>
                    <a:pt x="69152" y="78295"/>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87">
              <a:extLst>
                <a:ext uri="{FF2B5EF4-FFF2-40B4-BE49-F238E27FC236}">
                  <a16:creationId xmlns:a16="http://schemas.microsoft.com/office/drawing/2014/main" id="{0F869E38-685B-8B23-D08E-2FE20DCCA388}"/>
                </a:ext>
              </a:extLst>
            </p:cNvPr>
            <p:cNvSpPr/>
            <p:nvPr/>
          </p:nvSpPr>
          <p:spPr>
            <a:xfrm>
              <a:off x="12598336" y="7044372"/>
              <a:ext cx="66103" cy="200501"/>
            </a:xfrm>
            <a:custGeom>
              <a:avLst/>
              <a:gdLst>
                <a:gd name="connsiteX0" fmla="*/ 19812 w 66103"/>
                <a:gd name="connsiteY0" fmla="*/ 17907 h 200501"/>
                <a:gd name="connsiteX1" fmla="*/ 0 w 66103"/>
                <a:gd name="connsiteY1" fmla="*/ 15240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907"/>
                  </a:moveTo>
                  <a:lnTo>
                    <a:pt x="0" y="15240"/>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88">
              <a:extLst>
                <a:ext uri="{FF2B5EF4-FFF2-40B4-BE49-F238E27FC236}">
                  <a16:creationId xmlns:a16="http://schemas.microsoft.com/office/drawing/2014/main" id="{323CF33B-6BDE-A586-6083-3277B0007C41}"/>
                </a:ext>
              </a:extLst>
            </p:cNvPr>
            <p:cNvSpPr/>
            <p:nvPr/>
          </p:nvSpPr>
          <p:spPr>
            <a:xfrm>
              <a:off x="12681012"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813 w 64865"/>
                <a:gd name="connsiteY16" fmla="*/ 0 h 194119"/>
                <a:gd name="connsiteX17" fmla="*/ 44006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8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8" y="1714"/>
                    <a:pt x="26289" y="0"/>
                    <a:pt x="31813" y="0"/>
                  </a:cubicBezTo>
                  <a:cubicBezTo>
                    <a:pt x="37338" y="0"/>
                    <a:pt x="41434" y="1429"/>
                    <a:pt x="44006" y="4381"/>
                  </a:cubicBezTo>
                  <a:cubicBezTo>
                    <a:pt x="46577" y="7334"/>
                    <a:pt x="47911" y="11049"/>
                    <a:pt x="47911" y="15621"/>
                  </a:cubicBezTo>
                  <a:cubicBezTo>
                    <a:pt x="47911" y="21145"/>
                    <a:pt x="46292" y="25527"/>
                    <a:pt x="43148" y="28861"/>
                  </a:cubicBezTo>
                  <a:cubicBezTo>
                    <a:pt x="40005" y="32194"/>
                    <a:pt x="35528" y="33718"/>
                    <a:pt x="29813" y="33718"/>
                  </a:cubicBezTo>
                  <a:lnTo>
                    <a:pt x="29528" y="33718"/>
                  </a:lnTo>
                  <a:cubicBezTo>
                    <a:pt x="24384" y="33718"/>
                    <a:pt x="20479"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89">
              <a:extLst>
                <a:ext uri="{FF2B5EF4-FFF2-40B4-BE49-F238E27FC236}">
                  <a16:creationId xmlns:a16="http://schemas.microsoft.com/office/drawing/2014/main" id="{1ADB046D-9E74-87F3-E089-2673165E1BB9}"/>
                </a:ext>
              </a:extLst>
            </p:cNvPr>
            <p:cNvSpPr/>
            <p:nvPr/>
          </p:nvSpPr>
          <p:spPr>
            <a:xfrm>
              <a:off x="12760448" y="7105427"/>
              <a:ext cx="107158" cy="142303"/>
            </a:xfrm>
            <a:custGeom>
              <a:avLst/>
              <a:gdLst>
                <a:gd name="connsiteX0" fmla="*/ 7813 w 107158"/>
                <a:gd name="connsiteY0" fmla="*/ 35719 h 142303"/>
                <a:gd name="connsiteX1" fmla="*/ 31340 w 107158"/>
                <a:gd name="connsiteY1" fmla="*/ 9620 h 142303"/>
                <a:gd name="connsiteX2" fmla="*/ 68678 w 107158"/>
                <a:gd name="connsiteY2" fmla="*/ 0 h 142303"/>
                <a:gd name="connsiteX3" fmla="*/ 86775 w 107158"/>
                <a:gd name="connsiteY3" fmla="*/ 2000 h 142303"/>
                <a:gd name="connsiteX4" fmla="*/ 104873 w 107158"/>
                <a:gd name="connsiteY4" fmla="*/ 7429 h 142303"/>
                <a:gd name="connsiteX5" fmla="*/ 103920 w 107158"/>
                <a:gd name="connsiteY5" fmla="*/ 45149 h 142303"/>
                <a:gd name="connsiteX6" fmla="*/ 88014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813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813" y="35719"/>
                  </a:moveTo>
                  <a:cubicBezTo>
                    <a:pt x="13147" y="24765"/>
                    <a:pt x="20958" y="16097"/>
                    <a:pt x="31340" y="9620"/>
                  </a:cubicBezTo>
                  <a:cubicBezTo>
                    <a:pt x="41722" y="3143"/>
                    <a:pt x="54105" y="0"/>
                    <a:pt x="68678" y="0"/>
                  </a:cubicBezTo>
                  <a:cubicBezTo>
                    <a:pt x="75726" y="0"/>
                    <a:pt x="81727" y="667"/>
                    <a:pt x="86775" y="2000"/>
                  </a:cubicBezTo>
                  <a:cubicBezTo>
                    <a:pt x="91824" y="3334"/>
                    <a:pt x="97824" y="5144"/>
                    <a:pt x="104873" y="7429"/>
                  </a:cubicBezTo>
                  <a:lnTo>
                    <a:pt x="103920" y="45149"/>
                  </a:lnTo>
                  <a:lnTo>
                    <a:pt x="88014"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289" y="97917"/>
                    <a:pt x="2" y="85916"/>
                    <a:pt x="2" y="72581"/>
                  </a:cubicBezTo>
                  <a:cubicBezTo>
                    <a:pt x="-93" y="58865"/>
                    <a:pt x="2574" y="46673"/>
                    <a:pt x="7813"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90">
              <a:extLst>
                <a:ext uri="{FF2B5EF4-FFF2-40B4-BE49-F238E27FC236}">
                  <a16:creationId xmlns:a16="http://schemas.microsoft.com/office/drawing/2014/main" id="{AFC7BE09-9D75-5AA8-E0F4-0D278BF7CBC1}"/>
                </a:ext>
              </a:extLst>
            </p:cNvPr>
            <p:cNvSpPr/>
            <p:nvPr/>
          </p:nvSpPr>
          <p:spPr>
            <a:xfrm>
              <a:off x="12888657" y="7036085"/>
              <a:ext cx="120205" cy="211550"/>
            </a:xfrm>
            <a:custGeom>
              <a:avLst/>
              <a:gdLst>
                <a:gd name="connsiteX0" fmla="*/ 23146 w 120205"/>
                <a:gd name="connsiteY0" fmla="*/ 138208 h 211550"/>
                <a:gd name="connsiteX1" fmla="*/ 81439 w 120205"/>
                <a:gd name="connsiteY1" fmla="*/ 126587 h 211550"/>
                <a:gd name="connsiteX2" fmla="*/ 81439 w 120205"/>
                <a:gd name="connsiteY2" fmla="*/ 119729 h 211550"/>
                <a:gd name="connsiteX3" fmla="*/ 78962 w 120205"/>
                <a:gd name="connsiteY3" fmla="*/ 101632 h 211550"/>
                <a:gd name="connsiteX4" fmla="*/ 70485 w 120205"/>
                <a:gd name="connsiteY4" fmla="*/ 92012 h 211550"/>
                <a:gd name="connsiteX5" fmla="*/ 53435 w 120205"/>
                <a:gd name="connsiteY5" fmla="*/ 88964 h 211550"/>
                <a:gd name="connsiteX6" fmla="*/ 31051 w 120205"/>
                <a:gd name="connsiteY6" fmla="*/ 92488 h 211550"/>
                <a:gd name="connsiteX7" fmla="*/ 11335 w 120205"/>
                <a:gd name="connsiteY7" fmla="*/ 101156 h 211550"/>
                <a:gd name="connsiteX8" fmla="*/ 5239 w 120205"/>
                <a:gd name="connsiteY8" fmla="*/ 88392 h 211550"/>
                <a:gd name="connsiteX9" fmla="*/ 16954 w 120205"/>
                <a:gd name="connsiteY9" fmla="*/ 81248 h 211550"/>
                <a:gd name="connsiteX10" fmla="*/ 36767 w 120205"/>
                <a:gd name="connsiteY10" fmla="*/ 73438 h 211550"/>
                <a:gd name="connsiteX11" fmla="*/ 59246 w 120205"/>
                <a:gd name="connsiteY11" fmla="*/ 70009 h 211550"/>
                <a:gd name="connsiteX12" fmla="*/ 86773 w 120205"/>
                <a:gd name="connsiteY12" fmla="*/ 74771 h 211550"/>
                <a:gd name="connsiteX13" fmla="*/ 101346 w 120205"/>
                <a:gd name="connsiteY13" fmla="*/ 90106 h 211550"/>
                <a:gd name="connsiteX14" fmla="*/ 105728 w 120205"/>
                <a:gd name="connsiteY14" fmla="*/ 118300 h 211550"/>
                <a:gd name="connsiteX15" fmla="*/ 105728 w 120205"/>
                <a:gd name="connsiteY15" fmla="*/ 196882 h 211550"/>
                <a:gd name="connsiteX16" fmla="*/ 120205 w 120205"/>
                <a:gd name="connsiteY16" fmla="*/ 196882 h 211550"/>
                <a:gd name="connsiteX17" fmla="*/ 120205 w 120205"/>
                <a:gd name="connsiteY17" fmla="*/ 207645 h 211550"/>
                <a:gd name="connsiteX18" fmla="*/ 107823 w 120205"/>
                <a:gd name="connsiteY18" fmla="*/ 210121 h 211550"/>
                <a:gd name="connsiteX19" fmla="*/ 94774 w 120205"/>
                <a:gd name="connsiteY19" fmla="*/ 211360 h 211550"/>
                <a:gd name="connsiteX20" fmla="*/ 85439 w 120205"/>
                <a:gd name="connsiteY20" fmla="*/ 209264 h 211550"/>
                <a:gd name="connsiteX21" fmla="*/ 82963 w 120205"/>
                <a:gd name="connsiteY21" fmla="*/ 200120 h 211550"/>
                <a:gd name="connsiteX22" fmla="*/ 82963 w 120205"/>
                <a:gd name="connsiteY22" fmla="*/ 192024 h 211550"/>
                <a:gd name="connsiteX23" fmla="*/ 64961 w 120205"/>
                <a:gd name="connsiteY23" fmla="*/ 205454 h 211550"/>
                <a:gd name="connsiteX24" fmla="*/ 40862 w 120205"/>
                <a:gd name="connsiteY24" fmla="*/ 211550 h 211550"/>
                <a:gd name="connsiteX25" fmla="*/ 11621 w 120205"/>
                <a:gd name="connsiteY25" fmla="*/ 201359 h 211550"/>
                <a:gd name="connsiteX26" fmla="*/ 0 w 120205"/>
                <a:gd name="connsiteY26" fmla="*/ 172117 h 211550"/>
                <a:gd name="connsiteX27" fmla="*/ 23146 w 120205"/>
                <a:gd name="connsiteY27" fmla="*/ 138208 h 211550"/>
                <a:gd name="connsiteX28" fmla="*/ 34766 w 120205"/>
                <a:gd name="connsiteY28" fmla="*/ 42196 h 211550"/>
                <a:gd name="connsiteX29" fmla="*/ 20479 w 120205"/>
                <a:gd name="connsiteY29" fmla="*/ 27623 h 211550"/>
                <a:gd name="connsiteX30" fmla="*/ 15621 w 120205"/>
                <a:gd name="connsiteY30" fmla="*/ 7430 h 211550"/>
                <a:gd name="connsiteX31" fmla="*/ 16097 w 120205"/>
                <a:gd name="connsiteY31" fmla="*/ 95 h 211550"/>
                <a:gd name="connsiteX32" fmla="*/ 29051 w 120205"/>
                <a:gd name="connsiteY32" fmla="*/ 95 h 211550"/>
                <a:gd name="connsiteX33" fmla="*/ 29337 w 120205"/>
                <a:gd name="connsiteY33" fmla="*/ 4477 h 211550"/>
                <a:gd name="connsiteX34" fmla="*/ 36957 w 120205"/>
                <a:gd name="connsiteY34" fmla="*/ 20765 h 211550"/>
                <a:gd name="connsiteX35" fmla="*/ 56769 w 120205"/>
                <a:gd name="connsiteY35" fmla="*/ 27718 h 211550"/>
                <a:gd name="connsiteX36" fmla="*/ 76391 w 120205"/>
                <a:gd name="connsiteY36" fmla="*/ 20574 h 211550"/>
                <a:gd name="connsiteX37" fmla="*/ 83534 w 120205"/>
                <a:gd name="connsiteY37" fmla="*/ 4382 h 211550"/>
                <a:gd name="connsiteX38" fmla="*/ 83820 w 120205"/>
                <a:gd name="connsiteY38" fmla="*/ 0 h 211550"/>
                <a:gd name="connsiteX39" fmla="*/ 96583 w 120205"/>
                <a:gd name="connsiteY39" fmla="*/ 0 h 211550"/>
                <a:gd name="connsiteX40" fmla="*/ 97060 w 120205"/>
                <a:gd name="connsiteY40" fmla="*/ 7144 h 211550"/>
                <a:gd name="connsiteX41" fmla="*/ 92012 w 120205"/>
                <a:gd name="connsiteY41" fmla="*/ 27242 h 211550"/>
                <a:gd name="connsiteX42" fmla="*/ 77819 w 120205"/>
                <a:gd name="connsiteY42" fmla="*/ 42005 h 211550"/>
                <a:gd name="connsiteX43" fmla="*/ 56864 w 120205"/>
                <a:gd name="connsiteY43" fmla="*/ 47530 h 211550"/>
                <a:gd name="connsiteX44" fmla="*/ 34766 w 120205"/>
                <a:gd name="connsiteY44" fmla="*/ 42196 h 211550"/>
                <a:gd name="connsiteX45" fmla="*/ 66294 w 120205"/>
                <a:gd name="connsiteY45" fmla="*/ 190976 h 211550"/>
                <a:gd name="connsiteX46" fmla="*/ 81439 w 120205"/>
                <a:gd name="connsiteY46" fmla="*/ 181642 h 211550"/>
                <a:gd name="connsiteX47" fmla="*/ 81439 w 120205"/>
                <a:gd name="connsiteY47" fmla="*/ 139541 h 211550"/>
                <a:gd name="connsiteX48" fmla="*/ 41148 w 120205"/>
                <a:gd name="connsiteY48" fmla="*/ 147733 h 211550"/>
                <a:gd name="connsiteX49" fmla="*/ 27527 w 120205"/>
                <a:gd name="connsiteY49" fmla="*/ 169164 h 211550"/>
                <a:gd name="connsiteX50" fmla="*/ 34004 w 120205"/>
                <a:gd name="connsiteY50" fmla="*/ 188595 h 211550"/>
                <a:gd name="connsiteX51" fmla="*/ 51530 w 120205"/>
                <a:gd name="connsiteY51" fmla="*/ 194881 h 211550"/>
                <a:gd name="connsiteX52" fmla="*/ 66294 w 120205"/>
                <a:gd name="connsiteY52" fmla="*/ 190976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550">
                  <a:moveTo>
                    <a:pt x="23146" y="138208"/>
                  </a:moveTo>
                  <a:cubicBezTo>
                    <a:pt x="38481" y="130969"/>
                    <a:pt x="57912" y="127064"/>
                    <a:pt x="81439" y="126587"/>
                  </a:cubicBezTo>
                  <a:lnTo>
                    <a:pt x="81439" y="119729"/>
                  </a:lnTo>
                  <a:cubicBezTo>
                    <a:pt x="81439" y="112109"/>
                    <a:pt x="80582" y="106013"/>
                    <a:pt x="78962" y="101632"/>
                  </a:cubicBezTo>
                  <a:cubicBezTo>
                    <a:pt x="77343" y="97250"/>
                    <a:pt x="74486" y="94012"/>
                    <a:pt x="70485" y="92012"/>
                  </a:cubicBezTo>
                  <a:cubicBezTo>
                    <a:pt x="66484" y="90011"/>
                    <a:pt x="60770" y="88964"/>
                    <a:pt x="53435" y="88964"/>
                  </a:cubicBezTo>
                  <a:cubicBezTo>
                    <a:pt x="45149" y="88964"/>
                    <a:pt x="37624" y="90106"/>
                    <a:pt x="31051" y="92488"/>
                  </a:cubicBezTo>
                  <a:cubicBezTo>
                    <a:pt x="24479" y="94869"/>
                    <a:pt x="17907" y="97727"/>
                    <a:pt x="11335" y="101156"/>
                  </a:cubicBezTo>
                  <a:lnTo>
                    <a:pt x="5239" y="88392"/>
                  </a:lnTo>
                  <a:cubicBezTo>
                    <a:pt x="7334" y="86582"/>
                    <a:pt x="11240" y="84201"/>
                    <a:pt x="16954" y="81248"/>
                  </a:cubicBezTo>
                  <a:cubicBezTo>
                    <a:pt x="22670" y="78296"/>
                    <a:pt x="29242" y="75724"/>
                    <a:pt x="36767" y="73438"/>
                  </a:cubicBezTo>
                  <a:cubicBezTo>
                    <a:pt x="44291" y="71152"/>
                    <a:pt x="51816" y="70009"/>
                    <a:pt x="59246" y="70009"/>
                  </a:cubicBezTo>
                  <a:cubicBezTo>
                    <a:pt x="70866" y="70009"/>
                    <a:pt x="80010" y="71628"/>
                    <a:pt x="86773" y="74771"/>
                  </a:cubicBezTo>
                  <a:cubicBezTo>
                    <a:pt x="93536" y="77915"/>
                    <a:pt x="98393" y="83058"/>
                    <a:pt x="101346" y="90106"/>
                  </a:cubicBezTo>
                  <a:cubicBezTo>
                    <a:pt x="104299" y="97155"/>
                    <a:pt x="105728" y="106490"/>
                    <a:pt x="105728" y="118300"/>
                  </a:cubicBezTo>
                  <a:lnTo>
                    <a:pt x="105728" y="196882"/>
                  </a:lnTo>
                  <a:lnTo>
                    <a:pt x="120205" y="196882"/>
                  </a:lnTo>
                  <a:lnTo>
                    <a:pt x="120205" y="207645"/>
                  </a:lnTo>
                  <a:cubicBezTo>
                    <a:pt x="116967" y="208502"/>
                    <a:pt x="112776" y="209264"/>
                    <a:pt x="107823" y="210121"/>
                  </a:cubicBezTo>
                  <a:cubicBezTo>
                    <a:pt x="102870" y="210979"/>
                    <a:pt x="98488" y="211360"/>
                    <a:pt x="94774" y="211360"/>
                  </a:cubicBezTo>
                  <a:cubicBezTo>
                    <a:pt x="90202" y="211360"/>
                    <a:pt x="87058" y="210693"/>
                    <a:pt x="85439" y="209264"/>
                  </a:cubicBezTo>
                  <a:cubicBezTo>
                    <a:pt x="83820" y="207931"/>
                    <a:pt x="82963" y="204788"/>
                    <a:pt x="82963" y="200120"/>
                  </a:cubicBezTo>
                  <a:lnTo>
                    <a:pt x="82963" y="192024"/>
                  </a:lnTo>
                  <a:cubicBezTo>
                    <a:pt x="78105" y="196882"/>
                    <a:pt x="72104" y="201359"/>
                    <a:pt x="64961" y="205454"/>
                  </a:cubicBezTo>
                  <a:cubicBezTo>
                    <a:pt x="57817" y="209550"/>
                    <a:pt x="49816" y="211550"/>
                    <a:pt x="40862" y="211550"/>
                  </a:cubicBezTo>
                  <a:cubicBezTo>
                    <a:pt x="29146" y="211550"/>
                    <a:pt x="19336" y="208121"/>
                    <a:pt x="11621" y="201359"/>
                  </a:cubicBezTo>
                  <a:cubicBezTo>
                    <a:pt x="3905" y="194596"/>
                    <a:pt x="0" y="184880"/>
                    <a:pt x="0" y="172117"/>
                  </a:cubicBezTo>
                  <a:cubicBezTo>
                    <a:pt x="191"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6" y="3334"/>
                    <a:pt x="29337" y="4477"/>
                  </a:cubicBezTo>
                  <a:cubicBezTo>
                    <a:pt x="30004" y="10668"/>
                    <a:pt x="32480" y="16097"/>
                    <a:pt x="36957" y="20765"/>
                  </a:cubicBezTo>
                  <a:cubicBezTo>
                    <a:pt x="41338" y="25432"/>
                    <a:pt x="48006" y="27718"/>
                    <a:pt x="56769" y="27718"/>
                  </a:cubicBezTo>
                  <a:cubicBezTo>
                    <a:pt x="65532" y="27718"/>
                    <a:pt x="72104" y="25336"/>
                    <a:pt x="76391" y="20574"/>
                  </a:cubicBezTo>
                  <a:cubicBezTo>
                    <a:pt x="80677" y="15811"/>
                    <a:pt x="82963" y="10478"/>
                    <a:pt x="83534" y="4382"/>
                  </a:cubicBezTo>
                  <a:cubicBezTo>
                    <a:pt x="83820" y="2096"/>
                    <a:pt x="83915" y="667"/>
                    <a:pt x="83820" y="0"/>
                  </a:cubicBezTo>
                  <a:lnTo>
                    <a:pt x="96583" y="0"/>
                  </a:lnTo>
                  <a:cubicBezTo>
                    <a:pt x="96869" y="2572"/>
                    <a:pt x="97060" y="4953"/>
                    <a:pt x="97060" y="7144"/>
                  </a:cubicBezTo>
                  <a:cubicBezTo>
                    <a:pt x="97060" y="14288"/>
                    <a:pt x="95345" y="21050"/>
                    <a:pt x="92012" y="27242"/>
                  </a:cubicBezTo>
                  <a:cubicBezTo>
                    <a:pt x="88678" y="33433"/>
                    <a:pt x="83915" y="38386"/>
                    <a:pt x="77819" y="42005"/>
                  </a:cubicBezTo>
                  <a:cubicBezTo>
                    <a:pt x="71723" y="45720"/>
                    <a:pt x="64675" y="47530"/>
                    <a:pt x="56864" y="47530"/>
                  </a:cubicBezTo>
                  <a:cubicBezTo>
                    <a:pt x="48387" y="47530"/>
                    <a:pt x="41053" y="45720"/>
                    <a:pt x="34766" y="42196"/>
                  </a:cubicBezTo>
                  <a:close/>
                  <a:moveTo>
                    <a:pt x="66294" y="190976"/>
                  </a:moveTo>
                  <a:cubicBezTo>
                    <a:pt x="71818" y="188404"/>
                    <a:pt x="76867" y="185261"/>
                    <a:pt x="81439" y="181642"/>
                  </a:cubicBezTo>
                  <a:lnTo>
                    <a:pt x="81439" y="139541"/>
                  </a:lnTo>
                  <a:cubicBezTo>
                    <a:pt x="63627" y="139541"/>
                    <a:pt x="50197" y="142304"/>
                    <a:pt x="41148" y="147733"/>
                  </a:cubicBezTo>
                  <a:cubicBezTo>
                    <a:pt x="32099" y="153162"/>
                    <a:pt x="27527" y="160306"/>
                    <a:pt x="27527" y="169164"/>
                  </a:cubicBezTo>
                  <a:cubicBezTo>
                    <a:pt x="27527" y="178022"/>
                    <a:pt x="29718" y="184499"/>
                    <a:pt x="34004" y="188595"/>
                  </a:cubicBezTo>
                  <a:cubicBezTo>
                    <a:pt x="38291" y="192786"/>
                    <a:pt x="44196" y="194881"/>
                    <a:pt x="51530" y="194881"/>
                  </a:cubicBezTo>
                  <a:cubicBezTo>
                    <a:pt x="55817" y="194881"/>
                    <a:pt x="60674" y="193548"/>
                    <a:pt x="66294"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95" name="Graphic 4">
            <a:extLst>
              <a:ext uri="{FF2B5EF4-FFF2-40B4-BE49-F238E27FC236}">
                <a16:creationId xmlns:a16="http://schemas.microsoft.com/office/drawing/2014/main" id="{F45506BA-1076-9606-C0E9-5F497523FEDC}"/>
              </a:ext>
            </a:extLst>
          </p:cNvPr>
          <p:cNvGrpSpPr>
            <a:grpSpLocks noChangeAspect="1"/>
          </p:cNvGrpSpPr>
          <p:nvPr userDrawn="1"/>
        </p:nvGrpSpPr>
        <p:grpSpPr bwMode="auto">
          <a:xfrm>
            <a:off x="4137025" y="9064625"/>
            <a:ext cx="3635375" cy="3636963"/>
            <a:chOff x="10829925" y="5504656"/>
            <a:chExt cx="2727503" cy="2727674"/>
          </a:xfrm>
        </p:grpSpPr>
        <p:sp>
          <p:nvSpPr>
            <p:cNvPr id="96" name="Freeform: Shape 100">
              <a:extLst>
                <a:ext uri="{FF2B5EF4-FFF2-40B4-BE49-F238E27FC236}">
                  <a16:creationId xmlns:a16="http://schemas.microsoft.com/office/drawing/2014/main" id="{9CC1F654-0BDD-6B18-7550-A135A34BDEAE}"/>
                </a:ext>
              </a:extLst>
            </p:cNvPr>
            <p:cNvSpPr>
              <a:spLocks/>
            </p:cNvSpPr>
            <p:nvPr/>
          </p:nvSpPr>
          <p:spPr bwMode="auto">
            <a:xfrm>
              <a:off x="10829925" y="5504751"/>
              <a:ext cx="2397251" cy="2727578"/>
            </a:xfrm>
            <a:custGeom>
              <a:avLst/>
              <a:gdLst>
                <a:gd name="T0" fmla="*/ 1363980 w 2397251"/>
                <a:gd name="T1" fmla="*/ 2727579 h 2727578"/>
                <a:gd name="T2" fmla="*/ 2397252 w 2397251"/>
                <a:gd name="T3" fmla="*/ 2253329 h 2727578"/>
                <a:gd name="T4" fmla="*/ 1363980 w 2397251"/>
                <a:gd name="T5" fmla="*/ 1364647 h 2727578"/>
                <a:gd name="T6" fmla="*/ 1363980 w 2397251"/>
                <a:gd name="T7" fmla="*/ 0 h 2727578"/>
                <a:gd name="T8" fmla="*/ 0 w 2397251"/>
                <a:gd name="T9" fmla="*/ 1364075 h 2727578"/>
                <a:gd name="T10" fmla="*/ 1363980 w 2397251"/>
                <a:gd name="T11" fmla="*/ 2727579 h 27275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97251" h="2727578">
                  <a:moveTo>
                    <a:pt x="1363980" y="2727579"/>
                  </a:moveTo>
                  <a:cubicBezTo>
                    <a:pt x="1746980" y="2727389"/>
                    <a:pt x="2127695" y="2566321"/>
                    <a:pt x="2397252" y="2253329"/>
                  </a:cubicBezTo>
                  <a:lnTo>
                    <a:pt x="1363980" y="1364647"/>
                  </a:lnTo>
                  <a:lnTo>
                    <a:pt x="1363980" y="0"/>
                  </a:lnTo>
                  <a:cubicBezTo>
                    <a:pt x="610648" y="0"/>
                    <a:pt x="0" y="610743"/>
                    <a:pt x="0" y="1364075"/>
                  </a:cubicBezTo>
                  <a:cubicBezTo>
                    <a:pt x="0" y="2117312"/>
                    <a:pt x="610648" y="2727579"/>
                    <a:pt x="1363980" y="2727579"/>
                  </a:cubicBezTo>
                  <a:close/>
                </a:path>
              </a:pathLst>
            </a:custGeom>
            <a:solidFill>
              <a:schemeClr val="bg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97" name="Freeform: Shape 101">
              <a:extLst>
                <a:ext uri="{FF2B5EF4-FFF2-40B4-BE49-F238E27FC236}">
                  <a16:creationId xmlns:a16="http://schemas.microsoft.com/office/drawing/2014/main" id="{18988601-FE9E-7565-6800-7EA2B410FA48}"/>
                </a:ext>
              </a:extLst>
            </p:cNvPr>
            <p:cNvSpPr>
              <a:spLocks/>
            </p:cNvSpPr>
            <p:nvPr/>
          </p:nvSpPr>
          <p:spPr bwMode="auto">
            <a:xfrm>
              <a:off x="12192762" y="5504656"/>
              <a:ext cx="1364666" cy="2253710"/>
            </a:xfrm>
            <a:custGeom>
              <a:avLst/>
              <a:gdLst>
                <a:gd name="T0" fmla="*/ 890016 w 1364666"/>
                <a:gd name="T1" fmla="*/ 329756 h 2253710"/>
                <a:gd name="T2" fmla="*/ 1143 w 1364666"/>
                <a:gd name="T3" fmla="*/ 0 h 2253710"/>
                <a:gd name="T4" fmla="*/ 0 w 1364666"/>
                <a:gd name="T5" fmla="*/ 1363789 h 2253710"/>
                <a:gd name="T6" fmla="*/ 1034701 w 1364666"/>
                <a:gd name="T7" fmla="*/ 2253710 h 2253710"/>
                <a:gd name="T8" fmla="*/ 890016 w 1364666"/>
                <a:gd name="T9" fmla="*/ 329756 h 22537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4666" h="2253710">
                  <a:moveTo>
                    <a:pt x="890016" y="329756"/>
                  </a:moveTo>
                  <a:cubicBezTo>
                    <a:pt x="632651" y="108395"/>
                    <a:pt x="316325" y="191"/>
                    <a:pt x="1143" y="0"/>
                  </a:cubicBezTo>
                  <a:lnTo>
                    <a:pt x="0" y="1363789"/>
                  </a:lnTo>
                  <a:lnTo>
                    <a:pt x="1034701" y="2253710"/>
                  </a:lnTo>
                  <a:cubicBezTo>
                    <a:pt x="1526000" y="1682496"/>
                    <a:pt x="1461230" y="820960"/>
                    <a:pt x="890016" y="329756"/>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Tree>
    <p:extLst>
      <p:ext uri="{BB962C8B-B14F-4D97-AF65-F5344CB8AC3E}">
        <p14:creationId xmlns:p14="http://schemas.microsoft.com/office/powerpoint/2010/main" val="253251611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DSBN Titlu">
    <p:bg>
      <p:bgPr>
        <a:solidFill>
          <a:schemeClr val="accent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D5F4E0D-969E-7745-207E-5085887B3B7C}"/>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5" name="TextBox 4">
            <a:extLst>
              <a:ext uri="{FF2B5EF4-FFF2-40B4-BE49-F238E27FC236}">
                <a16:creationId xmlns:a16="http://schemas.microsoft.com/office/drawing/2014/main" id="{CF542222-7CBA-CC18-56D3-34FE5B8368C3}"/>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DFBC59CB-E79D-22BD-9113-3E58E4C777F3}"/>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1C2406F5-3E8E-37A8-C635-490C3E0B554D}"/>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7BF0BBD6-5EC0-DD9F-74E7-8627AF0C38D0}"/>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11A07A65-10B0-188C-E377-63AA06266ABF}"/>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82CBDDDB-87FE-288D-8BB6-E311AE43A400}"/>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564A1E2A-1A8D-0A96-3DD1-1DA6F98C0E19}"/>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16AD205B-B19B-C486-BB2C-DDF55D204574}"/>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75BB7FAA-AB61-B1C6-5A2D-ECAAF40C5E34}"/>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F51F5BD0-F2E0-C516-2A66-D656EFC296EF}"/>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46C20585-F17D-5D98-CE15-2ACEED37806C}"/>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F600442A-C89E-209B-0E2A-DA27D076C3B9}"/>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5840A5A6-6269-C93F-BB33-7DD817329F75}"/>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ECFFC7A6-5828-C8C2-8335-09BC9C92E060}"/>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4CBB2552-D7C5-6216-3543-A26AAAD5EE0F}"/>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F6399FA6-1466-ED22-7237-A4A2E9981FC7}"/>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81F2D1FB-0491-6F58-11D4-56DBA80E305D}"/>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25DAEE73-2161-F44C-3EFA-E55E3BCD8D49}"/>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28DD48F8-96E2-2BFE-E45F-9754536B4381}"/>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A9ABB0BD-2487-5839-273C-640BF79444A6}"/>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327420CA-5591-2691-5900-2A022377BD09}"/>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4F620B0C-EBA6-F2D5-1670-2145D84E8D34}"/>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7352BA97-321C-F3F8-16E6-1F21A5BA2964}"/>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3D84BE9D-48FD-3044-C820-C9D880FB48FD}"/>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1498909D-FD80-B8E2-7DA9-3EC56357A0F3}"/>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034D8E2D-AABB-3AE6-BEB4-5732FA1BE5A7}"/>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3D58F70C-3EF7-AC9B-FBA6-1D2A8094ABF1}"/>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81D2C9E3-A12A-25C0-1AA7-ECDE7D973E87}"/>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5056829E-BDF6-9342-B325-2858F6EB64A1}"/>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237973C1-2BDE-28E8-3E7F-47BF4B882A35}"/>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3919FF05-7356-0DDB-E90E-C9A06045034A}"/>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0F0098E4-EAB2-B26D-16F6-B6330449DDAF}"/>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21570267-F1CB-B0A8-1A54-780F0575C630}"/>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C784FC19-B0F1-8BC4-FA61-5EC78F3AAC1A}"/>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32131E6D-EE13-EC1E-76B9-FEA3CA6085F4}"/>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C23BE3B2-F76A-B634-D187-28601FD879F0}"/>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6A74867C-F451-C4CE-C876-166B67090016}"/>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5EB1EE8B-9C86-6A2C-9FFC-93B4EEE9FB53}"/>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2C34ABB1-3304-DB93-B95A-EF91A9A51BFF}"/>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8C844351-6758-0973-EAD9-3D5F6D364AA3}"/>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DBF78E20-B7F3-BA2B-A414-217D9107D6BB}"/>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4EC668A6-85FE-A5F2-6D81-83EFF53740E7}"/>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DDD1B758-E600-C17B-39E5-35635190D574}"/>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3D496534-5717-10AA-309D-9A3667246E91}"/>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B0D142BA-D432-F9E9-3A27-B2ED31430A66}"/>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68">
            <a:extLst>
              <a:ext uri="{FF2B5EF4-FFF2-40B4-BE49-F238E27FC236}">
                <a16:creationId xmlns:a16="http://schemas.microsoft.com/office/drawing/2014/main" id="{7A0B418D-2973-9BF0-B053-379B0F063F7B}"/>
              </a:ext>
            </a:extLst>
          </p:cNvPr>
          <p:cNvGrpSpPr>
            <a:grpSpLocks noChangeAspect="1"/>
          </p:cNvGrpSpPr>
          <p:nvPr userDrawn="1"/>
        </p:nvGrpSpPr>
        <p:grpSpPr bwMode="auto">
          <a:xfrm>
            <a:off x="4110038" y="8694738"/>
            <a:ext cx="3689350" cy="3689350"/>
            <a:chOff x="10806112" y="5480844"/>
            <a:chExt cx="2769679" cy="2769584"/>
          </a:xfrm>
        </p:grpSpPr>
        <p:sp>
          <p:nvSpPr>
            <p:cNvPr id="51" name="Freeform: Shape 53">
              <a:extLst>
                <a:ext uri="{FF2B5EF4-FFF2-40B4-BE49-F238E27FC236}">
                  <a16:creationId xmlns:a16="http://schemas.microsoft.com/office/drawing/2014/main" id="{DEE20BBE-2B55-979C-F455-A558AE468E27}"/>
                </a:ext>
              </a:extLst>
            </p:cNvPr>
            <p:cNvSpPr>
              <a:spLocks/>
            </p:cNvSpPr>
            <p:nvPr/>
          </p:nvSpPr>
          <p:spPr bwMode="auto">
            <a:xfrm>
              <a:off x="10806112" y="5480844"/>
              <a:ext cx="1384839" cy="2769584"/>
            </a:xfrm>
            <a:custGeom>
              <a:avLst/>
              <a:gdLst>
                <a:gd name="T0" fmla="*/ 1384840 w 1384839"/>
                <a:gd name="T1" fmla="*/ 2769584 h 2769584"/>
                <a:gd name="T2" fmla="*/ 0 w 1384839"/>
                <a:gd name="T3" fmla="*/ 1384840 h 2769584"/>
                <a:gd name="T4" fmla="*/ 1384840 w 1384839"/>
                <a:gd name="T5" fmla="*/ 0 h 2769584"/>
                <a:gd name="T6" fmla="*/ 138484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1384840" y="2769584"/>
                  </a:moveTo>
                  <a:cubicBezTo>
                    <a:pt x="619982" y="2769584"/>
                    <a:pt x="0" y="2149602"/>
                    <a:pt x="0" y="1384840"/>
                  </a:cubicBezTo>
                  <a:cubicBezTo>
                    <a:pt x="0" y="619982"/>
                    <a:pt x="619982" y="0"/>
                    <a:pt x="1384840" y="0"/>
                  </a:cubicBezTo>
                  <a:lnTo>
                    <a:pt x="1384840" y="2769584"/>
                  </a:ln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52" name="Freeform: Shape 54">
              <a:extLst>
                <a:ext uri="{FF2B5EF4-FFF2-40B4-BE49-F238E27FC236}">
                  <a16:creationId xmlns:a16="http://schemas.microsoft.com/office/drawing/2014/main" id="{DEB753A3-FC2B-686C-6848-71EB39643E8F}"/>
                </a:ext>
              </a:extLst>
            </p:cNvPr>
            <p:cNvSpPr>
              <a:spLocks/>
            </p:cNvSpPr>
            <p:nvPr/>
          </p:nvSpPr>
          <p:spPr bwMode="auto">
            <a:xfrm>
              <a:off x="12190951" y="5480844"/>
              <a:ext cx="1384839" cy="2769584"/>
            </a:xfrm>
            <a:custGeom>
              <a:avLst/>
              <a:gdLst>
                <a:gd name="T0" fmla="*/ 0 w 1384839"/>
                <a:gd name="T1" fmla="*/ 2769584 h 2769584"/>
                <a:gd name="T2" fmla="*/ 1384840 w 1384839"/>
                <a:gd name="T3" fmla="*/ 1384745 h 2769584"/>
                <a:gd name="T4" fmla="*/ 0 w 1384839"/>
                <a:gd name="T5" fmla="*/ 0 h 2769584"/>
                <a:gd name="T6" fmla="*/ 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0" y="2769584"/>
                  </a:moveTo>
                  <a:cubicBezTo>
                    <a:pt x="764762" y="2769584"/>
                    <a:pt x="1384840" y="2149602"/>
                    <a:pt x="1384840" y="1384745"/>
                  </a:cubicBezTo>
                  <a:cubicBezTo>
                    <a:pt x="1384840" y="619887"/>
                    <a:pt x="764762" y="0"/>
                    <a:pt x="0" y="0"/>
                  </a:cubicBezTo>
                  <a:lnTo>
                    <a:pt x="0" y="2769584"/>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grpSp>
        <p:nvGrpSpPr>
          <p:cNvPr id="53" name="Graphic 100">
            <a:extLst>
              <a:ext uri="{FF2B5EF4-FFF2-40B4-BE49-F238E27FC236}">
                <a16:creationId xmlns:a16="http://schemas.microsoft.com/office/drawing/2014/main" id="{7D7E7BD0-3421-C20C-596D-BC8AC703D74D}"/>
              </a:ext>
            </a:extLst>
          </p:cNvPr>
          <p:cNvGrpSpPr>
            <a:grpSpLocks noChangeAspect="1"/>
          </p:cNvGrpSpPr>
          <p:nvPr userDrawn="1"/>
        </p:nvGrpSpPr>
        <p:grpSpPr>
          <a:xfrm>
            <a:off x="19238400" y="1393200"/>
            <a:ext cx="3733200" cy="1009522"/>
            <a:chOff x="10791825" y="6490494"/>
            <a:chExt cx="2800254" cy="757237"/>
          </a:xfrm>
          <a:solidFill>
            <a:srgbClr val="FFFFFF"/>
          </a:solidFill>
        </p:grpSpPr>
        <p:sp>
          <p:nvSpPr>
            <p:cNvPr id="54" name="Freeform: Shape 1048">
              <a:extLst>
                <a:ext uri="{FF2B5EF4-FFF2-40B4-BE49-F238E27FC236}">
                  <a16:creationId xmlns:a16="http://schemas.microsoft.com/office/drawing/2014/main" id="{51706504-EAA4-F4E9-A05B-687735E7B7BB}"/>
                </a:ext>
              </a:extLst>
            </p:cNvPr>
            <p:cNvSpPr/>
            <p:nvPr/>
          </p:nvSpPr>
          <p:spPr>
            <a:xfrm>
              <a:off x="10791825"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774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774"/>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204" y="16669"/>
                    <a:pt x="104584" y="15240"/>
                  </a:cubicBezTo>
                  <a:cubicBezTo>
                    <a:pt x="98965" y="13811"/>
                    <a:pt x="92012"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a:defRPr/>
              </a:pPr>
              <a:endParaRPr lang="ro-RO"/>
            </a:p>
          </p:txBody>
        </p:sp>
        <p:sp>
          <p:nvSpPr>
            <p:cNvPr id="55" name="Freeform: Shape 1049">
              <a:extLst>
                <a:ext uri="{FF2B5EF4-FFF2-40B4-BE49-F238E27FC236}">
                  <a16:creationId xmlns:a16="http://schemas.microsoft.com/office/drawing/2014/main" id="{CA4B2708-5FE3-426F-CA3E-0354F7EB4639}"/>
                </a:ext>
              </a:extLst>
            </p:cNvPr>
            <p:cNvSpPr/>
            <p:nvPr/>
          </p:nvSpPr>
          <p:spPr>
            <a:xfrm>
              <a:off x="10954131"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30"/>
                  </a:cubicBezTo>
                  <a:cubicBezTo>
                    <a:pt x="96012"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0" y="13716"/>
                    <a:pt x="42100" y="17145"/>
                    <a:pt x="36481" y="24003"/>
                  </a:cubicBezTo>
                  <a:cubicBezTo>
                    <a:pt x="30861" y="30861"/>
                    <a:pt x="27622" y="42386"/>
                    <a:pt x="26860"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56" name="Freeform: Shape 1050">
              <a:extLst>
                <a:ext uri="{FF2B5EF4-FFF2-40B4-BE49-F238E27FC236}">
                  <a16:creationId xmlns:a16="http://schemas.microsoft.com/office/drawing/2014/main" id="{B6961355-43AE-F7C0-F613-022E468B5BA0}"/>
                </a:ext>
              </a:extLst>
            </p:cNvPr>
            <p:cNvSpPr/>
            <p:nvPr/>
          </p:nvSpPr>
          <p:spPr>
            <a:xfrm>
              <a:off x="11084814"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7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6 w 147732"/>
                <a:gd name="connsiteY16" fmla="*/ 138970 h 138969"/>
                <a:gd name="connsiteX17" fmla="*/ 89726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5 w 147732"/>
                <a:gd name="connsiteY28" fmla="*/ 138970 h 138969"/>
                <a:gd name="connsiteX29" fmla="*/ 2095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6" y="138970"/>
                  </a:lnTo>
                  <a:lnTo>
                    <a:pt x="89726" y="126968"/>
                  </a:lnTo>
                  <a:lnTo>
                    <a:pt x="104870" y="124968"/>
                  </a:lnTo>
                  <a:lnTo>
                    <a:pt x="104870" y="56198"/>
                  </a:lnTo>
                  <a:cubicBezTo>
                    <a:pt x="104870" y="46577"/>
                    <a:pt x="104204" y="39053"/>
                    <a:pt x="102870" y="33528"/>
                  </a:cubicBezTo>
                  <a:cubicBezTo>
                    <a:pt x="101536"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57" name="Freeform: Shape 1051">
              <a:extLst>
                <a:ext uri="{FF2B5EF4-FFF2-40B4-BE49-F238E27FC236}">
                  <a16:creationId xmlns:a16="http://schemas.microsoft.com/office/drawing/2014/main" id="{03C0BB49-C165-E597-8341-D7EAF60AD711}"/>
                </a:ext>
              </a:extLst>
            </p:cNvPr>
            <p:cNvSpPr/>
            <p:nvPr/>
          </p:nvSpPr>
          <p:spPr>
            <a:xfrm>
              <a:off x="11246738" y="6519830"/>
              <a:ext cx="88106" cy="173640"/>
            </a:xfrm>
            <a:custGeom>
              <a:avLst/>
              <a:gdLst>
                <a:gd name="connsiteX0" fmla="*/ 24479 w 88106"/>
                <a:gd name="connsiteY0" fmla="*/ 167164 h 173640"/>
                <a:gd name="connsiteX1" fmla="*/ 17621 w 88106"/>
                <a:gd name="connsiteY1" fmla="*/ 145352 h 173640"/>
                <a:gd name="connsiteX2" fmla="*/ 17621 w 88106"/>
                <a:gd name="connsiteY2" fmla="*/ 51435 h 173640"/>
                <a:gd name="connsiteX3" fmla="*/ 0 w 88106"/>
                <a:gd name="connsiteY3" fmla="*/ 51435 h 173640"/>
                <a:gd name="connsiteX4" fmla="*/ 0 w 88106"/>
                <a:gd name="connsiteY4" fmla="*/ 40386 h 173640"/>
                <a:gd name="connsiteX5" fmla="*/ 6858 w 88106"/>
                <a:gd name="connsiteY5" fmla="*/ 38672 h 173640"/>
                <a:gd name="connsiteX6" fmla="*/ 14478 w 88106"/>
                <a:gd name="connsiteY6" fmla="*/ 36005 h 173640"/>
                <a:gd name="connsiteX7" fmla="*/ 20574 w 88106"/>
                <a:gd name="connsiteY7" fmla="*/ 27242 h 173640"/>
                <a:gd name="connsiteX8" fmla="*/ 25241 w 88106"/>
                <a:gd name="connsiteY8" fmla="*/ 12287 h 173640"/>
                <a:gd name="connsiteX9" fmla="*/ 28385 w 88106"/>
                <a:gd name="connsiteY9" fmla="*/ 0 h 173640"/>
                <a:gd name="connsiteX10" fmla="*/ 42863 w 88106"/>
                <a:gd name="connsiteY10" fmla="*/ 0 h 173640"/>
                <a:gd name="connsiteX11" fmla="*/ 43339 w 88106"/>
                <a:gd name="connsiteY11" fmla="*/ 35243 h 173640"/>
                <a:gd name="connsiteX12" fmla="*/ 84201 w 88106"/>
                <a:gd name="connsiteY12" fmla="*/ 35243 h 173640"/>
                <a:gd name="connsiteX13" fmla="*/ 84201 w 88106"/>
                <a:gd name="connsiteY13" fmla="*/ 51435 h 173640"/>
                <a:gd name="connsiteX14" fmla="*/ 43339 w 88106"/>
                <a:gd name="connsiteY14" fmla="*/ 51435 h 173640"/>
                <a:gd name="connsiteX15" fmla="*/ 43339 w 88106"/>
                <a:gd name="connsiteY15" fmla="*/ 126587 h 173640"/>
                <a:gd name="connsiteX16" fmla="*/ 44196 w 88106"/>
                <a:gd name="connsiteY16" fmla="*/ 146209 h 173640"/>
                <a:gd name="connsiteX17" fmla="*/ 47816 w 88106"/>
                <a:gd name="connsiteY17" fmla="*/ 153543 h 173640"/>
                <a:gd name="connsiteX18" fmla="*/ 57531 w 88106"/>
                <a:gd name="connsiteY18" fmla="*/ 155258 h 173640"/>
                <a:gd name="connsiteX19" fmla="*/ 72104 w 88106"/>
                <a:gd name="connsiteY19" fmla="*/ 153543 h 173640"/>
                <a:gd name="connsiteX20" fmla="*/ 84487 w 88106"/>
                <a:gd name="connsiteY20" fmla="*/ 149828 h 173640"/>
                <a:gd name="connsiteX21" fmla="*/ 88106 w 88106"/>
                <a:gd name="connsiteY21" fmla="*/ 160877 h 173640"/>
                <a:gd name="connsiteX22" fmla="*/ 69152 w 88106"/>
                <a:gd name="connsiteY22" fmla="*/ 169450 h 173640"/>
                <a:gd name="connsiteX23" fmla="*/ 45244 w 88106"/>
                <a:gd name="connsiteY23" fmla="*/ 173641 h 173640"/>
                <a:gd name="connsiteX24" fmla="*/ 24479 w 88106"/>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640">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5" y="36767"/>
                    <a:pt x="14478" y="36005"/>
                  </a:cubicBezTo>
                  <a:cubicBezTo>
                    <a:pt x="17050" y="34576"/>
                    <a:pt x="19145" y="31623"/>
                    <a:pt x="20574" y="27242"/>
                  </a:cubicBezTo>
                  <a:cubicBezTo>
                    <a:pt x="21908" y="24098"/>
                    <a:pt x="23432" y="19145"/>
                    <a:pt x="25241" y="12287"/>
                  </a:cubicBezTo>
                  <a:cubicBezTo>
                    <a:pt x="27051" y="5429"/>
                    <a:pt x="28099" y="1334"/>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625" y="154686"/>
                    <a:pt x="52959" y="155258"/>
                    <a:pt x="57531" y="155258"/>
                  </a:cubicBezTo>
                  <a:cubicBezTo>
                    <a:pt x="61913" y="155258"/>
                    <a:pt x="66770" y="154686"/>
                    <a:pt x="72104" y="153543"/>
                  </a:cubicBezTo>
                  <a:cubicBezTo>
                    <a:pt x="77438" y="152400"/>
                    <a:pt x="81534" y="151162"/>
                    <a:pt x="84487" y="149828"/>
                  </a:cubicBezTo>
                  <a:lnTo>
                    <a:pt x="88106" y="160877"/>
                  </a:lnTo>
                  <a:cubicBezTo>
                    <a:pt x="84201" y="163830"/>
                    <a:pt x="77915" y="166688"/>
                    <a:pt x="69152" y="169450"/>
                  </a:cubicBezTo>
                  <a:cubicBezTo>
                    <a:pt x="60389" y="172212"/>
                    <a:pt x="52483" y="173641"/>
                    <a:pt x="45244" y="173641"/>
                  </a:cubicBezTo>
                  <a:cubicBezTo>
                    <a:pt x="36005" y="173546"/>
                    <a:pt x="29051" y="171450"/>
                    <a:pt x="24479" y="167164"/>
                  </a:cubicBezTo>
                  <a:close/>
                </a:path>
              </a:pathLst>
            </a:custGeom>
            <a:solidFill>
              <a:srgbClr val="FFFFFF"/>
            </a:solidFill>
            <a:ln w="9525" cap="flat">
              <a:noFill/>
              <a:prstDash val="solid"/>
              <a:miter/>
            </a:ln>
          </p:spPr>
          <p:txBody>
            <a:bodyPr anchor="ctr"/>
            <a:lstStyle/>
            <a:p>
              <a:pPr>
                <a:defRPr/>
              </a:pPr>
              <a:endParaRPr lang="ro-RO"/>
            </a:p>
          </p:txBody>
        </p:sp>
        <p:sp>
          <p:nvSpPr>
            <p:cNvPr id="58" name="Freeform: Shape 1052">
              <a:extLst>
                <a:ext uri="{FF2B5EF4-FFF2-40B4-BE49-F238E27FC236}">
                  <a16:creationId xmlns:a16="http://schemas.microsoft.com/office/drawing/2014/main" id="{F3690626-BBD2-FE95-9FBA-823E8CEFBFA6}"/>
                </a:ext>
              </a:extLst>
            </p:cNvPr>
            <p:cNvSpPr/>
            <p:nvPr/>
          </p:nvSpPr>
          <p:spPr>
            <a:xfrm>
              <a:off x="11350180" y="6551454"/>
              <a:ext cx="95535" cy="139446"/>
            </a:xfrm>
            <a:custGeom>
              <a:avLst/>
              <a:gdLst>
                <a:gd name="connsiteX0" fmla="*/ 95 w 95535"/>
                <a:gd name="connsiteY0" fmla="*/ 127445 h 139446"/>
                <a:gd name="connsiteX1" fmla="*/ 18479 w 95535"/>
                <a:gd name="connsiteY1" fmla="*/ 126016 h 139446"/>
                <a:gd name="connsiteX2" fmla="*/ 18479 w 95535"/>
                <a:gd name="connsiteY2" fmla="*/ 22479 h 139446"/>
                <a:gd name="connsiteX3" fmla="*/ 857 w 95535"/>
                <a:gd name="connsiteY3" fmla="*/ 18098 h 139446"/>
                <a:gd name="connsiteX4" fmla="*/ 857 w 95535"/>
                <a:gd name="connsiteY4" fmla="*/ 4858 h 139446"/>
                <a:gd name="connsiteX5" fmla="*/ 34671 w 95535"/>
                <a:gd name="connsiteY5" fmla="*/ 476 h 139446"/>
                <a:gd name="connsiteX6" fmla="*/ 35147 w 95535"/>
                <a:gd name="connsiteY6" fmla="*/ 476 h 139446"/>
                <a:gd name="connsiteX7" fmla="*/ 40577 w 95535"/>
                <a:gd name="connsiteY7" fmla="*/ 4858 h 139446"/>
                <a:gd name="connsiteX8" fmla="*/ 40577 w 95535"/>
                <a:gd name="connsiteY8" fmla="*/ 9239 h 139446"/>
                <a:gd name="connsiteX9" fmla="*/ 39815 w 95535"/>
                <a:gd name="connsiteY9" fmla="*/ 28289 h 139446"/>
                <a:gd name="connsiteX10" fmla="*/ 40577 w 95535"/>
                <a:gd name="connsiteY10" fmla="*/ 28289 h 139446"/>
                <a:gd name="connsiteX11" fmla="*/ 49340 w 95535"/>
                <a:gd name="connsiteY11" fmla="*/ 17526 h 139446"/>
                <a:gd name="connsiteX12" fmla="*/ 65722 w 95535"/>
                <a:gd name="connsiteY12" fmla="*/ 5429 h 139446"/>
                <a:gd name="connsiteX13" fmla="*/ 87440 w 95535"/>
                <a:gd name="connsiteY13" fmla="*/ 0 h 139446"/>
                <a:gd name="connsiteX14" fmla="*/ 95536 w 95535"/>
                <a:gd name="connsiteY14" fmla="*/ 1238 h 139446"/>
                <a:gd name="connsiteX15" fmla="*/ 95536 w 95535"/>
                <a:gd name="connsiteY15" fmla="*/ 28575 h 139446"/>
                <a:gd name="connsiteX16" fmla="*/ 90011 w 95535"/>
                <a:gd name="connsiteY16" fmla="*/ 26289 h 139446"/>
                <a:gd name="connsiteX17" fmla="*/ 81534 w 95535"/>
                <a:gd name="connsiteY17" fmla="*/ 25146 h 139446"/>
                <a:gd name="connsiteX18" fmla="*/ 43815 w 95535"/>
                <a:gd name="connsiteY18" fmla="*/ 37624 h 139446"/>
                <a:gd name="connsiteX19" fmla="*/ 43815 w 95535"/>
                <a:gd name="connsiteY19" fmla="*/ 125730 h 139446"/>
                <a:gd name="connsiteX20" fmla="*/ 74867 w 95535"/>
                <a:gd name="connsiteY20" fmla="*/ 127730 h 139446"/>
                <a:gd name="connsiteX21" fmla="*/ 74867 w 95535"/>
                <a:gd name="connsiteY21" fmla="*/ 139446 h 139446"/>
                <a:gd name="connsiteX22" fmla="*/ 0 w 95535"/>
                <a:gd name="connsiteY22" fmla="*/ 139446 h 139446"/>
                <a:gd name="connsiteX23" fmla="*/ 0 w 95535"/>
                <a:gd name="connsiteY23" fmla="*/ 127445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446">
                  <a:moveTo>
                    <a:pt x="95" y="127445"/>
                  </a:moveTo>
                  <a:lnTo>
                    <a:pt x="18479" y="126016"/>
                  </a:lnTo>
                  <a:lnTo>
                    <a:pt x="18479" y="22479"/>
                  </a:lnTo>
                  <a:lnTo>
                    <a:pt x="857" y="18098"/>
                  </a:lnTo>
                  <a:lnTo>
                    <a:pt x="857" y="4858"/>
                  </a:lnTo>
                  <a:lnTo>
                    <a:pt x="34671" y="476"/>
                  </a:lnTo>
                  <a:lnTo>
                    <a:pt x="35147" y="476"/>
                  </a:lnTo>
                  <a:lnTo>
                    <a:pt x="40577" y="4858"/>
                  </a:lnTo>
                  <a:lnTo>
                    <a:pt x="40577" y="9239"/>
                  </a:lnTo>
                  <a:lnTo>
                    <a:pt x="39815" y="28289"/>
                  </a:lnTo>
                  <a:lnTo>
                    <a:pt x="40577" y="28289"/>
                  </a:lnTo>
                  <a:cubicBezTo>
                    <a:pt x="42196" y="25527"/>
                    <a:pt x="45149" y="21907"/>
                    <a:pt x="49340" y="17526"/>
                  </a:cubicBezTo>
                  <a:cubicBezTo>
                    <a:pt x="53626" y="13145"/>
                    <a:pt x="59055" y="9049"/>
                    <a:pt x="65722" y="5429"/>
                  </a:cubicBezTo>
                  <a:cubicBezTo>
                    <a:pt x="72390" y="1810"/>
                    <a:pt x="79629" y="0"/>
                    <a:pt x="87440" y="0"/>
                  </a:cubicBezTo>
                  <a:cubicBezTo>
                    <a:pt x="90678" y="0"/>
                    <a:pt x="93345" y="381"/>
                    <a:pt x="95536" y="1238"/>
                  </a:cubicBezTo>
                  <a:lnTo>
                    <a:pt x="95536" y="28575"/>
                  </a:lnTo>
                  <a:cubicBezTo>
                    <a:pt x="94393" y="27813"/>
                    <a:pt x="92583" y="26956"/>
                    <a:pt x="90011" y="26289"/>
                  </a:cubicBezTo>
                  <a:cubicBezTo>
                    <a:pt x="87440" y="25527"/>
                    <a:pt x="84677" y="25146"/>
                    <a:pt x="81534" y="25146"/>
                  </a:cubicBezTo>
                  <a:cubicBezTo>
                    <a:pt x="68009" y="25146"/>
                    <a:pt x="55436" y="29337"/>
                    <a:pt x="43815" y="37624"/>
                  </a:cubicBezTo>
                  <a:lnTo>
                    <a:pt x="43815" y="125730"/>
                  </a:lnTo>
                  <a:lnTo>
                    <a:pt x="74867" y="127730"/>
                  </a:lnTo>
                  <a:lnTo>
                    <a:pt x="74867" y="139446"/>
                  </a:lnTo>
                  <a:lnTo>
                    <a:pt x="0" y="139446"/>
                  </a:lnTo>
                  <a:lnTo>
                    <a:pt x="0" y="127445"/>
                  </a:lnTo>
                  <a:close/>
                </a:path>
              </a:pathLst>
            </a:custGeom>
            <a:solidFill>
              <a:srgbClr val="FFFFFF"/>
            </a:solidFill>
            <a:ln w="9525" cap="flat">
              <a:noFill/>
              <a:prstDash val="solid"/>
              <a:miter/>
            </a:ln>
          </p:spPr>
          <p:txBody>
            <a:bodyPr anchor="ctr"/>
            <a:lstStyle/>
            <a:p>
              <a:pPr>
                <a:defRPr/>
              </a:pPr>
              <a:endParaRPr lang="ro-RO"/>
            </a:p>
          </p:txBody>
        </p:sp>
        <p:sp>
          <p:nvSpPr>
            <p:cNvPr id="59" name="Freeform: Shape 1053">
              <a:extLst>
                <a:ext uri="{FF2B5EF4-FFF2-40B4-BE49-F238E27FC236}">
                  <a16:creationId xmlns:a16="http://schemas.microsoft.com/office/drawing/2014/main" id="{50539E06-71B6-184D-06E6-3ABD77429C02}"/>
                </a:ext>
              </a:extLst>
            </p:cNvPr>
            <p:cNvSpPr/>
            <p:nvPr/>
          </p:nvSpPr>
          <p:spPr>
            <a:xfrm>
              <a:off x="11459622"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492"/>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778"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a:defRPr/>
              </a:pPr>
              <a:endParaRPr lang="ro-RO"/>
            </a:p>
          </p:txBody>
        </p:sp>
        <p:sp>
          <p:nvSpPr>
            <p:cNvPr id="60" name="Freeform: Shape 1054">
              <a:extLst>
                <a:ext uri="{FF2B5EF4-FFF2-40B4-BE49-F238E27FC236}">
                  <a16:creationId xmlns:a16="http://schemas.microsoft.com/office/drawing/2014/main" id="{90C230EA-21CE-6F8D-4A4B-3D05FFABB81A}"/>
                </a:ext>
              </a:extLst>
            </p:cNvPr>
            <p:cNvSpPr/>
            <p:nvPr/>
          </p:nvSpPr>
          <p:spPr>
            <a:xfrm>
              <a:off x="11614499" y="6490494"/>
              <a:ext cx="66103" cy="200406"/>
            </a:xfrm>
            <a:custGeom>
              <a:avLst/>
              <a:gdLst>
                <a:gd name="connsiteX0" fmla="*/ 19907 w 66103"/>
                <a:gd name="connsiteY0" fmla="*/ 17907 h 200406"/>
                <a:gd name="connsiteX1" fmla="*/ 95 w 66103"/>
                <a:gd name="connsiteY1" fmla="*/ 15240 h 200406"/>
                <a:gd name="connsiteX2" fmla="*/ 95 w 66103"/>
                <a:gd name="connsiteY2" fmla="*/ 4763 h 200406"/>
                <a:gd name="connsiteX3" fmla="*/ 39529 w 66103"/>
                <a:gd name="connsiteY3" fmla="*/ 0 h 200406"/>
                <a:gd name="connsiteX4" fmla="*/ 40005 w 66103"/>
                <a:gd name="connsiteY4" fmla="*/ 0 h 200406"/>
                <a:gd name="connsiteX5" fmla="*/ 45339 w 66103"/>
                <a:gd name="connsiteY5" fmla="*/ 3620 h 200406"/>
                <a:gd name="connsiteX6" fmla="*/ 45339 w 66103"/>
                <a:gd name="connsiteY6" fmla="*/ 186404 h 200406"/>
                <a:gd name="connsiteX7" fmla="*/ 66103 w 66103"/>
                <a:gd name="connsiteY7" fmla="*/ 188405 h 200406"/>
                <a:gd name="connsiteX8" fmla="*/ 66103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907" y="17907"/>
                  </a:moveTo>
                  <a:lnTo>
                    <a:pt x="95" y="15240"/>
                  </a:lnTo>
                  <a:lnTo>
                    <a:pt x="95" y="4763"/>
                  </a:lnTo>
                  <a:lnTo>
                    <a:pt x="39529" y="0"/>
                  </a:lnTo>
                  <a:lnTo>
                    <a:pt x="40005" y="0"/>
                  </a:lnTo>
                  <a:lnTo>
                    <a:pt x="45339" y="3620"/>
                  </a:lnTo>
                  <a:lnTo>
                    <a:pt x="45339" y="186404"/>
                  </a:lnTo>
                  <a:lnTo>
                    <a:pt x="66103" y="188405"/>
                  </a:lnTo>
                  <a:lnTo>
                    <a:pt x="66103"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1" name="Freeform: Shape 1055">
              <a:extLst>
                <a:ext uri="{FF2B5EF4-FFF2-40B4-BE49-F238E27FC236}">
                  <a16:creationId xmlns:a16="http://schemas.microsoft.com/office/drawing/2014/main" id="{053C9CF5-E7A0-8DFA-E8B2-25137BA1D96E}"/>
                </a:ext>
              </a:extLst>
            </p:cNvPr>
            <p:cNvSpPr/>
            <p:nvPr/>
          </p:nvSpPr>
          <p:spPr>
            <a:xfrm>
              <a:off x="11757279" y="6509067"/>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1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8 h 182022"/>
                <a:gd name="connsiteX13" fmla="*/ 138303 w 177260"/>
                <a:gd name="connsiteY13" fmla="*/ 181928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1"/>
                  </a:lnTo>
                  <a:lnTo>
                    <a:pt x="140779" y="15240"/>
                  </a:lnTo>
                  <a:lnTo>
                    <a:pt x="119539" y="12287"/>
                  </a:lnTo>
                  <a:lnTo>
                    <a:pt x="119539" y="0"/>
                  </a:lnTo>
                  <a:lnTo>
                    <a:pt x="177260" y="0"/>
                  </a:lnTo>
                  <a:lnTo>
                    <a:pt x="177260" y="12287"/>
                  </a:lnTo>
                  <a:lnTo>
                    <a:pt x="157639" y="15240"/>
                  </a:lnTo>
                  <a:lnTo>
                    <a:pt x="157639" y="181928"/>
                  </a:lnTo>
                  <a:lnTo>
                    <a:pt x="138303" y="181928"/>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62" name="Freeform: Shape 1056">
              <a:extLst>
                <a:ext uri="{FF2B5EF4-FFF2-40B4-BE49-F238E27FC236}">
                  <a16:creationId xmlns:a16="http://schemas.microsoft.com/office/drawing/2014/main" id="{86BB56C7-2AC6-CB08-6A14-BAFF7CA2ADD4}"/>
                </a:ext>
              </a:extLst>
            </p:cNvPr>
            <p:cNvSpPr/>
            <p:nvPr/>
          </p:nvSpPr>
          <p:spPr>
            <a:xfrm>
              <a:off x="11951493"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2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3" name="Freeform: Shape 1057">
              <a:extLst>
                <a:ext uri="{FF2B5EF4-FFF2-40B4-BE49-F238E27FC236}">
                  <a16:creationId xmlns:a16="http://schemas.microsoft.com/office/drawing/2014/main" id="{BA417DB8-8616-7AF0-4D64-3EA115607771}"/>
                </a:ext>
              </a:extLst>
            </p:cNvPr>
            <p:cNvSpPr/>
            <p:nvPr/>
          </p:nvSpPr>
          <p:spPr>
            <a:xfrm>
              <a:off x="12085510" y="6519830"/>
              <a:ext cx="88106" cy="237744"/>
            </a:xfrm>
            <a:custGeom>
              <a:avLst/>
              <a:gdLst>
                <a:gd name="connsiteX0" fmla="*/ 24479 w 88106"/>
                <a:gd name="connsiteY0" fmla="*/ 167164 h 237744"/>
                <a:gd name="connsiteX1" fmla="*/ 17621 w 88106"/>
                <a:gd name="connsiteY1" fmla="*/ 145352 h 237744"/>
                <a:gd name="connsiteX2" fmla="*/ 17621 w 88106"/>
                <a:gd name="connsiteY2" fmla="*/ 51435 h 237744"/>
                <a:gd name="connsiteX3" fmla="*/ 0 w 88106"/>
                <a:gd name="connsiteY3" fmla="*/ 51435 h 237744"/>
                <a:gd name="connsiteX4" fmla="*/ 0 w 88106"/>
                <a:gd name="connsiteY4" fmla="*/ 40386 h 237744"/>
                <a:gd name="connsiteX5" fmla="*/ 6858 w 88106"/>
                <a:gd name="connsiteY5" fmla="*/ 38672 h 237744"/>
                <a:gd name="connsiteX6" fmla="*/ 14478 w 88106"/>
                <a:gd name="connsiteY6" fmla="*/ 36005 h 237744"/>
                <a:gd name="connsiteX7" fmla="*/ 20574 w 88106"/>
                <a:gd name="connsiteY7" fmla="*/ 27242 h 237744"/>
                <a:gd name="connsiteX8" fmla="*/ 25241 w 88106"/>
                <a:gd name="connsiteY8" fmla="*/ 12287 h 237744"/>
                <a:gd name="connsiteX9" fmla="*/ 28384 w 88106"/>
                <a:gd name="connsiteY9" fmla="*/ 0 h 237744"/>
                <a:gd name="connsiteX10" fmla="*/ 42863 w 88106"/>
                <a:gd name="connsiteY10" fmla="*/ 0 h 237744"/>
                <a:gd name="connsiteX11" fmla="*/ 43339 w 88106"/>
                <a:gd name="connsiteY11" fmla="*/ 35243 h 237744"/>
                <a:gd name="connsiteX12" fmla="*/ 84201 w 88106"/>
                <a:gd name="connsiteY12" fmla="*/ 35243 h 237744"/>
                <a:gd name="connsiteX13" fmla="*/ 84201 w 88106"/>
                <a:gd name="connsiteY13" fmla="*/ 51435 h 237744"/>
                <a:gd name="connsiteX14" fmla="*/ 43339 w 88106"/>
                <a:gd name="connsiteY14" fmla="*/ 51435 h 237744"/>
                <a:gd name="connsiteX15" fmla="*/ 43339 w 88106"/>
                <a:gd name="connsiteY15" fmla="*/ 126587 h 237744"/>
                <a:gd name="connsiteX16" fmla="*/ 44196 w 88106"/>
                <a:gd name="connsiteY16" fmla="*/ 146209 h 237744"/>
                <a:gd name="connsiteX17" fmla="*/ 47911 w 88106"/>
                <a:gd name="connsiteY17" fmla="*/ 153543 h 237744"/>
                <a:gd name="connsiteX18" fmla="*/ 57531 w 88106"/>
                <a:gd name="connsiteY18" fmla="*/ 155258 h 237744"/>
                <a:gd name="connsiteX19" fmla="*/ 72104 w 88106"/>
                <a:gd name="connsiteY19" fmla="*/ 153543 h 237744"/>
                <a:gd name="connsiteX20" fmla="*/ 84487 w 88106"/>
                <a:gd name="connsiteY20" fmla="*/ 149828 h 237744"/>
                <a:gd name="connsiteX21" fmla="*/ 88106 w 88106"/>
                <a:gd name="connsiteY21" fmla="*/ 160877 h 237744"/>
                <a:gd name="connsiteX22" fmla="*/ 69151 w 88106"/>
                <a:gd name="connsiteY22" fmla="*/ 169450 h 237744"/>
                <a:gd name="connsiteX23" fmla="*/ 45339 w 88106"/>
                <a:gd name="connsiteY23" fmla="*/ 173641 h 237744"/>
                <a:gd name="connsiteX24" fmla="*/ 24479 w 88106"/>
                <a:gd name="connsiteY24" fmla="*/ 167164 h 237744"/>
                <a:gd name="connsiteX25" fmla="*/ 62103 w 88106"/>
                <a:gd name="connsiteY25" fmla="*/ 220313 h 237744"/>
                <a:gd name="connsiteX26" fmla="*/ 53816 w 88106"/>
                <a:gd name="connsiteY26" fmla="*/ 232315 h 237744"/>
                <a:gd name="connsiteX27" fmla="*/ 46768 w 88106"/>
                <a:gd name="connsiteY27" fmla="*/ 237744 h 237744"/>
                <a:gd name="connsiteX28" fmla="*/ 46482 w 88106"/>
                <a:gd name="connsiteY28" fmla="*/ 237744 h 237744"/>
                <a:gd name="connsiteX29" fmla="*/ 38195 w 88106"/>
                <a:gd name="connsiteY29" fmla="*/ 233363 h 237744"/>
                <a:gd name="connsiteX30" fmla="*/ 37909 w 88106"/>
                <a:gd name="connsiteY30" fmla="*/ 231934 h 237744"/>
                <a:gd name="connsiteX31" fmla="*/ 43529 w 88106"/>
                <a:gd name="connsiteY31" fmla="*/ 225362 h 237744"/>
                <a:gd name="connsiteX32" fmla="*/ 45720 w 88106"/>
                <a:gd name="connsiteY32" fmla="*/ 215075 h 237744"/>
                <a:gd name="connsiteX33" fmla="*/ 44386 w 88106"/>
                <a:gd name="connsiteY33" fmla="*/ 209931 h 237744"/>
                <a:gd name="connsiteX34" fmla="*/ 40576 w 88106"/>
                <a:gd name="connsiteY34" fmla="*/ 206312 h 237744"/>
                <a:gd name="connsiteX35" fmla="*/ 35719 w 88106"/>
                <a:gd name="connsiteY35" fmla="*/ 196501 h 237744"/>
                <a:gd name="connsiteX36" fmla="*/ 39910 w 88106"/>
                <a:gd name="connsiteY36" fmla="*/ 187452 h 237744"/>
                <a:gd name="connsiteX37" fmla="*/ 48673 w 88106"/>
                <a:gd name="connsiteY37" fmla="*/ 184785 h 237744"/>
                <a:gd name="connsiteX38" fmla="*/ 49625 w 88106"/>
                <a:gd name="connsiteY38" fmla="*/ 184785 h 237744"/>
                <a:gd name="connsiteX39" fmla="*/ 61341 w 88106"/>
                <a:gd name="connsiteY39" fmla="*/ 189929 h 237744"/>
                <a:gd name="connsiteX40" fmla="*/ 65722 w 88106"/>
                <a:gd name="connsiteY40" fmla="*/ 204407 h 237744"/>
                <a:gd name="connsiteX41" fmla="*/ 62103 w 88106"/>
                <a:gd name="connsiteY41" fmla="*/ 220313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106" h="237744">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4" y="36767"/>
                    <a:pt x="14478" y="36005"/>
                  </a:cubicBezTo>
                  <a:cubicBezTo>
                    <a:pt x="17050" y="34576"/>
                    <a:pt x="19145" y="31623"/>
                    <a:pt x="20574" y="27242"/>
                  </a:cubicBezTo>
                  <a:cubicBezTo>
                    <a:pt x="21907" y="24098"/>
                    <a:pt x="23431" y="19145"/>
                    <a:pt x="25241" y="12287"/>
                  </a:cubicBezTo>
                  <a:cubicBezTo>
                    <a:pt x="27051" y="5429"/>
                    <a:pt x="28099" y="1334"/>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106" y="160877"/>
                  </a:lnTo>
                  <a:cubicBezTo>
                    <a:pt x="84201" y="163830"/>
                    <a:pt x="77819" y="166688"/>
                    <a:pt x="69151" y="169450"/>
                  </a:cubicBezTo>
                  <a:cubicBezTo>
                    <a:pt x="60388" y="172212"/>
                    <a:pt x="52483" y="173641"/>
                    <a:pt x="45339" y="173641"/>
                  </a:cubicBezTo>
                  <a:cubicBezTo>
                    <a:pt x="35909" y="173546"/>
                    <a:pt x="29051" y="171450"/>
                    <a:pt x="24479" y="167164"/>
                  </a:cubicBezTo>
                  <a:close/>
                  <a:moveTo>
                    <a:pt x="62103" y="220313"/>
                  </a:moveTo>
                  <a:cubicBezTo>
                    <a:pt x="59626" y="225171"/>
                    <a:pt x="56864" y="229172"/>
                    <a:pt x="53816" y="232315"/>
                  </a:cubicBezTo>
                  <a:cubicBezTo>
                    <a:pt x="50673" y="235458"/>
                    <a:pt x="48387" y="237173"/>
                    <a:pt x="46768" y="237744"/>
                  </a:cubicBezTo>
                  <a:lnTo>
                    <a:pt x="46482" y="237744"/>
                  </a:lnTo>
                  <a:lnTo>
                    <a:pt x="38195" y="233363"/>
                  </a:lnTo>
                  <a:lnTo>
                    <a:pt x="37909" y="231934"/>
                  </a:lnTo>
                  <a:cubicBezTo>
                    <a:pt x="40195" y="230791"/>
                    <a:pt x="42100" y="228600"/>
                    <a:pt x="43529" y="225362"/>
                  </a:cubicBezTo>
                  <a:cubicBezTo>
                    <a:pt x="44958" y="222123"/>
                    <a:pt x="45720" y="218694"/>
                    <a:pt x="45720" y="215075"/>
                  </a:cubicBezTo>
                  <a:cubicBezTo>
                    <a:pt x="45720" y="212979"/>
                    <a:pt x="45244" y="211265"/>
                    <a:pt x="44386" y="209931"/>
                  </a:cubicBezTo>
                  <a:cubicBezTo>
                    <a:pt x="43529" y="208598"/>
                    <a:pt x="42196" y="207359"/>
                    <a:pt x="40576"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9"/>
                  </a:cubicBezTo>
                  <a:cubicBezTo>
                    <a:pt x="64294" y="193358"/>
                    <a:pt x="65722" y="198120"/>
                    <a:pt x="65722" y="204407"/>
                  </a:cubicBezTo>
                  <a:cubicBezTo>
                    <a:pt x="65818" y="210026"/>
                    <a:pt x="64579" y="215360"/>
                    <a:pt x="62103" y="220313"/>
                  </a:cubicBezTo>
                  <a:close/>
                </a:path>
              </a:pathLst>
            </a:custGeom>
            <a:solidFill>
              <a:srgbClr val="FFFFFF"/>
            </a:solidFill>
            <a:ln w="9525" cap="flat">
              <a:noFill/>
              <a:prstDash val="solid"/>
              <a:miter/>
            </a:ln>
          </p:spPr>
          <p:txBody>
            <a:bodyPr anchor="ctr"/>
            <a:lstStyle/>
            <a:p>
              <a:pPr>
                <a:defRPr/>
              </a:pPr>
              <a:endParaRPr lang="ro-RO"/>
            </a:p>
          </p:txBody>
        </p:sp>
        <p:sp>
          <p:nvSpPr>
            <p:cNvPr id="64" name="Freeform: Shape 1058">
              <a:extLst>
                <a:ext uri="{FF2B5EF4-FFF2-40B4-BE49-F238E27FC236}">
                  <a16:creationId xmlns:a16="http://schemas.microsoft.com/office/drawing/2014/main" id="{5691185E-558B-BE78-99B6-DF7C2CE1C058}"/>
                </a:ext>
              </a:extLst>
            </p:cNvPr>
            <p:cNvSpPr/>
            <p:nvPr/>
          </p:nvSpPr>
          <p:spPr>
            <a:xfrm>
              <a:off x="12187713" y="6496875"/>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8 h 194119"/>
                <a:gd name="connsiteX15" fmla="*/ 18764 w 64865"/>
                <a:gd name="connsiteY15" fmla="*/ 5144 h 194119"/>
                <a:gd name="connsiteX16" fmla="*/ 31813 w 64865"/>
                <a:gd name="connsiteY16" fmla="*/ 0 h 194119"/>
                <a:gd name="connsiteX17" fmla="*/ 44101 w 64865"/>
                <a:gd name="connsiteY17" fmla="*/ 4382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8"/>
                  </a:cubicBezTo>
                  <a:cubicBezTo>
                    <a:pt x="14002" y="12859"/>
                    <a:pt x="15621" y="8573"/>
                    <a:pt x="18764" y="5144"/>
                  </a:cubicBezTo>
                  <a:cubicBezTo>
                    <a:pt x="21908" y="1715"/>
                    <a:pt x="26289" y="0"/>
                    <a:pt x="31813" y="0"/>
                  </a:cubicBezTo>
                  <a:cubicBezTo>
                    <a:pt x="37338" y="0"/>
                    <a:pt x="41434" y="1429"/>
                    <a:pt x="44101" y="4382"/>
                  </a:cubicBezTo>
                  <a:cubicBezTo>
                    <a:pt x="46672" y="7334"/>
                    <a:pt x="48006" y="11049"/>
                    <a:pt x="48006" y="15621"/>
                  </a:cubicBezTo>
                  <a:cubicBezTo>
                    <a:pt x="48006" y="21146"/>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65" name="Freeform: Shape 1059">
              <a:extLst>
                <a:ext uri="{FF2B5EF4-FFF2-40B4-BE49-F238E27FC236}">
                  <a16:creationId xmlns:a16="http://schemas.microsoft.com/office/drawing/2014/main" id="{2D3F808B-9DA3-4684-2C1B-C2FE9F8F91EE}"/>
                </a:ext>
              </a:extLst>
            </p:cNvPr>
            <p:cNvSpPr/>
            <p:nvPr/>
          </p:nvSpPr>
          <p:spPr>
            <a:xfrm>
              <a:off x="12270009" y="6551454"/>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8 w 126587"/>
                <a:gd name="connsiteY5" fmla="*/ 109442 h 142208"/>
                <a:gd name="connsiteX6" fmla="*/ 93631 w 126587"/>
                <a:gd name="connsiteY6" fmla="*/ 133921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7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50" y="22288"/>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8" y="109442"/>
                  </a:cubicBezTo>
                  <a:cubicBezTo>
                    <a:pt x="111538" y="120206"/>
                    <a:pt x="103537" y="128397"/>
                    <a:pt x="93631" y="133921"/>
                  </a:cubicBezTo>
                  <a:cubicBezTo>
                    <a:pt x="83725" y="139446"/>
                    <a:pt x="73247" y="142208"/>
                    <a:pt x="61913" y="142208"/>
                  </a:cubicBezTo>
                  <a:cubicBezTo>
                    <a:pt x="41338" y="142208"/>
                    <a:pt x="25908" y="135636"/>
                    <a:pt x="15526" y="122587"/>
                  </a:cubicBezTo>
                  <a:cubicBezTo>
                    <a:pt x="5143" y="109537"/>
                    <a:pt x="0" y="92393"/>
                    <a:pt x="0" y="71152"/>
                  </a:cubicBezTo>
                  <a:cubicBezTo>
                    <a:pt x="0" y="56483"/>
                    <a:pt x="3048" y="43815"/>
                    <a:pt x="9049" y="33052"/>
                  </a:cubicBezTo>
                  <a:close/>
                  <a:moveTo>
                    <a:pt x="89345" y="114300"/>
                  </a:moveTo>
                  <a:cubicBezTo>
                    <a:pt x="95345" y="104966"/>
                    <a:pt x="98393" y="91249"/>
                    <a:pt x="98393" y="72962"/>
                  </a:cubicBezTo>
                  <a:cubicBezTo>
                    <a:pt x="98393" y="54864"/>
                    <a:pt x="95631" y="40481"/>
                    <a:pt x="90106"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2"/>
                    <a:pt x="51340" y="128207"/>
                    <a:pt x="63437" y="128207"/>
                  </a:cubicBezTo>
                  <a:cubicBezTo>
                    <a:pt x="74676" y="128207"/>
                    <a:pt x="83248"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66" name="Freeform: Shape 1060">
              <a:extLst>
                <a:ext uri="{FF2B5EF4-FFF2-40B4-BE49-F238E27FC236}">
                  <a16:creationId xmlns:a16="http://schemas.microsoft.com/office/drawing/2014/main" id="{0639CA99-C3B6-06F1-CCB3-51E0BFDA7045}"/>
                </a:ext>
              </a:extLst>
            </p:cNvPr>
            <p:cNvSpPr/>
            <p:nvPr/>
          </p:nvSpPr>
          <p:spPr>
            <a:xfrm>
              <a:off x="12415837"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3"/>
                    <a:pt x="102870" y="33528"/>
                  </a:cubicBezTo>
                  <a:cubicBezTo>
                    <a:pt x="101537"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67" name="Freeform: Shape 1061">
              <a:extLst>
                <a:ext uri="{FF2B5EF4-FFF2-40B4-BE49-F238E27FC236}">
                  <a16:creationId xmlns:a16="http://schemas.microsoft.com/office/drawing/2014/main" id="{4630AD48-2AF5-A514-164A-5DDDA3ACC311}"/>
                </a:ext>
              </a:extLst>
            </p:cNvPr>
            <p:cNvSpPr/>
            <p:nvPr/>
          </p:nvSpPr>
          <p:spPr>
            <a:xfrm>
              <a:off x="12581191"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5" y="24003"/>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4"/>
                    <a:pt x="11239" y="14192"/>
                    <a:pt x="16954" y="11240"/>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912" y="139446"/>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8" name="Freeform: Shape 1062">
              <a:extLst>
                <a:ext uri="{FF2B5EF4-FFF2-40B4-BE49-F238E27FC236}">
                  <a16:creationId xmlns:a16="http://schemas.microsoft.com/office/drawing/2014/main" id="{1388C859-AC0F-90B2-14E2-6CD86095E30D}"/>
                </a:ext>
              </a:extLst>
            </p:cNvPr>
            <p:cNvSpPr/>
            <p:nvPr/>
          </p:nvSpPr>
          <p:spPr>
            <a:xfrm>
              <a:off x="12716637"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9" name="Freeform: Shape 1063">
              <a:extLst>
                <a:ext uri="{FF2B5EF4-FFF2-40B4-BE49-F238E27FC236}">
                  <a16:creationId xmlns:a16="http://schemas.microsoft.com/office/drawing/2014/main" id="{65F172C0-EA9F-4197-8766-DD7590ED195F}"/>
                </a:ext>
              </a:extLst>
            </p:cNvPr>
            <p:cNvSpPr/>
            <p:nvPr/>
          </p:nvSpPr>
          <p:spPr>
            <a:xfrm>
              <a:off x="12857416"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382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153 w 133064"/>
                <a:gd name="connsiteY24" fmla="*/ 181451 h 202987"/>
                <a:gd name="connsiteX25" fmla="*/ 93631 w 133064"/>
                <a:gd name="connsiteY25" fmla="*/ 171545 h 202987"/>
                <a:gd name="connsiteX26" fmla="*/ 93631 w 133064"/>
                <a:gd name="connsiteY26" fmla="*/ 82010 h 202987"/>
                <a:gd name="connsiteX27" fmla="*/ 84487 w 133064"/>
                <a:gd name="connsiteY27" fmla="*/ 76772 h 202987"/>
                <a:gd name="connsiteX28" fmla="*/ 69151 w 133064"/>
                <a:gd name="connsiteY28" fmla="*/ 74486 h 202987"/>
                <a:gd name="connsiteX29" fmla="*/ 38671 w 133064"/>
                <a:gd name="connsiteY29" fmla="*/ 89059 h 202987"/>
                <a:gd name="connsiteX30" fmla="*/ 27242 w 133064"/>
                <a:gd name="connsiteY30" fmla="*/ 133922 h 202987"/>
                <a:gd name="connsiteX31" fmla="*/ 37243 w 133064"/>
                <a:gd name="connsiteY31" fmla="*/ 173069 h 202987"/>
                <a:gd name="connsiteX32" fmla="*/ 63151 w 133064"/>
                <a:gd name="connsiteY32" fmla="*/ 185833 h 202987"/>
                <a:gd name="connsiteX33" fmla="*/ 81153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382"/>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538"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153" y="181451"/>
                  </a:moveTo>
                  <a:cubicBezTo>
                    <a:pt x="86678" y="178594"/>
                    <a:pt x="90868" y="175260"/>
                    <a:pt x="93631" y="171545"/>
                  </a:cubicBezTo>
                  <a:lnTo>
                    <a:pt x="93631" y="82010"/>
                  </a:lnTo>
                  <a:cubicBezTo>
                    <a:pt x="92297" y="80010"/>
                    <a:pt x="89249" y="78296"/>
                    <a:pt x="84487" y="76772"/>
                  </a:cubicBezTo>
                  <a:cubicBezTo>
                    <a:pt x="79629" y="75248"/>
                    <a:pt x="74581" y="74486"/>
                    <a:pt x="69151" y="74486"/>
                  </a:cubicBezTo>
                  <a:cubicBezTo>
                    <a:pt x="56388" y="74486"/>
                    <a:pt x="46292" y="79343"/>
                    <a:pt x="38671" y="89059"/>
                  </a:cubicBezTo>
                  <a:cubicBezTo>
                    <a:pt x="31051" y="98774"/>
                    <a:pt x="27242" y="113728"/>
                    <a:pt x="27242" y="133922"/>
                  </a:cubicBezTo>
                  <a:cubicBezTo>
                    <a:pt x="27242" y="151543"/>
                    <a:pt x="30575" y="164592"/>
                    <a:pt x="37243" y="173069"/>
                  </a:cubicBezTo>
                  <a:cubicBezTo>
                    <a:pt x="43910" y="181547"/>
                    <a:pt x="52578" y="185833"/>
                    <a:pt x="63151" y="185833"/>
                  </a:cubicBezTo>
                  <a:cubicBezTo>
                    <a:pt x="69723" y="185738"/>
                    <a:pt x="75629" y="184309"/>
                    <a:pt x="81153" y="181451"/>
                  </a:cubicBezTo>
                  <a:close/>
                </a:path>
              </a:pathLst>
            </a:custGeom>
            <a:solidFill>
              <a:srgbClr val="FFFFFF"/>
            </a:solidFill>
            <a:ln w="9525" cap="flat">
              <a:noFill/>
              <a:prstDash val="solid"/>
              <a:miter/>
            </a:ln>
          </p:spPr>
          <p:txBody>
            <a:bodyPr anchor="ctr"/>
            <a:lstStyle/>
            <a:p>
              <a:pPr>
                <a:defRPr/>
              </a:pPr>
              <a:endParaRPr lang="ro-RO"/>
            </a:p>
          </p:txBody>
        </p:sp>
        <p:sp>
          <p:nvSpPr>
            <p:cNvPr id="70" name="Freeform: Shape 1064">
              <a:extLst>
                <a:ext uri="{FF2B5EF4-FFF2-40B4-BE49-F238E27FC236}">
                  <a16:creationId xmlns:a16="http://schemas.microsoft.com/office/drawing/2014/main" id="{F05852C5-B757-9F74-D6BF-7862C367B690}"/>
                </a:ext>
              </a:extLst>
            </p:cNvPr>
            <p:cNvSpPr/>
            <p:nvPr/>
          </p:nvSpPr>
          <p:spPr>
            <a:xfrm>
              <a:off x="13009625"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71" name="Freeform: Shape 1065">
              <a:extLst>
                <a:ext uri="{FF2B5EF4-FFF2-40B4-BE49-F238E27FC236}">
                  <a16:creationId xmlns:a16="http://schemas.microsoft.com/office/drawing/2014/main" id="{3574B1A4-CAA9-646A-8D03-0E615F9B44DB}"/>
                </a:ext>
              </a:extLst>
            </p:cNvPr>
            <p:cNvSpPr/>
            <p:nvPr/>
          </p:nvSpPr>
          <p:spPr>
            <a:xfrm>
              <a:off x="10794015" y="6767576"/>
              <a:ext cx="133159" cy="202980"/>
            </a:xfrm>
            <a:custGeom>
              <a:avLst/>
              <a:gdLst>
                <a:gd name="connsiteX0" fmla="*/ 26670 w 133159"/>
                <a:gd name="connsiteY0" fmla="*/ 195644 h 202980"/>
                <a:gd name="connsiteX1" fmla="*/ 7239 w 133159"/>
                <a:gd name="connsiteY1" fmla="*/ 173165 h 202980"/>
                <a:gd name="connsiteX2" fmla="*/ 0 w 133159"/>
                <a:gd name="connsiteY2" fmla="*/ 135731 h 202980"/>
                <a:gd name="connsiteX3" fmla="*/ 8573 w 133159"/>
                <a:gd name="connsiteY3" fmla="*/ 97822 h 202980"/>
                <a:gd name="connsiteX4" fmla="*/ 33147 w 133159"/>
                <a:gd name="connsiteY4" fmla="*/ 70771 h 202980"/>
                <a:gd name="connsiteX5" fmla="*/ 70961 w 133159"/>
                <a:gd name="connsiteY5" fmla="*/ 60865 h 202980"/>
                <a:gd name="connsiteX6" fmla="*/ 93726 w 133159"/>
                <a:gd name="connsiteY6" fmla="*/ 63532 h 202980"/>
                <a:gd name="connsiteX7" fmla="*/ 93726 w 133159"/>
                <a:gd name="connsiteY7" fmla="*/ 17812 h 202980"/>
                <a:gd name="connsiteX8" fmla="*/ 68771 w 133159"/>
                <a:gd name="connsiteY8" fmla="*/ 14859 h 202980"/>
                <a:gd name="connsiteX9" fmla="*/ 68771 w 133159"/>
                <a:gd name="connsiteY9" fmla="*/ 4381 h 202980"/>
                <a:gd name="connsiteX10" fmla="*/ 112776 w 133159"/>
                <a:gd name="connsiteY10" fmla="*/ 0 h 202980"/>
                <a:gd name="connsiteX11" fmla="*/ 113538 w 133159"/>
                <a:gd name="connsiteY11" fmla="*/ 0 h 202980"/>
                <a:gd name="connsiteX12" fmla="*/ 118967 w 133159"/>
                <a:gd name="connsiteY12" fmla="*/ 3905 h 202980"/>
                <a:gd name="connsiteX13" fmla="*/ 118967 w 133159"/>
                <a:gd name="connsiteY13" fmla="*/ 187928 h 202980"/>
                <a:gd name="connsiteX14" fmla="*/ 133160 w 133159"/>
                <a:gd name="connsiteY14" fmla="*/ 187928 h 202980"/>
                <a:gd name="connsiteX15" fmla="*/ 133160 w 133159"/>
                <a:gd name="connsiteY15" fmla="*/ 199168 h 202980"/>
                <a:gd name="connsiteX16" fmla="*/ 119539 w 133159"/>
                <a:gd name="connsiteY16" fmla="*/ 201835 h 202980"/>
                <a:gd name="connsiteX17" fmla="*/ 107442 w 133159"/>
                <a:gd name="connsiteY17" fmla="*/ 202787 h 202980"/>
                <a:gd name="connsiteX18" fmla="*/ 98393 w 133159"/>
                <a:gd name="connsiteY18" fmla="*/ 200597 h 202980"/>
                <a:gd name="connsiteX19" fmla="*/ 95726 w 133159"/>
                <a:gd name="connsiteY19" fmla="*/ 191262 h 202980"/>
                <a:gd name="connsiteX20" fmla="*/ 95726 w 133159"/>
                <a:gd name="connsiteY20" fmla="*/ 183451 h 202980"/>
                <a:gd name="connsiteX21" fmla="*/ 77724 w 133159"/>
                <a:gd name="connsiteY21" fmla="*/ 197358 h 202980"/>
                <a:gd name="connsiteX22" fmla="*/ 53626 w 133159"/>
                <a:gd name="connsiteY22" fmla="*/ 202978 h 202980"/>
                <a:gd name="connsiteX23" fmla="*/ 26670 w 133159"/>
                <a:gd name="connsiteY23" fmla="*/ 195644 h 202980"/>
                <a:gd name="connsiteX24" fmla="*/ 81248 w 133159"/>
                <a:gd name="connsiteY24" fmla="*/ 181356 h 202980"/>
                <a:gd name="connsiteX25" fmla="*/ 93726 w 133159"/>
                <a:gd name="connsiteY25" fmla="*/ 171450 h 202980"/>
                <a:gd name="connsiteX26" fmla="*/ 93726 w 133159"/>
                <a:gd name="connsiteY26" fmla="*/ 81915 h 202980"/>
                <a:gd name="connsiteX27" fmla="*/ 84582 w 133159"/>
                <a:gd name="connsiteY27" fmla="*/ 76676 h 202980"/>
                <a:gd name="connsiteX28" fmla="*/ 69247 w 133159"/>
                <a:gd name="connsiteY28" fmla="*/ 74390 h 202980"/>
                <a:gd name="connsiteX29" fmla="*/ 38767 w 133159"/>
                <a:gd name="connsiteY29" fmla="*/ 88964 h 202980"/>
                <a:gd name="connsiteX30" fmla="*/ 27432 w 133159"/>
                <a:gd name="connsiteY30" fmla="*/ 133826 h 202980"/>
                <a:gd name="connsiteX31" fmla="*/ 37433 w 133159"/>
                <a:gd name="connsiteY31" fmla="*/ 172974 h 202980"/>
                <a:gd name="connsiteX32" fmla="*/ 63341 w 133159"/>
                <a:gd name="connsiteY32" fmla="*/ 185738 h 202980"/>
                <a:gd name="connsiteX33" fmla="*/ 81248 w 133159"/>
                <a:gd name="connsiteY33" fmla="*/ 181356 h 20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159" h="202980">
                  <a:moveTo>
                    <a:pt x="26670" y="195644"/>
                  </a:moveTo>
                  <a:cubicBezTo>
                    <a:pt x="18479" y="190786"/>
                    <a:pt x="12002" y="183261"/>
                    <a:pt x="7239" y="173165"/>
                  </a:cubicBezTo>
                  <a:cubicBezTo>
                    <a:pt x="2381" y="163068"/>
                    <a:pt x="0" y="150590"/>
                    <a:pt x="0" y="135731"/>
                  </a:cubicBezTo>
                  <a:cubicBezTo>
                    <a:pt x="0" y="121825"/>
                    <a:pt x="2857" y="109252"/>
                    <a:pt x="8573" y="97822"/>
                  </a:cubicBezTo>
                  <a:cubicBezTo>
                    <a:pt x="14288" y="86392"/>
                    <a:pt x="22479" y="77343"/>
                    <a:pt x="33147" y="70771"/>
                  </a:cubicBezTo>
                  <a:cubicBezTo>
                    <a:pt x="43815" y="64199"/>
                    <a:pt x="56483" y="60865"/>
                    <a:pt x="70961" y="60865"/>
                  </a:cubicBezTo>
                  <a:cubicBezTo>
                    <a:pt x="79248" y="60865"/>
                    <a:pt x="86868" y="61722"/>
                    <a:pt x="93726" y="63532"/>
                  </a:cubicBezTo>
                  <a:lnTo>
                    <a:pt x="93726" y="17812"/>
                  </a:lnTo>
                  <a:lnTo>
                    <a:pt x="68771" y="14859"/>
                  </a:lnTo>
                  <a:lnTo>
                    <a:pt x="68771" y="4381"/>
                  </a:lnTo>
                  <a:lnTo>
                    <a:pt x="112776" y="0"/>
                  </a:lnTo>
                  <a:lnTo>
                    <a:pt x="113538" y="0"/>
                  </a:lnTo>
                  <a:lnTo>
                    <a:pt x="118967" y="3905"/>
                  </a:lnTo>
                  <a:lnTo>
                    <a:pt x="118967" y="187928"/>
                  </a:lnTo>
                  <a:lnTo>
                    <a:pt x="133160" y="187928"/>
                  </a:lnTo>
                  <a:lnTo>
                    <a:pt x="133160" y="199168"/>
                  </a:lnTo>
                  <a:cubicBezTo>
                    <a:pt x="127921" y="200311"/>
                    <a:pt x="123444" y="201168"/>
                    <a:pt x="119539" y="201835"/>
                  </a:cubicBezTo>
                  <a:cubicBezTo>
                    <a:pt x="115729" y="202501"/>
                    <a:pt x="111633" y="202787"/>
                    <a:pt x="107442" y="202787"/>
                  </a:cubicBezTo>
                  <a:cubicBezTo>
                    <a:pt x="103251" y="202787"/>
                    <a:pt x="100203" y="202025"/>
                    <a:pt x="98393" y="200597"/>
                  </a:cubicBezTo>
                  <a:cubicBezTo>
                    <a:pt x="96584" y="199168"/>
                    <a:pt x="95726" y="196024"/>
                    <a:pt x="95726" y="191262"/>
                  </a:cubicBezTo>
                  <a:lnTo>
                    <a:pt x="95726" y="183451"/>
                  </a:lnTo>
                  <a:cubicBezTo>
                    <a:pt x="91154" y="188976"/>
                    <a:pt x="85154" y="193643"/>
                    <a:pt x="77724" y="197358"/>
                  </a:cubicBezTo>
                  <a:cubicBezTo>
                    <a:pt x="70295" y="201073"/>
                    <a:pt x="62294" y="202978"/>
                    <a:pt x="53626" y="202978"/>
                  </a:cubicBezTo>
                  <a:cubicBezTo>
                    <a:pt x="43815" y="203073"/>
                    <a:pt x="34862" y="200597"/>
                    <a:pt x="26670" y="195644"/>
                  </a:cubicBezTo>
                  <a:close/>
                  <a:moveTo>
                    <a:pt x="81248" y="181356"/>
                  </a:moveTo>
                  <a:cubicBezTo>
                    <a:pt x="86773" y="178499"/>
                    <a:pt x="90964" y="175165"/>
                    <a:pt x="93726" y="171450"/>
                  </a:cubicBezTo>
                  <a:lnTo>
                    <a:pt x="93726" y="81915"/>
                  </a:lnTo>
                  <a:cubicBezTo>
                    <a:pt x="92393" y="79915"/>
                    <a:pt x="89345" y="78200"/>
                    <a:pt x="84582" y="76676"/>
                  </a:cubicBezTo>
                  <a:cubicBezTo>
                    <a:pt x="79820" y="75152"/>
                    <a:pt x="74676" y="74390"/>
                    <a:pt x="69247" y="74390"/>
                  </a:cubicBezTo>
                  <a:cubicBezTo>
                    <a:pt x="56483" y="74390"/>
                    <a:pt x="46387" y="79248"/>
                    <a:pt x="38767" y="88964"/>
                  </a:cubicBezTo>
                  <a:cubicBezTo>
                    <a:pt x="31147" y="98679"/>
                    <a:pt x="27432" y="113633"/>
                    <a:pt x="27432" y="133826"/>
                  </a:cubicBezTo>
                  <a:cubicBezTo>
                    <a:pt x="27432" y="151448"/>
                    <a:pt x="30766" y="164497"/>
                    <a:pt x="37433" y="172974"/>
                  </a:cubicBezTo>
                  <a:cubicBezTo>
                    <a:pt x="44101" y="181451"/>
                    <a:pt x="52769" y="185738"/>
                    <a:pt x="63341" y="185738"/>
                  </a:cubicBezTo>
                  <a:cubicBezTo>
                    <a:pt x="69723" y="185642"/>
                    <a:pt x="75724" y="184214"/>
                    <a:pt x="81248" y="181356"/>
                  </a:cubicBezTo>
                  <a:close/>
                </a:path>
              </a:pathLst>
            </a:custGeom>
            <a:solidFill>
              <a:srgbClr val="FFFFFF"/>
            </a:solidFill>
            <a:ln w="9525" cap="flat">
              <a:noFill/>
              <a:prstDash val="solid"/>
              <a:miter/>
            </a:ln>
          </p:spPr>
          <p:txBody>
            <a:bodyPr anchor="ctr"/>
            <a:lstStyle/>
            <a:p>
              <a:pPr>
                <a:defRPr/>
              </a:pPr>
              <a:endParaRPr lang="ro-RO"/>
            </a:p>
          </p:txBody>
        </p:sp>
        <p:sp>
          <p:nvSpPr>
            <p:cNvPr id="72" name="Freeform: Shape 1066">
              <a:extLst>
                <a:ext uri="{FF2B5EF4-FFF2-40B4-BE49-F238E27FC236}">
                  <a16:creationId xmlns:a16="http://schemas.microsoft.com/office/drawing/2014/main" id="{4190805C-ACF7-510B-DBAD-055C7716D4BD}"/>
                </a:ext>
              </a:extLst>
            </p:cNvPr>
            <p:cNvSpPr/>
            <p:nvPr/>
          </p:nvSpPr>
          <p:spPr>
            <a:xfrm>
              <a:off x="10946225"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1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725 w 112585"/>
                <a:gd name="connsiteY17" fmla="*/ 58388 h 142208"/>
                <a:gd name="connsiteX18" fmla="*/ 86487 w 112585"/>
                <a:gd name="connsiteY18" fmla="*/ 47911 h 142208"/>
                <a:gd name="connsiteX19" fmla="*/ 79724 w 112585"/>
                <a:gd name="connsiteY19" fmla="*/ 22860 h 142208"/>
                <a:gd name="connsiteX20" fmla="*/ 59246 w 112585"/>
                <a:gd name="connsiteY20" fmla="*/ 13716 h 142208"/>
                <a:gd name="connsiteX21" fmla="*/ 36576 w 112585"/>
                <a:gd name="connsiteY21" fmla="*/ 24003 h 142208"/>
                <a:gd name="connsiteX22" fmla="*/ 26956 w 112585"/>
                <a:gd name="connsiteY22" fmla="*/ 58483 h 142208"/>
                <a:gd name="connsiteX23" fmla="*/ 85725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6" y="22955"/>
                    <a:pt x="21050" y="14668"/>
                    <a:pt x="30766" y="8763"/>
                  </a:cubicBezTo>
                  <a:cubicBezTo>
                    <a:pt x="40481" y="2857"/>
                    <a:pt x="51530" y="0"/>
                    <a:pt x="63913" y="0"/>
                  </a:cubicBezTo>
                  <a:cubicBezTo>
                    <a:pt x="79058" y="0"/>
                    <a:pt x="90869" y="4191"/>
                    <a:pt x="99251" y="12573"/>
                  </a:cubicBezTo>
                  <a:cubicBezTo>
                    <a:pt x="107633" y="20955"/>
                    <a:pt x="112109" y="33052"/>
                    <a:pt x="112586" y="48673"/>
                  </a:cubicBezTo>
                  <a:cubicBezTo>
                    <a:pt x="112586" y="58674"/>
                    <a:pt x="112014" y="66199"/>
                    <a:pt x="110871" y="71438"/>
                  </a:cubicBezTo>
                  <a:lnTo>
                    <a:pt x="26670" y="71438"/>
                  </a:lnTo>
                  <a:cubicBezTo>
                    <a:pt x="27051"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725" y="58388"/>
                  </a:moveTo>
                  <a:cubicBezTo>
                    <a:pt x="86201" y="54959"/>
                    <a:pt x="86487" y="51435"/>
                    <a:pt x="86487" y="47911"/>
                  </a:cubicBezTo>
                  <a:cubicBezTo>
                    <a:pt x="86297" y="37338"/>
                    <a:pt x="84106" y="28956"/>
                    <a:pt x="79724" y="22860"/>
                  </a:cubicBezTo>
                  <a:cubicBezTo>
                    <a:pt x="75438" y="16764"/>
                    <a:pt x="68580" y="13716"/>
                    <a:pt x="59246" y="13716"/>
                  </a:cubicBezTo>
                  <a:cubicBezTo>
                    <a:pt x="49816" y="13716"/>
                    <a:pt x="42196" y="17145"/>
                    <a:pt x="36576" y="24003"/>
                  </a:cubicBezTo>
                  <a:cubicBezTo>
                    <a:pt x="30956" y="30861"/>
                    <a:pt x="27718" y="42386"/>
                    <a:pt x="26956" y="58483"/>
                  </a:cubicBezTo>
                  <a:lnTo>
                    <a:pt x="85725" y="58483"/>
                  </a:lnTo>
                  <a:close/>
                </a:path>
              </a:pathLst>
            </a:custGeom>
            <a:solidFill>
              <a:srgbClr val="FFFFFF"/>
            </a:solidFill>
            <a:ln w="9525" cap="flat">
              <a:noFill/>
              <a:prstDash val="solid"/>
              <a:miter/>
            </a:ln>
          </p:spPr>
          <p:txBody>
            <a:bodyPr anchor="ctr"/>
            <a:lstStyle/>
            <a:p>
              <a:pPr>
                <a:defRPr/>
              </a:pPr>
              <a:endParaRPr lang="ro-RO"/>
            </a:p>
          </p:txBody>
        </p:sp>
        <p:sp>
          <p:nvSpPr>
            <p:cNvPr id="73" name="Freeform: Shape 1067">
              <a:extLst>
                <a:ext uri="{FF2B5EF4-FFF2-40B4-BE49-F238E27FC236}">
                  <a16:creationId xmlns:a16="http://schemas.microsoft.com/office/drawing/2014/main" id="{605384A3-AE2B-E5DE-9576-781B54CFAC88}"/>
                </a:ext>
              </a:extLst>
            </p:cNvPr>
            <p:cNvSpPr/>
            <p:nvPr/>
          </p:nvSpPr>
          <p:spPr>
            <a:xfrm>
              <a:off x="11142059"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6 w 120872"/>
                <a:gd name="connsiteY15" fmla="*/ 46958 h 186594"/>
                <a:gd name="connsiteX16" fmla="*/ 9334 w 120872"/>
                <a:gd name="connsiteY16" fmla="*/ 22860 h 186594"/>
                <a:gd name="connsiteX17" fmla="*/ 30099 w 120872"/>
                <a:gd name="connsiteY17" fmla="*/ 6096 h 186594"/>
                <a:gd name="connsiteX18" fmla="*/ 61817 w 120872"/>
                <a:gd name="connsiteY18" fmla="*/ 0 h 186594"/>
                <a:gd name="connsiteX19" fmla="*/ 81724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1 w 120872"/>
                <a:gd name="connsiteY26" fmla="*/ 12764 h 186594"/>
                <a:gd name="connsiteX27" fmla="*/ 35909 w 120872"/>
                <a:gd name="connsiteY27" fmla="*/ 19907 h 186594"/>
                <a:gd name="connsiteX28" fmla="*/ 27242 w 120872"/>
                <a:gd name="connsiteY28" fmla="*/ 40481 h 186594"/>
                <a:gd name="connsiteX29" fmla="*/ 32480 w 120872"/>
                <a:gd name="connsiteY29" fmla="*/ 56864 h 186594"/>
                <a:gd name="connsiteX30" fmla="*/ 45529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0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6" y="175641"/>
                    <a:pt x="0" y="175451"/>
                  </a:cubicBezTo>
                  <a:lnTo>
                    <a:pt x="2000" y="131159"/>
                  </a:lnTo>
                  <a:lnTo>
                    <a:pt x="17621" y="131159"/>
                  </a:lnTo>
                  <a:lnTo>
                    <a:pt x="21812" y="162973"/>
                  </a:lnTo>
                  <a:cubicBezTo>
                    <a:pt x="24574" y="165545"/>
                    <a:pt x="29147" y="167926"/>
                    <a:pt x="35433" y="169926"/>
                  </a:cubicBezTo>
                  <a:cubicBezTo>
                    <a:pt x="41720" y="171926"/>
                    <a:pt x="48577"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1" y="116777"/>
                    <a:pt x="74867" y="113538"/>
                  </a:cubicBezTo>
                  <a:cubicBezTo>
                    <a:pt x="69151" y="110300"/>
                    <a:pt x="61150" y="106394"/>
                    <a:pt x="51054" y="102013"/>
                  </a:cubicBezTo>
                  <a:cubicBezTo>
                    <a:pt x="41910" y="97917"/>
                    <a:pt x="34004" y="93726"/>
                    <a:pt x="27146" y="89535"/>
                  </a:cubicBezTo>
                  <a:cubicBezTo>
                    <a:pt x="20288" y="85344"/>
                    <a:pt x="14478" y="79629"/>
                    <a:pt x="9525" y="72485"/>
                  </a:cubicBezTo>
                  <a:cubicBezTo>
                    <a:pt x="4572" y="65342"/>
                    <a:pt x="2096" y="56864"/>
                    <a:pt x="2096" y="46958"/>
                  </a:cubicBezTo>
                  <a:cubicBezTo>
                    <a:pt x="2096" y="38005"/>
                    <a:pt x="4477" y="29908"/>
                    <a:pt x="9334" y="22860"/>
                  </a:cubicBezTo>
                  <a:cubicBezTo>
                    <a:pt x="14097" y="15716"/>
                    <a:pt x="21050" y="10192"/>
                    <a:pt x="30099" y="6096"/>
                  </a:cubicBezTo>
                  <a:cubicBezTo>
                    <a:pt x="39148" y="2000"/>
                    <a:pt x="49721" y="0"/>
                    <a:pt x="61817" y="0"/>
                  </a:cubicBezTo>
                  <a:cubicBezTo>
                    <a:pt x="69342" y="0"/>
                    <a:pt x="76009" y="571"/>
                    <a:pt x="81724"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526"/>
                    <a:pt x="67532" y="12764"/>
                    <a:pt x="61531" y="12764"/>
                  </a:cubicBezTo>
                  <a:cubicBezTo>
                    <a:pt x="50292" y="12764"/>
                    <a:pt x="41720" y="15145"/>
                    <a:pt x="35909" y="19907"/>
                  </a:cubicBezTo>
                  <a:cubicBezTo>
                    <a:pt x="30099" y="24670"/>
                    <a:pt x="27242" y="31528"/>
                    <a:pt x="27242" y="40481"/>
                  </a:cubicBezTo>
                  <a:cubicBezTo>
                    <a:pt x="27242" y="46958"/>
                    <a:pt x="28956" y="52483"/>
                    <a:pt x="32480" y="56864"/>
                  </a:cubicBezTo>
                  <a:cubicBezTo>
                    <a:pt x="36004" y="61246"/>
                    <a:pt x="40386" y="65056"/>
                    <a:pt x="45529" y="68104"/>
                  </a:cubicBezTo>
                  <a:cubicBezTo>
                    <a:pt x="50673" y="71152"/>
                    <a:pt x="59055" y="75438"/>
                    <a:pt x="70485" y="80867"/>
                  </a:cubicBezTo>
                  <a:cubicBezTo>
                    <a:pt x="81058" y="85916"/>
                    <a:pt x="89725"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871" y="167164"/>
                    <a:pt x="101441" y="173736"/>
                    <a:pt x="91630" y="178879"/>
                  </a:cubicBezTo>
                  <a:cubicBezTo>
                    <a:pt x="81724" y="184023"/>
                    <a:pt x="69818" y="186595"/>
                    <a:pt x="55817" y="186595"/>
                  </a:cubicBezTo>
                  <a:cubicBezTo>
                    <a:pt x="47244" y="186595"/>
                    <a:pt x="39719" y="185833"/>
                    <a:pt x="33052" y="184309"/>
                  </a:cubicBezTo>
                  <a:close/>
                </a:path>
              </a:pathLst>
            </a:custGeom>
            <a:solidFill>
              <a:srgbClr val="FFFFFF"/>
            </a:solidFill>
            <a:ln w="9525" cap="flat">
              <a:noFill/>
              <a:prstDash val="solid"/>
              <a:miter/>
            </a:ln>
          </p:spPr>
          <p:txBody>
            <a:bodyPr anchor="ctr"/>
            <a:lstStyle/>
            <a:p>
              <a:pPr>
                <a:defRPr/>
              </a:pPr>
              <a:endParaRPr lang="ro-RO"/>
            </a:p>
          </p:txBody>
        </p:sp>
        <p:sp>
          <p:nvSpPr>
            <p:cNvPr id="74" name="Freeform: Shape 1068">
              <a:extLst>
                <a:ext uri="{FF2B5EF4-FFF2-40B4-BE49-F238E27FC236}">
                  <a16:creationId xmlns:a16="http://schemas.microsoft.com/office/drawing/2014/main" id="{657B710C-BF40-C098-C132-A4EAF054C05C}"/>
                </a:ext>
              </a:extLst>
            </p:cNvPr>
            <p:cNvSpPr/>
            <p:nvPr/>
          </p:nvSpPr>
          <p:spPr>
            <a:xfrm>
              <a:off x="11281029" y="6829298"/>
              <a:ext cx="137541" cy="141351"/>
            </a:xfrm>
            <a:custGeom>
              <a:avLst/>
              <a:gdLst>
                <a:gd name="connsiteX0" fmla="*/ 103442 w 137541"/>
                <a:gd name="connsiteY0" fmla="*/ 138113 h 141351"/>
                <a:gd name="connsiteX1" fmla="*/ 100108 w 137541"/>
                <a:gd name="connsiteY1" fmla="*/ 129350 h 141351"/>
                <a:gd name="connsiteX2" fmla="*/ 100108 w 137541"/>
                <a:gd name="connsiteY2" fmla="*/ 121063 h 141351"/>
                <a:gd name="connsiteX3" fmla="*/ 79915 w 137541"/>
                <a:gd name="connsiteY3" fmla="*/ 135255 h 141351"/>
                <a:gd name="connsiteX4" fmla="*/ 55531 w 137541"/>
                <a:gd name="connsiteY4" fmla="*/ 141351 h 141351"/>
                <a:gd name="connsiteX5" fmla="*/ 23241 w 137541"/>
                <a:gd name="connsiteY5" fmla="*/ 129159 h 141351"/>
                <a:gd name="connsiteX6" fmla="*/ 13716 w 137541"/>
                <a:gd name="connsiteY6" fmla="*/ 88773 h 141351"/>
                <a:gd name="connsiteX7" fmla="*/ 13716 w 137541"/>
                <a:gd name="connsiteY7" fmla="*/ 17812 h 141351"/>
                <a:gd name="connsiteX8" fmla="*/ 0 w 137541"/>
                <a:gd name="connsiteY8" fmla="*/ 13906 h 141351"/>
                <a:gd name="connsiteX9" fmla="*/ 0 w 137541"/>
                <a:gd name="connsiteY9" fmla="*/ 3143 h 141351"/>
                <a:gd name="connsiteX10" fmla="*/ 34290 w 137541"/>
                <a:gd name="connsiteY10" fmla="*/ 0 h 141351"/>
                <a:gd name="connsiteX11" fmla="*/ 34576 w 137541"/>
                <a:gd name="connsiteY11" fmla="*/ 0 h 141351"/>
                <a:gd name="connsiteX12" fmla="*/ 39243 w 137541"/>
                <a:gd name="connsiteY12" fmla="*/ 2953 h 141351"/>
                <a:gd name="connsiteX13" fmla="*/ 39243 w 137541"/>
                <a:gd name="connsiteY13" fmla="*/ 86868 h 141351"/>
                <a:gd name="connsiteX14" fmla="*/ 41339 w 137541"/>
                <a:gd name="connsiteY14" fmla="*/ 109061 h 141351"/>
                <a:gd name="connsiteX15" fmla="*/ 48673 w 137541"/>
                <a:gd name="connsiteY15" fmla="*/ 120777 h 141351"/>
                <a:gd name="connsiteX16" fmla="*/ 64008 w 137541"/>
                <a:gd name="connsiteY16" fmla="*/ 124587 h 141351"/>
                <a:gd name="connsiteX17" fmla="*/ 82391 w 137541"/>
                <a:gd name="connsiteY17" fmla="*/ 120396 h 141351"/>
                <a:gd name="connsiteX18" fmla="*/ 97346 w 137541"/>
                <a:gd name="connsiteY18" fmla="*/ 110585 h 141351"/>
                <a:gd name="connsiteX19" fmla="*/ 97346 w 137541"/>
                <a:gd name="connsiteY19" fmla="*/ 17812 h 141351"/>
                <a:gd name="connsiteX20" fmla="*/ 79724 w 137541"/>
                <a:gd name="connsiteY20" fmla="*/ 13906 h 141351"/>
                <a:gd name="connsiteX21" fmla="*/ 79724 w 137541"/>
                <a:gd name="connsiteY21" fmla="*/ 3143 h 141351"/>
                <a:gd name="connsiteX22" fmla="*/ 116967 w 137541"/>
                <a:gd name="connsiteY22" fmla="*/ 0 h 141351"/>
                <a:gd name="connsiteX23" fmla="*/ 117253 w 137541"/>
                <a:gd name="connsiteY23" fmla="*/ 0 h 141351"/>
                <a:gd name="connsiteX24" fmla="*/ 122873 w 137541"/>
                <a:gd name="connsiteY24" fmla="*/ 2953 h 141351"/>
                <a:gd name="connsiteX25" fmla="*/ 122873 w 137541"/>
                <a:gd name="connsiteY25" fmla="*/ 126302 h 141351"/>
                <a:gd name="connsiteX26" fmla="*/ 137541 w 137541"/>
                <a:gd name="connsiteY26" fmla="*/ 126302 h 141351"/>
                <a:gd name="connsiteX27" fmla="*/ 137255 w 137541"/>
                <a:gd name="connsiteY27" fmla="*/ 137351 h 141351"/>
                <a:gd name="connsiteX28" fmla="*/ 125349 w 137541"/>
                <a:gd name="connsiteY28" fmla="*/ 140018 h 141351"/>
                <a:gd name="connsiteX29" fmla="*/ 113728 w 137541"/>
                <a:gd name="connsiteY29" fmla="*/ 140970 h 141351"/>
                <a:gd name="connsiteX30" fmla="*/ 103442 w 137541"/>
                <a:gd name="connsiteY30" fmla="*/ 138113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1">
                  <a:moveTo>
                    <a:pt x="103442" y="138113"/>
                  </a:moveTo>
                  <a:cubicBezTo>
                    <a:pt x="101251" y="136303"/>
                    <a:pt x="100108" y="133350"/>
                    <a:pt x="100108" y="129350"/>
                  </a:cubicBezTo>
                  <a:lnTo>
                    <a:pt x="100108" y="121063"/>
                  </a:lnTo>
                  <a:cubicBezTo>
                    <a:pt x="94678" y="126492"/>
                    <a:pt x="88011" y="131159"/>
                    <a:pt x="79915" y="135255"/>
                  </a:cubicBezTo>
                  <a:cubicBezTo>
                    <a:pt x="71819" y="139351"/>
                    <a:pt x="63722" y="141351"/>
                    <a:pt x="55531" y="141351"/>
                  </a:cubicBezTo>
                  <a:cubicBezTo>
                    <a:pt x="40386" y="141351"/>
                    <a:pt x="29623" y="137255"/>
                    <a:pt x="23241" y="129159"/>
                  </a:cubicBezTo>
                  <a:cubicBezTo>
                    <a:pt x="16859" y="120968"/>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8" y="140970"/>
                  </a:cubicBezTo>
                  <a:cubicBezTo>
                    <a:pt x="108966" y="140779"/>
                    <a:pt x="105632" y="139922"/>
                    <a:pt x="103442" y="138113"/>
                  </a:cubicBezTo>
                  <a:close/>
                </a:path>
              </a:pathLst>
            </a:custGeom>
            <a:solidFill>
              <a:srgbClr val="FFFFFF"/>
            </a:solidFill>
            <a:ln w="9525" cap="flat">
              <a:noFill/>
              <a:prstDash val="solid"/>
              <a:miter/>
            </a:ln>
          </p:spPr>
          <p:txBody>
            <a:bodyPr anchor="ctr"/>
            <a:lstStyle/>
            <a:p>
              <a:pPr>
                <a:defRPr/>
              </a:pPr>
              <a:endParaRPr lang="ro-RO"/>
            </a:p>
          </p:txBody>
        </p:sp>
        <p:sp>
          <p:nvSpPr>
            <p:cNvPr id="75" name="Freeform: Shape 1069">
              <a:extLst>
                <a:ext uri="{FF2B5EF4-FFF2-40B4-BE49-F238E27FC236}">
                  <a16:creationId xmlns:a16="http://schemas.microsoft.com/office/drawing/2014/main" id="{8FF521AC-32D9-5676-B221-36FDAFE825E5}"/>
                </a:ext>
              </a:extLst>
            </p:cNvPr>
            <p:cNvSpPr/>
            <p:nvPr/>
          </p:nvSpPr>
          <p:spPr>
            <a:xfrm>
              <a:off x="11433905" y="6828440"/>
              <a:ext cx="136305" cy="198596"/>
            </a:xfrm>
            <a:custGeom>
              <a:avLst/>
              <a:gdLst>
                <a:gd name="connsiteX0" fmla="*/ 127825 w 136305"/>
                <a:gd name="connsiteY0" fmla="*/ 104870 h 198596"/>
                <a:gd name="connsiteX1" fmla="*/ 103346 w 136305"/>
                <a:gd name="connsiteY1" fmla="*/ 132112 h 198596"/>
                <a:gd name="connsiteX2" fmla="*/ 66199 w 136305"/>
                <a:gd name="connsiteY2" fmla="*/ 142113 h 198596"/>
                <a:gd name="connsiteX3" fmla="*/ 53435 w 136305"/>
                <a:gd name="connsiteY3" fmla="*/ 141161 h 198596"/>
                <a:gd name="connsiteX4" fmla="*/ 42386 w 136305"/>
                <a:gd name="connsiteY4" fmla="*/ 138684 h 198596"/>
                <a:gd name="connsiteX5" fmla="*/ 43148 w 136305"/>
                <a:gd name="connsiteY5" fmla="*/ 159258 h 198596"/>
                <a:gd name="connsiteX6" fmla="*/ 43148 w 136305"/>
                <a:gd name="connsiteY6" fmla="*/ 183928 h 198596"/>
                <a:gd name="connsiteX7" fmla="*/ 68580 w 136305"/>
                <a:gd name="connsiteY7" fmla="*/ 186595 h 198596"/>
                <a:gd name="connsiteX8" fmla="*/ 68580 w 136305"/>
                <a:gd name="connsiteY8" fmla="*/ 198596 h 198596"/>
                <a:gd name="connsiteX9" fmla="*/ 286 w 136305"/>
                <a:gd name="connsiteY9" fmla="*/ 198596 h 198596"/>
                <a:gd name="connsiteX10" fmla="*/ 286 w 136305"/>
                <a:gd name="connsiteY10" fmla="*/ 186595 h 198596"/>
                <a:gd name="connsiteX11" fmla="*/ 17907 w 136305"/>
                <a:gd name="connsiteY11" fmla="*/ 183928 h 198596"/>
                <a:gd name="connsiteX12" fmla="*/ 17907 w 136305"/>
                <a:gd name="connsiteY12" fmla="*/ 22479 h 198596"/>
                <a:gd name="connsiteX13" fmla="*/ 0 w 136305"/>
                <a:gd name="connsiteY13" fmla="*/ 18098 h 198596"/>
                <a:gd name="connsiteX14" fmla="*/ 0 w 136305"/>
                <a:gd name="connsiteY14" fmla="*/ 4858 h 198596"/>
                <a:gd name="connsiteX15" fmla="*/ 34766 w 136305"/>
                <a:gd name="connsiteY15" fmla="*/ 476 h 198596"/>
                <a:gd name="connsiteX16" fmla="*/ 35242 w 136305"/>
                <a:gd name="connsiteY16" fmla="*/ 476 h 198596"/>
                <a:gd name="connsiteX17" fmla="*/ 40386 w 136305"/>
                <a:gd name="connsiteY17" fmla="*/ 4858 h 198596"/>
                <a:gd name="connsiteX18" fmla="*/ 40386 w 136305"/>
                <a:gd name="connsiteY18" fmla="*/ 19336 h 198596"/>
                <a:gd name="connsiteX19" fmla="*/ 58579 w 136305"/>
                <a:gd name="connsiteY19" fmla="*/ 5620 h 198596"/>
                <a:gd name="connsiteX20" fmla="*/ 82963 w 136305"/>
                <a:gd name="connsiteY20" fmla="*/ 0 h 198596"/>
                <a:gd name="connsiteX21" fmla="*/ 109538 w 136305"/>
                <a:gd name="connsiteY21" fmla="*/ 7144 h 198596"/>
                <a:gd name="connsiteX22" fmla="*/ 128968 w 136305"/>
                <a:gd name="connsiteY22" fmla="*/ 29147 h 198596"/>
                <a:gd name="connsiteX23" fmla="*/ 136303 w 136305"/>
                <a:gd name="connsiteY23" fmla="*/ 66866 h 198596"/>
                <a:gd name="connsiteX24" fmla="*/ 127825 w 136305"/>
                <a:gd name="connsiteY24" fmla="*/ 104870 h 198596"/>
                <a:gd name="connsiteX25" fmla="*/ 55626 w 136305"/>
                <a:gd name="connsiteY25" fmla="*/ 21050 h 198596"/>
                <a:gd name="connsiteX26" fmla="*/ 43148 w 136305"/>
                <a:gd name="connsiteY26" fmla="*/ 29623 h 198596"/>
                <a:gd name="connsiteX27" fmla="*/ 43148 w 136305"/>
                <a:gd name="connsiteY27" fmla="*/ 121920 h 198596"/>
                <a:gd name="connsiteX28" fmla="*/ 51816 w 136305"/>
                <a:gd name="connsiteY28" fmla="*/ 127159 h 198596"/>
                <a:gd name="connsiteX29" fmla="*/ 67151 w 136305"/>
                <a:gd name="connsiteY29" fmla="*/ 129445 h 198596"/>
                <a:gd name="connsiteX30" fmla="*/ 97631 w 136305"/>
                <a:gd name="connsiteY30" fmla="*/ 114491 h 198596"/>
                <a:gd name="connsiteX31" fmla="*/ 109252 w 136305"/>
                <a:gd name="connsiteY31" fmla="*/ 69437 h 198596"/>
                <a:gd name="connsiteX32" fmla="*/ 99060 w 136305"/>
                <a:gd name="connsiteY32" fmla="*/ 30004 h 198596"/>
                <a:gd name="connsiteX33" fmla="*/ 72961 w 136305"/>
                <a:gd name="connsiteY33" fmla="*/ 17050 h 198596"/>
                <a:gd name="connsiteX34" fmla="*/ 55626 w 136305"/>
                <a:gd name="connsiteY34" fmla="*/ 21050 h 19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305" h="198596">
                  <a:moveTo>
                    <a:pt x="127825" y="104870"/>
                  </a:moveTo>
                  <a:cubicBezTo>
                    <a:pt x="122111" y="116396"/>
                    <a:pt x="113919" y="125444"/>
                    <a:pt x="103346" y="132112"/>
                  </a:cubicBezTo>
                  <a:cubicBezTo>
                    <a:pt x="92773" y="138779"/>
                    <a:pt x="80391" y="142113"/>
                    <a:pt x="66199" y="142113"/>
                  </a:cubicBezTo>
                  <a:cubicBezTo>
                    <a:pt x="62293" y="142113"/>
                    <a:pt x="58007" y="141827"/>
                    <a:pt x="53435" y="141161"/>
                  </a:cubicBezTo>
                  <a:cubicBezTo>
                    <a:pt x="48863" y="140494"/>
                    <a:pt x="45148" y="139732"/>
                    <a:pt x="42386" y="138684"/>
                  </a:cubicBezTo>
                  <a:lnTo>
                    <a:pt x="43148" y="159258"/>
                  </a:lnTo>
                  <a:lnTo>
                    <a:pt x="43148" y="183928"/>
                  </a:lnTo>
                  <a:lnTo>
                    <a:pt x="68580" y="186595"/>
                  </a:lnTo>
                  <a:lnTo>
                    <a:pt x="68580" y="198596"/>
                  </a:lnTo>
                  <a:lnTo>
                    <a:pt x="286" y="198596"/>
                  </a:lnTo>
                  <a:lnTo>
                    <a:pt x="286" y="186595"/>
                  </a:lnTo>
                  <a:lnTo>
                    <a:pt x="17907" y="183928"/>
                  </a:lnTo>
                  <a:lnTo>
                    <a:pt x="17907" y="22479"/>
                  </a:lnTo>
                  <a:lnTo>
                    <a:pt x="0" y="18098"/>
                  </a:lnTo>
                  <a:lnTo>
                    <a:pt x="0" y="4858"/>
                  </a:lnTo>
                  <a:lnTo>
                    <a:pt x="34766" y="476"/>
                  </a:lnTo>
                  <a:lnTo>
                    <a:pt x="35242" y="476"/>
                  </a:lnTo>
                  <a:lnTo>
                    <a:pt x="40386" y="4858"/>
                  </a:lnTo>
                  <a:lnTo>
                    <a:pt x="40386" y="19336"/>
                  </a:lnTo>
                  <a:cubicBezTo>
                    <a:pt x="45244" y="13906"/>
                    <a:pt x="51340" y="9430"/>
                    <a:pt x="58579" y="5620"/>
                  </a:cubicBezTo>
                  <a:cubicBezTo>
                    <a:pt x="65818" y="1905"/>
                    <a:pt x="73914" y="0"/>
                    <a:pt x="82963" y="0"/>
                  </a:cubicBezTo>
                  <a:cubicBezTo>
                    <a:pt x="92583" y="0"/>
                    <a:pt x="101441" y="2381"/>
                    <a:pt x="109538" y="7144"/>
                  </a:cubicBezTo>
                  <a:cubicBezTo>
                    <a:pt x="117634" y="11906"/>
                    <a:pt x="124111" y="19241"/>
                    <a:pt x="128968" y="29147"/>
                  </a:cubicBezTo>
                  <a:cubicBezTo>
                    <a:pt x="133826" y="39053"/>
                    <a:pt x="136303" y="51626"/>
                    <a:pt x="136303" y="66866"/>
                  </a:cubicBezTo>
                  <a:cubicBezTo>
                    <a:pt x="136398" y="80677"/>
                    <a:pt x="133540" y="93345"/>
                    <a:pt x="127825" y="104870"/>
                  </a:cubicBezTo>
                  <a:close/>
                  <a:moveTo>
                    <a:pt x="55626" y="21050"/>
                  </a:moveTo>
                  <a:cubicBezTo>
                    <a:pt x="50197" y="23622"/>
                    <a:pt x="46101" y="26479"/>
                    <a:pt x="43148" y="29623"/>
                  </a:cubicBezTo>
                  <a:lnTo>
                    <a:pt x="43148" y="121920"/>
                  </a:lnTo>
                  <a:cubicBezTo>
                    <a:pt x="44291" y="123920"/>
                    <a:pt x="47149" y="125635"/>
                    <a:pt x="51816" y="127159"/>
                  </a:cubicBezTo>
                  <a:cubicBezTo>
                    <a:pt x="56483" y="128683"/>
                    <a:pt x="61531" y="129445"/>
                    <a:pt x="67151" y="129445"/>
                  </a:cubicBezTo>
                  <a:cubicBezTo>
                    <a:pt x="79724" y="129445"/>
                    <a:pt x="89916" y="124492"/>
                    <a:pt x="97631" y="114491"/>
                  </a:cubicBezTo>
                  <a:cubicBezTo>
                    <a:pt x="105346" y="104584"/>
                    <a:pt x="109252" y="89535"/>
                    <a:pt x="109252" y="69437"/>
                  </a:cubicBezTo>
                  <a:cubicBezTo>
                    <a:pt x="109252" y="51816"/>
                    <a:pt x="105823" y="38672"/>
                    <a:pt x="99060" y="30004"/>
                  </a:cubicBezTo>
                  <a:cubicBezTo>
                    <a:pt x="92297" y="21336"/>
                    <a:pt x="83629" y="17050"/>
                    <a:pt x="72961" y="17050"/>
                  </a:cubicBezTo>
                  <a:cubicBezTo>
                    <a:pt x="66865" y="17145"/>
                    <a:pt x="61055" y="18383"/>
                    <a:pt x="55626" y="21050"/>
                  </a:cubicBezTo>
                  <a:close/>
                </a:path>
              </a:pathLst>
            </a:custGeom>
            <a:solidFill>
              <a:srgbClr val="FFFFFF"/>
            </a:solidFill>
            <a:ln w="9525" cap="flat">
              <a:noFill/>
              <a:prstDash val="solid"/>
              <a:miter/>
            </a:ln>
          </p:spPr>
          <p:txBody>
            <a:bodyPr anchor="ctr"/>
            <a:lstStyle/>
            <a:p>
              <a:pPr>
                <a:defRPr/>
              </a:pPr>
              <a:endParaRPr lang="ro-RO"/>
            </a:p>
          </p:txBody>
        </p:sp>
        <p:sp>
          <p:nvSpPr>
            <p:cNvPr id="76" name="Freeform: Shape 1070">
              <a:extLst>
                <a:ext uri="{FF2B5EF4-FFF2-40B4-BE49-F238E27FC236}">
                  <a16:creationId xmlns:a16="http://schemas.microsoft.com/office/drawing/2014/main" id="{592890C0-4096-D971-5871-CB5D3647FAA9}"/>
                </a:ext>
              </a:extLst>
            </p:cNvPr>
            <p:cNvSpPr/>
            <p:nvPr/>
          </p:nvSpPr>
          <p:spPr>
            <a:xfrm>
              <a:off x="11592115"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9"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77" name="Freeform: Shape 1071">
              <a:extLst>
                <a:ext uri="{FF2B5EF4-FFF2-40B4-BE49-F238E27FC236}">
                  <a16:creationId xmlns:a16="http://schemas.microsoft.com/office/drawing/2014/main" id="{49CD3800-70D0-495E-69BB-47BE12644CF0}"/>
                </a:ext>
              </a:extLst>
            </p:cNvPr>
            <p:cNvSpPr/>
            <p:nvPr/>
          </p:nvSpPr>
          <p:spPr>
            <a:xfrm>
              <a:off x="11703462"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1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960" y="18955"/>
                    <a:pt x="53531"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154" y="140684"/>
                    <a:pt x="85439" y="139255"/>
                  </a:cubicBezTo>
                  <a:cubicBezTo>
                    <a:pt x="83820" y="137827"/>
                    <a:pt x="82963" y="134779"/>
                    <a:pt x="82963" y="130112"/>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1"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1" y="122872"/>
                    <a:pt x="44196" y="124968"/>
                    <a:pt x="51530" y="124968"/>
                  </a:cubicBezTo>
                  <a:cubicBezTo>
                    <a:pt x="55912" y="124968"/>
                    <a:pt x="60769" y="123634"/>
                    <a:pt x="66294" y="121063"/>
                  </a:cubicBezTo>
                  <a:close/>
                </a:path>
              </a:pathLst>
            </a:custGeom>
            <a:solidFill>
              <a:srgbClr val="FFFFFF"/>
            </a:solidFill>
            <a:ln w="9525" cap="flat">
              <a:noFill/>
              <a:prstDash val="solid"/>
              <a:miter/>
            </a:ln>
          </p:spPr>
          <p:txBody>
            <a:bodyPr anchor="ctr"/>
            <a:lstStyle/>
            <a:p>
              <a:pPr>
                <a:defRPr/>
              </a:pPr>
              <a:endParaRPr lang="ro-RO"/>
            </a:p>
          </p:txBody>
        </p:sp>
        <p:sp>
          <p:nvSpPr>
            <p:cNvPr id="78" name="Freeform: Shape 1072">
              <a:extLst>
                <a:ext uri="{FF2B5EF4-FFF2-40B4-BE49-F238E27FC236}">
                  <a16:creationId xmlns:a16="http://schemas.microsoft.com/office/drawing/2014/main" id="{05436D7F-0AA2-A366-7E8D-E795FE959BD2}"/>
                </a:ext>
              </a:extLst>
            </p:cNvPr>
            <p:cNvSpPr/>
            <p:nvPr/>
          </p:nvSpPr>
          <p:spPr>
            <a:xfrm>
              <a:off x="11829668" y="6832060"/>
              <a:ext cx="140970" cy="137731"/>
            </a:xfrm>
            <a:custGeom>
              <a:avLst/>
              <a:gdLst>
                <a:gd name="connsiteX0" fmla="*/ 95 w 140970"/>
                <a:gd name="connsiteY0" fmla="*/ 0 h 137731"/>
                <a:gd name="connsiteX1" fmla="*/ 56864 w 140970"/>
                <a:gd name="connsiteY1" fmla="*/ 0 h 137731"/>
                <a:gd name="connsiteX2" fmla="*/ 56864 w 140970"/>
                <a:gd name="connsiteY2" fmla="*/ 11525 h 137731"/>
                <a:gd name="connsiteX3" fmla="*/ 39529 w 140970"/>
                <a:gd name="connsiteY3" fmla="*/ 14669 h 137731"/>
                <a:gd name="connsiteX4" fmla="*/ 64198 w 140970"/>
                <a:gd name="connsiteY4" fmla="*/ 85153 h 137731"/>
                <a:gd name="connsiteX5" fmla="*/ 74486 w 140970"/>
                <a:gd name="connsiteY5" fmla="*/ 116205 h 137731"/>
                <a:gd name="connsiteX6" fmla="*/ 83344 w 140970"/>
                <a:gd name="connsiteY6" fmla="*/ 86106 h 137731"/>
                <a:gd name="connsiteX7" fmla="*/ 108014 w 140970"/>
                <a:gd name="connsiteY7" fmla="*/ 14669 h 137731"/>
                <a:gd name="connsiteX8" fmla="*/ 91345 w 140970"/>
                <a:gd name="connsiteY8" fmla="*/ 11525 h 137731"/>
                <a:gd name="connsiteX9" fmla="*/ 91345 w 140970"/>
                <a:gd name="connsiteY9" fmla="*/ 0 h 137731"/>
                <a:gd name="connsiteX10" fmla="*/ 140970 w 140970"/>
                <a:gd name="connsiteY10" fmla="*/ 0 h 137731"/>
                <a:gd name="connsiteX11" fmla="*/ 140970 w 140970"/>
                <a:gd name="connsiteY11" fmla="*/ 11525 h 137731"/>
                <a:gd name="connsiteX12" fmla="*/ 128206 w 140970"/>
                <a:gd name="connsiteY12" fmla="*/ 14669 h 137731"/>
                <a:gd name="connsiteX13" fmla="*/ 80963 w 140970"/>
                <a:gd name="connsiteY13" fmla="*/ 137731 h 137731"/>
                <a:gd name="connsiteX14" fmla="*/ 60198 w 140970"/>
                <a:gd name="connsiteY14" fmla="*/ 137731 h 137731"/>
                <a:gd name="connsiteX15" fmla="*/ 11049 w 140970"/>
                <a:gd name="connsiteY15" fmla="*/ 14669 h 137731"/>
                <a:gd name="connsiteX16" fmla="*/ 0 w 140970"/>
                <a:gd name="connsiteY16" fmla="*/ 11525 h 137731"/>
                <a:gd name="connsiteX17" fmla="*/ 0 w 140970"/>
                <a:gd name="connsiteY17" fmla="*/ 0 h 13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970" h="137731">
                  <a:moveTo>
                    <a:pt x="95" y="0"/>
                  </a:moveTo>
                  <a:lnTo>
                    <a:pt x="56864" y="0"/>
                  </a:lnTo>
                  <a:lnTo>
                    <a:pt x="56864" y="11525"/>
                  </a:lnTo>
                  <a:lnTo>
                    <a:pt x="39529" y="14669"/>
                  </a:lnTo>
                  <a:lnTo>
                    <a:pt x="64198" y="85153"/>
                  </a:lnTo>
                  <a:lnTo>
                    <a:pt x="74486" y="116205"/>
                  </a:lnTo>
                  <a:lnTo>
                    <a:pt x="83344" y="86106"/>
                  </a:lnTo>
                  <a:lnTo>
                    <a:pt x="108014" y="14669"/>
                  </a:lnTo>
                  <a:lnTo>
                    <a:pt x="91345" y="11525"/>
                  </a:lnTo>
                  <a:lnTo>
                    <a:pt x="91345" y="0"/>
                  </a:lnTo>
                  <a:lnTo>
                    <a:pt x="140970" y="0"/>
                  </a:lnTo>
                  <a:lnTo>
                    <a:pt x="140970" y="11525"/>
                  </a:lnTo>
                  <a:lnTo>
                    <a:pt x="128206" y="14669"/>
                  </a:lnTo>
                  <a:lnTo>
                    <a:pt x="80963" y="137731"/>
                  </a:lnTo>
                  <a:lnTo>
                    <a:pt x="60198" y="137731"/>
                  </a:lnTo>
                  <a:lnTo>
                    <a:pt x="11049" y="14669"/>
                  </a:lnTo>
                  <a:lnTo>
                    <a:pt x="0" y="11525"/>
                  </a:lnTo>
                  <a:lnTo>
                    <a:pt x="0" y="0"/>
                  </a:lnTo>
                  <a:close/>
                </a:path>
              </a:pathLst>
            </a:custGeom>
            <a:solidFill>
              <a:srgbClr val="FFFFFF"/>
            </a:solidFill>
            <a:ln w="9525" cap="flat">
              <a:noFill/>
              <a:prstDash val="solid"/>
              <a:miter/>
            </a:ln>
          </p:spPr>
          <p:txBody>
            <a:bodyPr anchor="ctr"/>
            <a:lstStyle/>
            <a:p>
              <a:pPr>
                <a:defRPr/>
              </a:pPr>
              <a:endParaRPr lang="ro-RO"/>
            </a:p>
          </p:txBody>
        </p:sp>
        <p:sp>
          <p:nvSpPr>
            <p:cNvPr id="79" name="Freeform: Shape 1073">
              <a:extLst>
                <a:ext uri="{FF2B5EF4-FFF2-40B4-BE49-F238E27FC236}">
                  <a16:creationId xmlns:a16="http://schemas.microsoft.com/office/drawing/2014/main" id="{E2D19A55-1F45-6D69-501C-CFACFD79DFDA}"/>
                </a:ext>
              </a:extLst>
            </p:cNvPr>
            <p:cNvSpPr/>
            <p:nvPr/>
          </p:nvSpPr>
          <p:spPr>
            <a:xfrm>
              <a:off x="11979497"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247" y="16764"/>
                    <a:pt x="68485" y="13716"/>
                    <a:pt x="59150" y="13716"/>
                  </a:cubicBezTo>
                  <a:cubicBezTo>
                    <a:pt x="49721" y="13716"/>
                    <a:pt x="42100" y="17145"/>
                    <a:pt x="36481" y="24003"/>
                  </a:cubicBezTo>
                  <a:cubicBezTo>
                    <a:pt x="30861" y="30861"/>
                    <a:pt x="27622"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0" name="Freeform: Shape 1074">
              <a:extLst>
                <a:ext uri="{FF2B5EF4-FFF2-40B4-BE49-F238E27FC236}">
                  <a16:creationId xmlns:a16="http://schemas.microsoft.com/office/drawing/2014/main" id="{5A032128-F46B-C809-AD6C-DB0B329738D6}"/>
                </a:ext>
              </a:extLst>
            </p:cNvPr>
            <p:cNvSpPr/>
            <p:nvPr/>
          </p:nvSpPr>
          <p:spPr>
            <a:xfrm>
              <a:off x="12112085" y="6827964"/>
              <a:ext cx="136016" cy="206025"/>
            </a:xfrm>
            <a:custGeom>
              <a:avLst/>
              <a:gdLst>
                <a:gd name="connsiteX0" fmla="*/ 14097 w 136016"/>
                <a:gd name="connsiteY0" fmla="*/ 196120 h 206025"/>
                <a:gd name="connsiteX1" fmla="*/ 0 w 136016"/>
                <a:gd name="connsiteY1" fmla="*/ 168783 h 206025"/>
                <a:gd name="connsiteX2" fmla="*/ 6763 w 136016"/>
                <a:gd name="connsiteY2" fmla="*/ 148971 h 206025"/>
                <a:gd name="connsiteX3" fmla="*/ 22765 w 136016"/>
                <a:gd name="connsiteY3" fmla="*/ 135255 h 206025"/>
                <a:gd name="connsiteX4" fmla="*/ 11525 w 136016"/>
                <a:gd name="connsiteY4" fmla="*/ 114681 h 206025"/>
                <a:gd name="connsiteX5" fmla="*/ 16669 w 136016"/>
                <a:gd name="connsiteY5" fmla="*/ 98012 h 206025"/>
                <a:gd name="connsiteX6" fmla="*/ 30099 w 136016"/>
                <a:gd name="connsiteY6" fmla="*/ 86011 h 206025"/>
                <a:gd name="connsiteX7" fmla="*/ 11335 w 136016"/>
                <a:gd name="connsiteY7" fmla="*/ 70580 h 206025"/>
                <a:gd name="connsiteX8" fmla="*/ 4858 w 136016"/>
                <a:gd name="connsiteY8" fmla="*/ 46863 h 206025"/>
                <a:gd name="connsiteX9" fmla="*/ 12763 w 136016"/>
                <a:gd name="connsiteY9" fmla="*/ 22098 h 206025"/>
                <a:gd name="connsiteX10" fmla="*/ 33814 w 136016"/>
                <a:gd name="connsiteY10" fmla="*/ 5905 h 206025"/>
                <a:gd name="connsiteX11" fmla="*/ 61627 w 136016"/>
                <a:gd name="connsiteY11" fmla="*/ 286 h 206025"/>
                <a:gd name="connsiteX12" fmla="*/ 100298 w 136016"/>
                <a:gd name="connsiteY12" fmla="*/ 10573 h 206025"/>
                <a:gd name="connsiteX13" fmla="*/ 111538 w 136016"/>
                <a:gd name="connsiteY13" fmla="*/ 3429 h 206025"/>
                <a:gd name="connsiteX14" fmla="*/ 127730 w 136016"/>
                <a:gd name="connsiteY14" fmla="*/ 0 h 206025"/>
                <a:gd name="connsiteX15" fmla="*/ 136017 w 136016"/>
                <a:gd name="connsiteY15" fmla="*/ 0 h 206025"/>
                <a:gd name="connsiteX16" fmla="*/ 136017 w 136016"/>
                <a:gd name="connsiteY16" fmla="*/ 21526 h 206025"/>
                <a:gd name="connsiteX17" fmla="*/ 109061 w 136016"/>
                <a:gd name="connsiteY17" fmla="*/ 21526 h 206025"/>
                <a:gd name="connsiteX18" fmla="*/ 114967 w 136016"/>
                <a:gd name="connsiteY18" fmla="*/ 42577 h 206025"/>
                <a:gd name="connsiteX19" fmla="*/ 107728 w 136016"/>
                <a:gd name="connsiteY19" fmla="*/ 68199 h 206025"/>
                <a:gd name="connsiteX20" fmla="*/ 87630 w 136016"/>
                <a:gd name="connsiteY20" fmla="*/ 85439 h 206025"/>
                <a:gd name="connsiteX21" fmla="*/ 58674 w 136016"/>
                <a:gd name="connsiteY21" fmla="*/ 91535 h 206025"/>
                <a:gd name="connsiteX22" fmla="*/ 39814 w 136016"/>
                <a:gd name="connsiteY22" fmla="*/ 89345 h 206025"/>
                <a:gd name="connsiteX23" fmla="*/ 34195 w 136016"/>
                <a:gd name="connsiteY23" fmla="*/ 96965 h 206025"/>
                <a:gd name="connsiteX24" fmla="*/ 32004 w 136016"/>
                <a:gd name="connsiteY24" fmla="*/ 105061 h 206025"/>
                <a:gd name="connsiteX25" fmla="*/ 37909 w 136016"/>
                <a:gd name="connsiteY25" fmla="*/ 117157 h 206025"/>
                <a:gd name="connsiteX26" fmla="*/ 58960 w 136016"/>
                <a:gd name="connsiteY26" fmla="*/ 120491 h 206025"/>
                <a:gd name="connsiteX27" fmla="*/ 86582 w 136016"/>
                <a:gd name="connsiteY27" fmla="*/ 120491 h 206025"/>
                <a:gd name="connsiteX28" fmla="*/ 121825 w 136016"/>
                <a:gd name="connsiteY28" fmla="*/ 129540 h 206025"/>
                <a:gd name="connsiteX29" fmla="*/ 133350 w 136016"/>
                <a:gd name="connsiteY29" fmla="*/ 155258 h 206025"/>
                <a:gd name="connsiteX30" fmla="*/ 123349 w 136016"/>
                <a:gd name="connsiteY30" fmla="*/ 180880 h 206025"/>
                <a:gd name="connsiteX31" fmla="*/ 96298 w 136016"/>
                <a:gd name="connsiteY31" fmla="*/ 199263 h 206025"/>
                <a:gd name="connsiteX32" fmla="*/ 59436 w 136016"/>
                <a:gd name="connsiteY32" fmla="*/ 206026 h 206025"/>
                <a:gd name="connsiteX33" fmla="*/ 14097 w 136016"/>
                <a:gd name="connsiteY33" fmla="*/ 196120 h 206025"/>
                <a:gd name="connsiteX34" fmla="*/ 84392 w 136016"/>
                <a:gd name="connsiteY34" fmla="*/ 188309 h 206025"/>
                <a:gd name="connsiteX35" fmla="*/ 101632 w 136016"/>
                <a:gd name="connsiteY35" fmla="*/ 177832 h 206025"/>
                <a:gd name="connsiteX36" fmla="*/ 108204 w 136016"/>
                <a:gd name="connsiteY36" fmla="*/ 161544 h 206025"/>
                <a:gd name="connsiteX37" fmla="*/ 102299 w 136016"/>
                <a:gd name="connsiteY37" fmla="*/ 145542 h 206025"/>
                <a:gd name="connsiteX38" fmla="*/ 79534 w 136016"/>
                <a:gd name="connsiteY38" fmla="*/ 140494 h 206025"/>
                <a:gd name="connsiteX39" fmla="*/ 50673 w 136016"/>
                <a:gd name="connsiteY39" fmla="*/ 140494 h 206025"/>
                <a:gd name="connsiteX40" fmla="*/ 35242 w 136016"/>
                <a:gd name="connsiteY40" fmla="*/ 139255 h 206025"/>
                <a:gd name="connsiteX41" fmla="*/ 25241 w 136016"/>
                <a:gd name="connsiteY41" fmla="*/ 163925 h 206025"/>
                <a:gd name="connsiteX42" fmla="*/ 33528 w 136016"/>
                <a:gd name="connsiteY42" fmla="*/ 184690 h 206025"/>
                <a:gd name="connsiteX43" fmla="*/ 61722 w 136016"/>
                <a:gd name="connsiteY43" fmla="*/ 191834 h 206025"/>
                <a:gd name="connsiteX44" fmla="*/ 84392 w 136016"/>
                <a:gd name="connsiteY44" fmla="*/ 188309 h 206025"/>
                <a:gd name="connsiteX45" fmla="*/ 89154 w 136016"/>
                <a:gd name="connsiteY45" fmla="*/ 45244 h 206025"/>
                <a:gd name="connsiteX46" fmla="*/ 81915 w 136016"/>
                <a:gd name="connsiteY46" fmla="*/ 21146 h 206025"/>
                <a:gd name="connsiteX47" fmla="*/ 60293 w 136016"/>
                <a:gd name="connsiteY47" fmla="*/ 13430 h 206025"/>
                <a:gd name="connsiteX48" fmla="*/ 38957 w 136016"/>
                <a:gd name="connsiteY48" fmla="*/ 20860 h 206025"/>
                <a:gd name="connsiteX49" fmla="*/ 31147 w 136016"/>
                <a:gd name="connsiteY49" fmla="*/ 44672 h 206025"/>
                <a:gd name="connsiteX50" fmla="*/ 38576 w 136016"/>
                <a:gd name="connsiteY50" fmla="*/ 69151 h 206025"/>
                <a:gd name="connsiteX51" fmla="*/ 61246 w 136016"/>
                <a:gd name="connsiteY51" fmla="*/ 78200 h 206025"/>
                <a:gd name="connsiteX52" fmla="*/ 89154 w 136016"/>
                <a:gd name="connsiteY52" fmla="*/ 45244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6016" h="206025">
                  <a:moveTo>
                    <a:pt x="14097" y="196120"/>
                  </a:moveTo>
                  <a:cubicBezTo>
                    <a:pt x="4763" y="189548"/>
                    <a:pt x="0" y="180403"/>
                    <a:pt x="0" y="168783"/>
                  </a:cubicBezTo>
                  <a:cubicBezTo>
                    <a:pt x="0" y="161639"/>
                    <a:pt x="2191" y="154972"/>
                    <a:pt x="6763" y="148971"/>
                  </a:cubicBezTo>
                  <a:cubicBezTo>
                    <a:pt x="11239" y="142970"/>
                    <a:pt x="16574" y="138398"/>
                    <a:pt x="22765" y="135255"/>
                  </a:cubicBezTo>
                  <a:cubicBezTo>
                    <a:pt x="15240" y="130969"/>
                    <a:pt x="11525" y="124111"/>
                    <a:pt x="11525" y="114681"/>
                  </a:cubicBezTo>
                  <a:cubicBezTo>
                    <a:pt x="11525" y="108775"/>
                    <a:pt x="13240" y="103251"/>
                    <a:pt x="16669" y="98012"/>
                  </a:cubicBezTo>
                  <a:cubicBezTo>
                    <a:pt x="20098" y="92773"/>
                    <a:pt x="24575" y="88773"/>
                    <a:pt x="30099" y="86011"/>
                  </a:cubicBezTo>
                  <a:cubicBezTo>
                    <a:pt x="21908" y="82391"/>
                    <a:pt x="15716" y="77248"/>
                    <a:pt x="11335" y="70580"/>
                  </a:cubicBezTo>
                  <a:cubicBezTo>
                    <a:pt x="6953" y="63913"/>
                    <a:pt x="4858" y="56007"/>
                    <a:pt x="4858" y="46863"/>
                  </a:cubicBezTo>
                  <a:cubicBezTo>
                    <a:pt x="4858" y="37433"/>
                    <a:pt x="7525" y="29147"/>
                    <a:pt x="12763" y="22098"/>
                  </a:cubicBezTo>
                  <a:cubicBezTo>
                    <a:pt x="18097" y="15049"/>
                    <a:pt x="25051" y="9716"/>
                    <a:pt x="33814" y="5905"/>
                  </a:cubicBezTo>
                  <a:cubicBezTo>
                    <a:pt x="42577" y="2191"/>
                    <a:pt x="51816" y="286"/>
                    <a:pt x="61627" y="286"/>
                  </a:cubicBezTo>
                  <a:cubicBezTo>
                    <a:pt x="78105" y="286"/>
                    <a:pt x="90964" y="3715"/>
                    <a:pt x="100298" y="10573"/>
                  </a:cubicBezTo>
                  <a:cubicBezTo>
                    <a:pt x="102775" y="8096"/>
                    <a:pt x="106489" y="5715"/>
                    <a:pt x="111538" y="3429"/>
                  </a:cubicBezTo>
                  <a:cubicBezTo>
                    <a:pt x="116586" y="1143"/>
                    <a:pt x="122015" y="0"/>
                    <a:pt x="127730" y="0"/>
                  </a:cubicBezTo>
                  <a:lnTo>
                    <a:pt x="136017" y="0"/>
                  </a:lnTo>
                  <a:lnTo>
                    <a:pt x="136017" y="21526"/>
                  </a:lnTo>
                  <a:lnTo>
                    <a:pt x="109061" y="21526"/>
                  </a:lnTo>
                  <a:cubicBezTo>
                    <a:pt x="112967" y="27527"/>
                    <a:pt x="114967" y="34576"/>
                    <a:pt x="114967" y="42577"/>
                  </a:cubicBezTo>
                  <a:cubicBezTo>
                    <a:pt x="114967" y="52197"/>
                    <a:pt x="112585" y="60770"/>
                    <a:pt x="107728" y="68199"/>
                  </a:cubicBezTo>
                  <a:cubicBezTo>
                    <a:pt x="102870" y="75628"/>
                    <a:pt x="96203" y="81344"/>
                    <a:pt x="87630" y="85439"/>
                  </a:cubicBezTo>
                  <a:cubicBezTo>
                    <a:pt x="79058" y="89535"/>
                    <a:pt x="69437" y="91535"/>
                    <a:pt x="58674" y="91535"/>
                  </a:cubicBezTo>
                  <a:cubicBezTo>
                    <a:pt x="51625" y="91535"/>
                    <a:pt x="45339" y="90773"/>
                    <a:pt x="39814" y="89345"/>
                  </a:cubicBezTo>
                  <a:cubicBezTo>
                    <a:pt x="37529" y="91630"/>
                    <a:pt x="35624" y="94107"/>
                    <a:pt x="34195" y="96965"/>
                  </a:cubicBezTo>
                  <a:cubicBezTo>
                    <a:pt x="32766" y="99727"/>
                    <a:pt x="32004" y="102394"/>
                    <a:pt x="32004" y="105061"/>
                  </a:cubicBezTo>
                  <a:cubicBezTo>
                    <a:pt x="32004" y="110966"/>
                    <a:pt x="34004" y="114967"/>
                    <a:pt x="37909" y="117157"/>
                  </a:cubicBezTo>
                  <a:cubicBezTo>
                    <a:pt x="41815" y="119348"/>
                    <a:pt x="48863" y="120491"/>
                    <a:pt x="58960" y="120491"/>
                  </a:cubicBezTo>
                  <a:lnTo>
                    <a:pt x="86582" y="120491"/>
                  </a:lnTo>
                  <a:cubicBezTo>
                    <a:pt x="102394" y="120491"/>
                    <a:pt x="114109" y="123539"/>
                    <a:pt x="121825" y="129540"/>
                  </a:cubicBezTo>
                  <a:cubicBezTo>
                    <a:pt x="129540" y="135541"/>
                    <a:pt x="133350" y="144113"/>
                    <a:pt x="133350" y="155258"/>
                  </a:cubicBezTo>
                  <a:cubicBezTo>
                    <a:pt x="133350" y="164592"/>
                    <a:pt x="130016" y="173069"/>
                    <a:pt x="123349" y="180880"/>
                  </a:cubicBezTo>
                  <a:cubicBezTo>
                    <a:pt x="116681" y="188595"/>
                    <a:pt x="107633" y="194786"/>
                    <a:pt x="96298" y="199263"/>
                  </a:cubicBezTo>
                  <a:cubicBezTo>
                    <a:pt x="84963" y="203740"/>
                    <a:pt x="72676" y="206026"/>
                    <a:pt x="59436" y="206026"/>
                  </a:cubicBezTo>
                  <a:cubicBezTo>
                    <a:pt x="38671" y="206026"/>
                    <a:pt x="23527" y="202692"/>
                    <a:pt x="14097" y="196120"/>
                  </a:cubicBezTo>
                  <a:close/>
                  <a:moveTo>
                    <a:pt x="84392" y="188309"/>
                  </a:moveTo>
                  <a:cubicBezTo>
                    <a:pt x="91535" y="185928"/>
                    <a:pt x="97250" y="182404"/>
                    <a:pt x="101632" y="177832"/>
                  </a:cubicBezTo>
                  <a:cubicBezTo>
                    <a:pt x="106013" y="173165"/>
                    <a:pt x="108204" y="167735"/>
                    <a:pt x="108204" y="161544"/>
                  </a:cubicBezTo>
                  <a:cubicBezTo>
                    <a:pt x="108204" y="154210"/>
                    <a:pt x="106204" y="148876"/>
                    <a:pt x="102299" y="145542"/>
                  </a:cubicBezTo>
                  <a:cubicBezTo>
                    <a:pt x="98393" y="142208"/>
                    <a:pt x="90773" y="140494"/>
                    <a:pt x="79534" y="140494"/>
                  </a:cubicBezTo>
                  <a:lnTo>
                    <a:pt x="50673" y="140494"/>
                  </a:lnTo>
                  <a:cubicBezTo>
                    <a:pt x="44101" y="140494"/>
                    <a:pt x="39053" y="140113"/>
                    <a:pt x="35242" y="139255"/>
                  </a:cubicBezTo>
                  <a:cubicBezTo>
                    <a:pt x="28575" y="146590"/>
                    <a:pt x="25241" y="154876"/>
                    <a:pt x="25241" y="163925"/>
                  </a:cubicBezTo>
                  <a:cubicBezTo>
                    <a:pt x="25241" y="172974"/>
                    <a:pt x="28004" y="180023"/>
                    <a:pt x="33528" y="184690"/>
                  </a:cubicBezTo>
                  <a:cubicBezTo>
                    <a:pt x="39053" y="189452"/>
                    <a:pt x="48482" y="191834"/>
                    <a:pt x="61722" y="191834"/>
                  </a:cubicBezTo>
                  <a:cubicBezTo>
                    <a:pt x="69723" y="191834"/>
                    <a:pt x="77248" y="190691"/>
                    <a:pt x="84392" y="188309"/>
                  </a:cubicBezTo>
                  <a:close/>
                  <a:moveTo>
                    <a:pt x="89154" y="45244"/>
                  </a:moveTo>
                  <a:cubicBezTo>
                    <a:pt x="89154" y="34290"/>
                    <a:pt x="86773" y="26289"/>
                    <a:pt x="81915" y="21146"/>
                  </a:cubicBezTo>
                  <a:cubicBezTo>
                    <a:pt x="77153" y="16002"/>
                    <a:pt x="69913" y="13430"/>
                    <a:pt x="60293" y="13430"/>
                  </a:cubicBezTo>
                  <a:cubicBezTo>
                    <a:pt x="51340" y="13430"/>
                    <a:pt x="44196" y="15907"/>
                    <a:pt x="38957" y="20860"/>
                  </a:cubicBezTo>
                  <a:cubicBezTo>
                    <a:pt x="33718" y="25813"/>
                    <a:pt x="31147" y="33814"/>
                    <a:pt x="31147" y="44672"/>
                  </a:cubicBezTo>
                  <a:cubicBezTo>
                    <a:pt x="31147" y="54959"/>
                    <a:pt x="33623" y="63151"/>
                    <a:pt x="38576" y="69151"/>
                  </a:cubicBezTo>
                  <a:cubicBezTo>
                    <a:pt x="43529" y="75152"/>
                    <a:pt x="51054" y="78200"/>
                    <a:pt x="61246" y="78200"/>
                  </a:cubicBezTo>
                  <a:cubicBezTo>
                    <a:pt x="79820" y="78296"/>
                    <a:pt x="89154" y="67247"/>
                    <a:pt x="89154" y="45244"/>
                  </a:cubicBezTo>
                  <a:close/>
                </a:path>
              </a:pathLst>
            </a:custGeom>
            <a:solidFill>
              <a:srgbClr val="FFFFFF"/>
            </a:solidFill>
            <a:ln w="9525" cap="flat">
              <a:noFill/>
              <a:prstDash val="solid"/>
              <a:miter/>
            </a:ln>
          </p:spPr>
          <p:txBody>
            <a:bodyPr anchor="ctr"/>
            <a:lstStyle/>
            <a:p>
              <a:pPr>
                <a:defRPr/>
              </a:pPr>
              <a:endParaRPr lang="ro-RO"/>
            </a:p>
          </p:txBody>
        </p:sp>
        <p:sp>
          <p:nvSpPr>
            <p:cNvPr id="81" name="Freeform: Shape 1075">
              <a:extLst>
                <a:ext uri="{FF2B5EF4-FFF2-40B4-BE49-F238E27FC236}">
                  <a16:creationId xmlns:a16="http://schemas.microsoft.com/office/drawing/2014/main" id="{593AB80E-C0E1-6F89-63A1-404706EC9246}"/>
                </a:ext>
              </a:extLst>
            </p:cNvPr>
            <p:cNvSpPr/>
            <p:nvPr/>
          </p:nvSpPr>
          <p:spPr>
            <a:xfrm>
              <a:off x="12254293" y="6767576"/>
              <a:ext cx="150495" cy="200501"/>
            </a:xfrm>
            <a:custGeom>
              <a:avLst/>
              <a:gdLst>
                <a:gd name="connsiteX0" fmla="*/ 20574 w 150495"/>
                <a:gd name="connsiteY0" fmla="*/ 17812 h 200501"/>
                <a:gd name="connsiteX1" fmla="*/ 0 w 150495"/>
                <a:gd name="connsiteY1" fmla="*/ 15145 h 200501"/>
                <a:gd name="connsiteX2" fmla="*/ 0 w 150495"/>
                <a:gd name="connsiteY2" fmla="*/ 4667 h 200501"/>
                <a:gd name="connsiteX3" fmla="*/ 39910 w 150495"/>
                <a:gd name="connsiteY3" fmla="*/ 0 h 200501"/>
                <a:gd name="connsiteX4" fmla="*/ 40386 w 150495"/>
                <a:gd name="connsiteY4" fmla="*/ 0 h 200501"/>
                <a:gd name="connsiteX5" fmla="*/ 45720 w 150495"/>
                <a:gd name="connsiteY5" fmla="*/ 3715 h 200501"/>
                <a:gd name="connsiteX6" fmla="*/ 45720 w 150495"/>
                <a:gd name="connsiteY6" fmla="*/ 60484 h 200501"/>
                <a:gd name="connsiteX7" fmla="*/ 44768 w 150495"/>
                <a:gd name="connsiteY7" fmla="*/ 81248 h 200501"/>
                <a:gd name="connsiteX8" fmla="*/ 66294 w 150495"/>
                <a:gd name="connsiteY8" fmla="*/ 67818 h 200501"/>
                <a:gd name="connsiteX9" fmla="*/ 93917 w 150495"/>
                <a:gd name="connsiteY9" fmla="*/ 61436 h 200501"/>
                <a:gd name="connsiteX10" fmla="*/ 117920 w 150495"/>
                <a:gd name="connsiteY10" fmla="*/ 67342 h 200501"/>
                <a:gd name="connsiteX11" fmla="*/ 129921 w 150495"/>
                <a:gd name="connsiteY11" fmla="*/ 85344 h 200501"/>
                <a:gd name="connsiteX12" fmla="*/ 133350 w 150495"/>
                <a:gd name="connsiteY12" fmla="*/ 118015 h 200501"/>
                <a:gd name="connsiteX13" fmla="*/ 133350 w 150495"/>
                <a:gd name="connsiteY13" fmla="*/ 186309 h 200501"/>
                <a:gd name="connsiteX14" fmla="*/ 150495 w 150495"/>
                <a:gd name="connsiteY14" fmla="*/ 188500 h 200501"/>
                <a:gd name="connsiteX15" fmla="*/ 150495 w 150495"/>
                <a:gd name="connsiteY15" fmla="*/ 200501 h 200501"/>
                <a:gd name="connsiteX16" fmla="*/ 92012 w 150495"/>
                <a:gd name="connsiteY16" fmla="*/ 200501 h 200501"/>
                <a:gd name="connsiteX17" fmla="*/ 92012 w 150495"/>
                <a:gd name="connsiteY17" fmla="*/ 188500 h 200501"/>
                <a:gd name="connsiteX18" fmla="*/ 107918 w 150495"/>
                <a:gd name="connsiteY18" fmla="*/ 186309 h 200501"/>
                <a:gd name="connsiteX19" fmla="*/ 107918 w 150495"/>
                <a:gd name="connsiteY19" fmla="*/ 117824 h 200501"/>
                <a:gd name="connsiteX20" fmla="*/ 105918 w 150495"/>
                <a:gd name="connsiteY20" fmla="*/ 95155 h 200501"/>
                <a:gd name="connsiteX21" fmla="*/ 98584 w 150495"/>
                <a:gd name="connsiteY21" fmla="*/ 82868 h 200501"/>
                <a:gd name="connsiteX22" fmla="*/ 82391 w 150495"/>
                <a:gd name="connsiteY22" fmla="*/ 78867 h 200501"/>
                <a:gd name="connsiteX23" fmla="*/ 63532 w 150495"/>
                <a:gd name="connsiteY23" fmla="*/ 83249 h 200501"/>
                <a:gd name="connsiteX24" fmla="*/ 45911 w 150495"/>
                <a:gd name="connsiteY24" fmla="*/ 93536 h 200501"/>
                <a:gd name="connsiteX25" fmla="*/ 45911 w 150495"/>
                <a:gd name="connsiteY25" fmla="*/ 186309 h 200501"/>
                <a:gd name="connsiteX26" fmla="*/ 62770 w 150495"/>
                <a:gd name="connsiteY26" fmla="*/ 188500 h 200501"/>
                <a:gd name="connsiteX27" fmla="*/ 62770 w 150495"/>
                <a:gd name="connsiteY27" fmla="*/ 200501 h 200501"/>
                <a:gd name="connsiteX28" fmla="*/ 5715 w 150495"/>
                <a:gd name="connsiteY28" fmla="*/ 200501 h 200501"/>
                <a:gd name="connsiteX29" fmla="*/ 5715 w 150495"/>
                <a:gd name="connsiteY29" fmla="*/ 188500 h 200501"/>
                <a:gd name="connsiteX30" fmla="*/ 20383 w 150495"/>
                <a:gd name="connsiteY30" fmla="*/ 186499 h 200501"/>
                <a:gd name="connsiteX31" fmla="*/ 20383 w 150495"/>
                <a:gd name="connsiteY31"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495" h="200501">
                  <a:moveTo>
                    <a:pt x="20574" y="17812"/>
                  </a:moveTo>
                  <a:lnTo>
                    <a:pt x="0" y="15145"/>
                  </a:lnTo>
                  <a:lnTo>
                    <a:pt x="0" y="4667"/>
                  </a:lnTo>
                  <a:lnTo>
                    <a:pt x="39910" y="0"/>
                  </a:lnTo>
                  <a:lnTo>
                    <a:pt x="40386" y="0"/>
                  </a:lnTo>
                  <a:lnTo>
                    <a:pt x="45720" y="3715"/>
                  </a:lnTo>
                  <a:lnTo>
                    <a:pt x="45720" y="60484"/>
                  </a:lnTo>
                  <a:lnTo>
                    <a:pt x="44768" y="81248"/>
                  </a:lnTo>
                  <a:cubicBezTo>
                    <a:pt x="50006" y="76486"/>
                    <a:pt x="57150" y="72009"/>
                    <a:pt x="66294" y="67818"/>
                  </a:cubicBezTo>
                  <a:cubicBezTo>
                    <a:pt x="75438" y="63532"/>
                    <a:pt x="84677" y="61436"/>
                    <a:pt x="93917" y="61436"/>
                  </a:cubicBezTo>
                  <a:cubicBezTo>
                    <a:pt x="104204" y="61436"/>
                    <a:pt x="112205" y="63437"/>
                    <a:pt x="117920" y="67342"/>
                  </a:cubicBezTo>
                  <a:cubicBezTo>
                    <a:pt x="123635" y="71247"/>
                    <a:pt x="127635" y="77248"/>
                    <a:pt x="129921" y="85344"/>
                  </a:cubicBezTo>
                  <a:cubicBezTo>
                    <a:pt x="132207" y="93440"/>
                    <a:pt x="133350" y="104299"/>
                    <a:pt x="133350" y="118015"/>
                  </a:cubicBezTo>
                  <a:lnTo>
                    <a:pt x="133350" y="186309"/>
                  </a:lnTo>
                  <a:lnTo>
                    <a:pt x="150495" y="188500"/>
                  </a:lnTo>
                  <a:lnTo>
                    <a:pt x="150495" y="200501"/>
                  </a:lnTo>
                  <a:lnTo>
                    <a:pt x="92012" y="200501"/>
                  </a:lnTo>
                  <a:lnTo>
                    <a:pt x="92012" y="188500"/>
                  </a:lnTo>
                  <a:lnTo>
                    <a:pt x="107918" y="186309"/>
                  </a:lnTo>
                  <a:lnTo>
                    <a:pt x="107918" y="117824"/>
                  </a:lnTo>
                  <a:cubicBezTo>
                    <a:pt x="107918" y="108204"/>
                    <a:pt x="107252" y="100679"/>
                    <a:pt x="105918" y="95155"/>
                  </a:cubicBezTo>
                  <a:cubicBezTo>
                    <a:pt x="104585" y="89725"/>
                    <a:pt x="102203" y="85630"/>
                    <a:pt x="98584" y="82868"/>
                  </a:cubicBezTo>
                  <a:cubicBezTo>
                    <a:pt x="94964" y="80200"/>
                    <a:pt x="89630" y="78867"/>
                    <a:pt x="82391" y="78867"/>
                  </a:cubicBezTo>
                  <a:cubicBezTo>
                    <a:pt x="76486" y="78867"/>
                    <a:pt x="70199" y="80296"/>
                    <a:pt x="63532" y="83249"/>
                  </a:cubicBezTo>
                  <a:cubicBezTo>
                    <a:pt x="56864" y="86201"/>
                    <a:pt x="50959" y="89630"/>
                    <a:pt x="45911" y="93536"/>
                  </a:cubicBezTo>
                  <a:lnTo>
                    <a:pt x="45911" y="186309"/>
                  </a:lnTo>
                  <a:lnTo>
                    <a:pt x="62770" y="188500"/>
                  </a:lnTo>
                  <a:lnTo>
                    <a:pt x="62770" y="200501"/>
                  </a:lnTo>
                  <a:lnTo>
                    <a:pt x="5715" y="200501"/>
                  </a:lnTo>
                  <a:lnTo>
                    <a:pt x="5715" y="188500"/>
                  </a:lnTo>
                  <a:lnTo>
                    <a:pt x="20383" y="186499"/>
                  </a:lnTo>
                  <a:lnTo>
                    <a:pt x="20383" y="17812"/>
                  </a:lnTo>
                  <a:close/>
                </a:path>
              </a:pathLst>
            </a:custGeom>
            <a:solidFill>
              <a:srgbClr val="FFFFFF"/>
            </a:solidFill>
            <a:ln w="9525" cap="flat">
              <a:noFill/>
              <a:prstDash val="solid"/>
              <a:miter/>
            </a:ln>
          </p:spPr>
          <p:txBody>
            <a:bodyPr anchor="ctr"/>
            <a:lstStyle/>
            <a:p>
              <a:pPr>
                <a:defRPr/>
              </a:pPr>
              <a:endParaRPr lang="ro-RO"/>
            </a:p>
          </p:txBody>
        </p:sp>
        <p:sp>
          <p:nvSpPr>
            <p:cNvPr id="82" name="Freeform: Shape 1076">
              <a:extLst>
                <a:ext uri="{FF2B5EF4-FFF2-40B4-BE49-F238E27FC236}">
                  <a16:creationId xmlns:a16="http://schemas.microsoft.com/office/drawing/2014/main" id="{039366B2-779E-B2CF-CC64-04052B3D4E29}"/>
                </a:ext>
              </a:extLst>
            </p:cNvPr>
            <p:cNvSpPr/>
            <p:nvPr/>
          </p:nvSpPr>
          <p:spPr>
            <a:xfrm>
              <a:off x="12422504"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1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623" y="42386"/>
                    <a:pt x="26861"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3" name="Freeform: Shape 1077">
              <a:extLst>
                <a:ext uri="{FF2B5EF4-FFF2-40B4-BE49-F238E27FC236}">
                  <a16:creationId xmlns:a16="http://schemas.microsoft.com/office/drawing/2014/main" id="{E7980226-53DE-9BA2-B0EB-EC0162C46E76}"/>
                </a:ext>
              </a:extLst>
            </p:cNvPr>
            <p:cNvSpPr/>
            <p:nvPr/>
          </p:nvSpPr>
          <p:spPr>
            <a:xfrm>
              <a:off x="12556616"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8"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84" name="Freeform: Shape 1078">
              <a:extLst>
                <a:ext uri="{FF2B5EF4-FFF2-40B4-BE49-F238E27FC236}">
                  <a16:creationId xmlns:a16="http://schemas.microsoft.com/office/drawing/2014/main" id="{B0B476B8-B6B6-B002-5F05-F6D678EE98E4}"/>
                </a:ext>
              </a:extLst>
            </p:cNvPr>
            <p:cNvSpPr/>
            <p:nvPr/>
          </p:nvSpPr>
          <p:spPr>
            <a:xfrm>
              <a:off x="12667678"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6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343" y="16764"/>
                    <a:pt x="68485" y="13716"/>
                    <a:pt x="59246"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5" name="Freeform: Shape 1079">
              <a:extLst>
                <a:ext uri="{FF2B5EF4-FFF2-40B4-BE49-F238E27FC236}">
                  <a16:creationId xmlns:a16="http://schemas.microsoft.com/office/drawing/2014/main" id="{1C32B2EC-315E-51F5-A749-1681507C9A41}"/>
                </a:ext>
              </a:extLst>
            </p:cNvPr>
            <p:cNvSpPr/>
            <p:nvPr/>
          </p:nvSpPr>
          <p:spPr>
            <a:xfrm>
              <a:off x="12859035"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1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389 w 120300"/>
                <a:gd name="connsiteY28" fmla="*/ 121063 h 141541"/>
                <a:gd name="connsiteX29" fmla="*/ 81534 w 120300"/>
                <a:gd name="connsiteY29" fmla="*/ 111728 h 141541"/>
                <a:gd name="connsiteX30" fmla="*/ 81534 w 120300"/>
                <a:gd name="connsiteY30" fmla="*/ 69628 h 141541"/>
                <a:gd name="connsiteX31" fmla="*/ 41243 w 120300"/>
                <a:gd name="connsiteY31" fmla="*/ 77819 h 141541"/>
                <a:gd name="connsiteX32" fmla="*/ 27622 w 120300"/>
                <a:gd name="connsiteY32" fmla="*/ 99250 h 141541"/>
                <a:gd name="connsiteX33" fmla="*/ 34100 w 120300"/>
                <a:gd name="connsiteY33" fmla="*/ 118681 h 141541"/>
                <a:gd name="connsiteX34" fmla="*/ 51625 w 120300"/>
                <a:gd name="connsiteY34" fmla="*/ 124968 h 141541"/>
                <a:gd name="connsiteX35" fmla="*/ 66389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865" y="18955"/>
                    <a:pt x="53530"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1" y="135445"/>
                  </a:cubicBezTo>
                  <a:cubicBezTo>
                    <a:pt x="57817" y="139541"/>
                    <a:pt x="49816" y="141542"/>
                    <a:pt x="40862" y="141542"/>
                  </a:cubicBezTo>
                  <a:cubicBezTo>
                    <a:pt x="29146" y="141542"/>
                    <a:pt x="19336" y="138113"/>
                    <a:pt x="11621" y="131350"/>
                  </a:cubicBezTo>
                  <a:cubicBezTo>
                    <a:pt x="3905" y="124587"/>
                    <a:pt x="0" y="114871"/>
                    <a:pt x="0" y="102108"/>
                  </a:cubicBezTo>
                  <a:cubicBezTo>
                    <a:pt x="286" y="86868"/>
                    <a:pt x="8001" y="75533"/>
                    <a:pt x="23241" y="68294"/>
                  </a:cubicBezTo>
                  <a:close/>
                  <a:moveTo>
                    <a:pt x="66389" y="121063"/>
                  </a:moveTo>
                  <a:cubicBezTo>
                    <a:pt x="71914" y="118491"/>
                    <a:pt x="76962" y="115348"/>
                    <a:pt x="81534" y="111728"/>
                  </a:cubicBezTo>
                  <a:lnTo>
                    <a:pt x="81534" y="69628"/>
                  </a:lnTo>
                  <a:cubicBezTo>
                    <a:pt x="63722" y="69628"/>
                    <a:pt x="50292" y="72390"/>
                    <a:pt x="41243" y="77819"/>
                  </a:cubicBezTo>
                  <a:cubicBezTo>
                    <a:pt x="32195" y="83248"/>
                    <a:pt x="27622" y="90392"/>
                    <a:pt x="27622" y="99250"/>
                  </a:cubicBezTo>
                  <a:cubicBezTo>
                    <a:pt x="27622" y="108109"/>
                    <a:pt x="29813" y="114586"/>
                    <a:pt x="34100" y="118681"/>
                  </a:cubicBezTo>
                  <a:cubicBezTo>
                    <a:pt x="38386" y="122872"/>
                    <a:pt x="44291" y="124968"/>
                    <a:pt x="51625" y="124968"/>
                  </a:cubicBezTo>
                  <a:cubicBezTo>
                    <a:pt x="55912" y="124968"/>
                    <a:pt x="60865" y="123634"/>
                    <a:pt x="66389" y="121063"/>
                  </a:cubicBezTo>
                  <a:close/>
                </a:path>
              </a:pathLst>
            </a:custGeom>
            <a:solidFill>
              <a:srgbClr val="FFFFFF"/>
            </a:solidFill>
            <a:ln w="9525" cap="flat">
              <a:noFill/>
              <a:prstDash val="solid"/>
              <a:miter/>
            </a:ln>
          </p:spPr>
          <p:txBody>
            <a:bodyPr anchor="ctr"/>
            <a:lstStyle/>
            <a:p>
              <a:pPr>
                <a:defRPr/>
              </a:pPr>
              <a:endParaRPr lang="ro-RO"/>
            </a:p>
          </p:txBody>
        </p:sp>
        <p:sp>
          <p:nvSpPr>
            <p:cNvPr id="86" name="Freeform: Shape 1080">
              <a:extLst>
                <a:ext uri="{FF2B5EF4-FFF2-40B4-BE49-F238E27FC236}">
                  <a16:creationId xmlns:a16="http://schemas.microsoft.com/office/drawing/2014/main" id="{248D4B2E-8CC0-0FEC-E863-AED0B64FE3B6}"/>
                </a:ext>
              </a:extLst>
            </p:cNvPr>
            <p:cNvSpPr/>
            <p:nvPr/>
          </p:nvSpPr>
          <p:spPr>
            <a:xfrm>
              <a:off x="10794968" y="7061136"/>
              <a:ext cx="147542" cy="185165"/>
            </a:xfrm>
            <a:custGeom>
              <a:avLst/>
              <a:gdLst>
                <a:gd name="connsiteX0" fmla="*/ 20384 w 147542"/>
                <a:gd name="connsiteY0" fmla="*/ 17145 h 185165"/>
                <a:gd name="connsiteX1" fmla="*/ 286 w 147542"/>
                <a:gd name="connsiteY1" fmla="*/ 14192 h 185165"/>
                <a:gd name="connsiteX2" fmla="*/ 286 w 147542"/>
                <a:gd name="connsiteY2" fmla="*/ 1905 h 185165"/>
                <a:gd name="connsiteX3" fmla="*/ 33338 w 147542"/>
                <a:gd name="connsiteY3" fmla="*/ 1905 h 185165"/>
                <a:gd name="connsiteX4" fmla="*/ 54388 w 147542"/>
                <a:gd name="connsiteY4" fmla="*/ 952 h 185165"/>
                <a:gd name="connsiteX5" fmla="*/ 71723 w 147542"/>
                <a:gd name="connsiteY5" fmla="*/ 0 h 185165"/>
                <a:gd name="connsiteX6" fmla="*/ 120015 w 147542"/>
                <a:gd name="connsiteY6" fmla="*/ 10477 h 185165"/>
                <a:gd name="connsiteX7" fmla="*/ 134588 w 147542"/>
                <a:gd name="connsiteY7" fmla="*/ 41339 h 185165"/>
                <a:gd name="connsiteX8" fmla="*/ 124587 w 147542"/>
                <a:gd name="connsiteY8" fmla="*/ 71152 h 185165"/>
                <a:gd name="connsiteX9" fmla="*/ 97155 w 147542"/>
                <a:gd name="connsiteY9" fmla="*/ 86773 h 185165"/>
                <a:gd name="connsiteX10" fmla="*/ 134112 w 147542"/>
                <a:gd name="connsiteY10" fmla="*/ 97822 h 185165"/>
                <a:gd name="connsiteX11" fmla="*/ 147542 w 147542"/>
                <a:gd name="connsiteY11" fmla="*/ 129159 h 185165"/>
                <a:gd name="connsiteX12" fmla="*/ 130016 w 147542"/>
                <a:gd name="connsiteY12" fmla="*/ 169545 h 185165"/>
                <a:gd name="connsiteX13" fmla="*/ 72104 w 147542"/>
                <a:gd name="connsiteY13" fmla="*/ 185166 h 185165"/>
                <a:gd name="connsiteX14" fmla="*/ 55245 w 147542"/>
                <a:gd name="connsiteY14" fmla="*/ 184404 h 185165"/>
                <a:gd name="connsiteX15" fmla="*/ 32576 w 147542"/>
                <a:gd name="connsiteY15" fmla="*/ 183737 h 185165"/>
                <a:gd name="connsiteX16" fmla="*/ 0 w 147542"/>
                <a:gd name="connsiteY16" fmla="*/ 183737 h 185165"/>
                <a:gd name="connsiteX17" fmla="*/ 0 w 147542"/>
                <a:gd name="connsiteY17" fmla="*/ 171736 h 185165"/>
                <a:gd name="connsiteX18" fmla="*/ 20288 w 147542"/>
                <a:gd name="connsiteY18" fmla="*/ 169259 h 185165"/>
                <a:gd name="connsiteX19" fmla="*/ 20288 w 147542"/>
                <a:gd name="connsiteY19" fmla="*/ 17145 h 185165"/>
                <a:gd name="connsiteX20" fmla="*/ 60198 w 147542"/>
                <a:gd name="connsiteY20" fmla="*/ 82487 h 185165"/>
                <a:gd name="connsiteX21" fmla="*/ 73628 w 147542"/>
                <a:gd name="connsiteY21" fmla="*/ 82487 h 185165"/>
                <a:gd name="connsiteX22" fmla="*/ 99536 w 147542"/>
                <a:gd name="connsiteY22" fmla="*/ 72962 h 185165"/>
                <a:gd name="connsiteX23" fmla="*/ 108299 w 147542"/>
                <a:gd name="connsiteY23" fmla="*/ 45815 h 185165"/>
                <a:gd name="connsiteX24" fmla="*/ 99536 w 147542"/>
                <a:gd name="connsiteY24" fmla="*/ 20765 h 185165"/>
                <a:gd name="connsiteX25" fmla="*/ 69437 w 147542"/>
                <a:gd name="connsiteY25" fmla="*/ 12859 h 185165"/>
                <a:gd name="connsiteX26" fmla="*/ 51340 w 147542"/>
                <a:gd name="connsiteY26" fmla="*/ 13811 h 185165"/>
                <a:gd name="connsiteX27" fmla="*/ 46292 w 147542"/>
                <a:gd name="connsiteY27" fmla="*/ 14192 h 185165"/>
                <a:gd name="connsiteX28" fmla="*/ 46292 w 147542"/>
                <a:gd name="connsiteY28" fmla="*/ 82201 h 185165"/>
                <a:gd name="connsiteX29" fmla="*/ 60198 w 147542"/>
                <a:gd name="connsiteY29" fmla="*/ 82487 h 185165"/>
                <a:gd name="connsiteX30" fmla="*/ 71723 w 147542"/>
                <a:gd name="connsiteY30" fmla="*/ 172022 h 185165"/>
                <a:gd name="connsiteX31" fmla="*/ 107537 w 147542"/>
                <a:gd name="connsiteY31" fmla="*/ 161830 h 185165"/>
                <a:gd name="connsiteX32" fmla="*/ 118682 w 147542"/>
                <a:gd name="connsiteY32" fmla="*/ 132588 h 185165"/>
                <a:gd name="connsiteX33" fmla="*/ 109061 w 147542"/>
                <a:gd name="connsiteY33" fmla="*/ 105156 h 185165"/>
                <a:gd name="connsiteX34" fmla="*/ 77819 w 147542"/>
                <a:gd name="connsiteY34" fmla="*/ 96584 h 185165"/>
                <a:gd name="connsiteX35" fmla="*/ 46292 w 147542"/>
                <a:gd name="connsiteY35" fmla="*/ 97060 h 185165"/>
                <a:gd name="connsiteX36" fmla="*/ 46292 w 147542"/>
                <a:gd name="connsiteY36" fmla="*/ 170021 h 185165"/>
                <a:gd name="connsiteX37" fmla="*/ 71723 w 147542"/>
                <a:gd name="connsiteY37" fmla="*/ 172022 h 18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542" h="185165">
                  <a:moveTo>
                    <a:pt x="20384" y="17145"/>
                  </a:moveTo>
                  <a:lnTo>
                    <a:pt x="286" y="14192"/>
                  </a:lnTo>
                  <a:lnTo>
                    <a:pt x="286" y="1905"/>
                  </a:lnTo>
                  <a:lnTo>
                    <a:pt x="33338" y="1905"/>
                  </a:lnTo>
                  <a:cubicBezTo>
                    <a:pt x="38862" y="1905"/>
                    <a:pt x="45911" y="1619"/>
                    <a:pt x="54388" y="952"/>
                  </a:cubicBezTo>
                  <a:cubicBezTo>
                    <a:pt x="62198" y="286"/>
                    <a:pt x="68009" y="0"/>
                    <a:pt x="71723" y="0"/>
                  </a:cubicBezTo>
                  <a:cubicBezTo>
                    <a:pt x="94202" y="0"/>
                    <a:pt x="110395" y="3524"/>
                    <a:pt x="120015" y="10477"/>
                  </a:cubicBezTo>
                  <a:cubicBezTo>
                    <a:pt x="129731" y="17526"/>
                    <a:pt x="134588" y="27813"/>
                    <a:pt x="134588" y="41339"/>
                  </a:cubicBezTo>
                  <a:cubicBezTo>
                    <a:pt x="134588" y="52959"/>
                    <a:pt x="131255" y="62865"/>
                    <a:pt x="124587" y="71152"/>
                  </a:cubicBezTo>
                  <a:cubicBezTo>
                    <a:pt x="117920" y="79439"/>
                    <a:pt x="108776" y="84677"/>
                    <a:pt x="97155" y="86773"/>
                  </a:cubicBezTo>
                  <a:cubicBezTo>
                    <a:pt x="112776" y="86487"/>
                    <a:pt x="125159" y="90107"/>
                    <a:pt x="134112" y="97822"/>
                  </a:cubicBezTo>
                  <a:cubicBezTo>
                    <a:pt x="143066" y="105537"/>
                    <a:pt x="147542" y="115919"/>
                    <a:pt x="147542" y="129159"/>
                  </a:cubicBezTo>
                  <a:cubicBezTo>
                    <a:pt x="147542" y="145637"/>
                    <a:pt x="141732" y="159068"/>
                    <a:pt x="130016" y="169545"/>
                  </a:cubicBezTo>
                  <a:cubicBezTo>
                    <a:pt x="118301" y="180022"/>
                    <a:pt x="99060" y="185166"/>
                    <a:pt x="72104" y="185166"/>
                  </a:cubicBezTo>
                  <a:cubicBezTo>
                    <a:pt x="66199" y="185166"/>
                    <a:pt x="60579" y="184880"/>
                    <a:pt x="55245" y="184404"/>
                  </a:cubicBezTo>
                  <a:cubicBezTo>
                    <a:pt x="42577" y="184023"/>
                    <a:pt x="35052" y="183737"/>
                    <a:pt x="32576" y="183737"/>
                  </a:cubicBezTo>
                  <a:lnTo>
                    <a:pt x="0" y="183737"/>
                  </a:lnTo>
                  <a:lnTo>
                    <a:pt x="0" y="171736"/>
                  </a:lnTo>
                  <a:lnTo>
                    <a:pt x="20288" y="169259"/>
                  </a:lnTo>
                  <a:lnTo>
                    <a:pt x="20288" y="17145"/>
                  </a:lnTo>
                  <a:close/>
                  <a:moveTo>
                    <a:pt x="60198" y="82487"/>
                  </a:moveTo>
                  <a:lnTo>
                    <a:pt x="73628" y="82487"/>
                  </a:lnTo>
                  <a:cubicBezTo>
                    <a:pt x="85058" y="82487"/>
                    <a:pt x="93726" y="79343"/>
                    <a:pt x="99536" y="72962"/>
                  </a:cubicBezTo>
                  <a:cubicBezTo>
                    <a:pt x="105442" y="66580"/>
                    <a:pt x="108299" y="57531"/>
                    <a:pt x="108299" y="45815"/>
                  </a:cubicBezTo>
                  <a:cubicBezTo>
                    <a:pt x="108299" y="34385"/>
                    <a:pt x="105347" y="26003"/>
                    <a:pt x="99536" y="20765"/>
                  </a:cubicBezTo>
                  <a:cubicBezTo>
                    <a:pt x="93631" y="15430"/>
                    <a:pt x="83630" y="12859"/>
                    <a:pt x="69437" y="12859"/>
                  </a:cubicBezTo>
                  <a:cubicBezTo>
                    <a:pt x="63532" y="12859"/>
                    <a:pt x="57531" y="13145"/>
                    <a:pt x="51340" y="13811"/>
                  </a:cubicBezTo>
                  <a:lnTo>
                    <a:pt x="46292" y="14192"/>
                  </a:lnTo>
                  <a:lnTo>
                    <a:pt x="46292" y="82201"/>
                  </a:lnTo>
                  <a:cubicBezTo>
                    <a:pt x="48578" y="82391"/>
                    <a:pt x="53245" y="82487"/>
                    <a:pt x="60198" y="82487"/>
                  </a:cubicBezTo>
                  <a:close/>
                  <a:moveTo>
                    <a:pt x="71723" y="172022"/>
                  </a:moveTo>
                  <a:cubicBezTo>
                    <a:pt x="88202" y="172022"/>
                    <a:pt x="100108" y="168688"/>
                    <a:pt x="107537" y="161830"/>
                  </a:cubicBezTo>
                  <a:cubicBezTo>
                    <a:pt x="114967" y="155067"/>
                    <a:pt x="118682" y="145351"/>
                    <a:pt x="118682" y="132588"/>
                  </a:cubicBezTo>
                  <a:cubicBezTo>
                    <a:pt x="118682" y="120015"/>
                    <a:pt x="115443" y="110871"/>
                    <a:pt x="109061" y="105156"/>
                  </a:cubicBezTo>
                  <a:cubicBezTo>
                    <a:pt x="102584" y="99441"/>
                    <a:pt x="92202" y="96584"/>
                    <a:pt x="77819" y="96584"/>
                  </a:cubicBezTo>
                  <a:cubicBezTo>
                    <a:pt x="61151" y="96584"/>
                    <a:pt x="50673" y="96774"/>
                    <a:pt x="46292" y="97060"/>
                  </a:cubicBezTo>
                  <a:lnTo>
                    <a:pt x="46292" y="170021"/>
                  </a:lnTo>
                  <a:cubicBezTo>
                    <a:pt x="50006" y="171355"/>
                    <a:pt x="58483" y="172022"/>
                    <a:pt x="71723" y="172022"/>
                  </a:cubicBezTo>
                  <a:close/>
                </a:path>
              </a:pathLst>
            </a:custGeom>
            <a:solidFill>
              <a:srgbClr val="FFFFFF"/>
            </a:solidFill>
            <a:ln w="9525" cap="flat">
              <a:noFill/>
              <a:prstDash val="solid"/>
              <a:miter/>
            </a:ln>
          </p:spPr>
          <p:txBody>
            <a:bodyPr anchor="ctr"/>
            <a:lstStyle/>
            <a:p>
              <a:pPr>
                <a:defRPr/>
              </a:pPr>
              <a:endParaRPr lang="ro-RO"/>
            </a:p>
          </p:txBody>
        </p:sp>
        <p:sp>
          <p:nvSpPr>
            <p:cNvPr id="87" name="Freeform: Shape 1081">
              <a:extLst>
                <a:ext uri="{FF2B5EF4-FFF2-40B4-BE49-F238E27FC236}">
                  <a16:creationId xmlns:a16="http://schemas.microsoft.com/office/drawing/2014/main" id="{2E571DB0-E795-1676-FB8D-2B8CAEE6CB1A}"/>
                </a:ext>
              </a:extLst>
            </p:cNvPr>
            <p:cNvSpPr/>
            <p:nvPr/>
          </p:nvSpPr>
          <p:spPr>
            <a:xfrm>
              <a:off x="10962417" y="7105427"/>
              <a:ext cx="126492" cy="142208"/>
            </a:xfrm>
            <a:custGeom>
              <a:avLst/>
              <a:gdLst>
                <a:gd name="connsiteX0" fmla="*/ 9049 w 126492"/>
                <a:gd name="connsiteY0" fmla="*/ 33052 h 142208"/>
                <a:gd name="connsiteX1" fmla="*/ 32861 w 126492"/>
                <a:gd name="connsiteY1" fmla="*/ 8477 h 142208"/>
                <a:gd name="connsiteX2" fmla="*/ 64580 w 126492"/>
                <a:gd name="connsiteY2" fmla="*/ 0 h 142208"/>
                <a:gd name="connsiteX3" fmla="*/ 110966 w 126492"/>
                <a:gd name="connsiteY3" fmla="*/ 19622 h 142208"/>
                <a:gd name="connsiteX4" fmla="*/ 126492 w 126492"/>
                <a:gd name="connsiteY4" fmla="*/ 71056 h 142208"/>
                <a:gd name="connsiteX5" fmla="*/ 117443 w 126492"/>
                <a:gd name="connsiteY5" fmla="*/ 109442 h 142208"/>
                <a:gd name="connsiteX6" fmla="*/ 93631 w 126492"/>
                <a:gd name="connsiteY6" fmla="*/ 133922 h 142208"/>
                <a:gd name="connsiteX7" fmla="*/ 61913 w 126492"/>
                <a:gd name="connsiteY7" fmla="*/ 142208 h 142208"/>
                <a:gd name="connsiteX8" fmla="*/ 15526 w 126492"/>
                <a:gd name="connsiteY8" fmla="*/ 122587 h 142208"/>
                <a:gd name="connsiteX9" fmla="*/ 0 w 126492"/>
                <a:gd name="connsiteY9" fmla="*/ 71152 h 142208"/>
                <a:gd name="connsiteX10" fmla="*/ 9049 w 126492"/>
                <a:gd name="connsiteY10" fmla="*/ 33052 h 142208"/>
                <a:gd name="connsiteX11" fmla="*/ 89345 w 126492"/>
                <a:gd name="connsiteY11" fmla="*/ 114300 h 142208"/>
                <a:gd name="connsiteX12" fmla="*/ 98393 w 126492"/>
                <a:gd name="connsiteY12" fmla="*/ 72962 h 142208"/>
                <a:gd name="connsiteX13" fmla="*/ 90107 w 126492"/>
                <a:gd name="connsiteY13" fmla="*/ 29908 h 142208"/>
                <a:gd name="connsiteX14" fmla="*/ 63437 w 126492"/>
                <a:gd name="connsiteY14" fmla="*/ 14002 h 142208"/>
                <a:gd name="connsiteX15" fmla="*/ 37338 w 126492"/>
                <a:gd name="connsiteY15" fmla="*/ 27908 h 142208"/>
                <a:gd name="connsiteX16" fmla="*/ 28194 w 126492"/>
                <a:gd name="connsiteY16" fmla="*/ 69247 h 142208"/>
                <a:gd name="connsiteX17" fmla="*/ 36767 w 126492"/>
                <a:gd name="connsiteY17" fmla="*/ 112300 h 142208"/>
                <a:gd name="connsiteX18" fmla="*/ 63437 w 126492"/>
                <a:gd name="connsiteY18" fmla="*/ 128206 h 142208"/>
                <a:gd name="connsiteX19" fmla="*/ 89345 w 126492"/>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2" h="142208">
                  <a:moveTo>
                    <a:pt x="9049" y="33052"/>
                  </a:moveTo>
                  <a:cubicBezTo>
                    <a:pt x="15049" y="22289"/>
                    <a:pt x="23051" y="14097"/>
                    <a:pt x="32861" y="8477"/>
                  </a:cubicBezTo>
                  <a:cubicBezTo>
                    <a:pt x="42672" y="2858"/>
                    <a:pt x="53340" y="0"/>
                    <a:pt x="64580" y="0"/>
                  </a:cubicBezTo>
                  <a:cubicBezTo>
                    <a:pt x="85154" y="0"/>
                    <a:pt x="100584" y="6572"/>
                    <a:pt x="110966" y="19622"/>
                  </a:cubicBezTo>
                  <a:cubicBezTo>
                    <a:pt x="121349" y="32671"/>
                    <a:pt x="126492" y="49816"/>
                    <a:pt x="126492" y="71056"/>
                  </a:cubicBezTo>
                  <a:cubicBezTo>
                    <a:pt x="126492" y="85916"/>
                    <a:pt x="123444" y="98679"/>
                    <a:pt x="117443" y="109442"/>
                  </a:cubicBezTo>
                  <a:cubicBezTo>
                    <a:pt x="111443" y="120206"/>
                    <a:pt x="103442" y="128397"/>
                    <a:pt x="93631" y="133922"/>
                  </a:cubicBezTo>
                  <a:cubicBezTo>
                    <a:pt x="83725" y="139446"/>
                    <a:pt x="73152" y="142208"/>
                    <a:pt x="61913"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2" y="101727"/>
                    <a:pt x="36767" y="112300"/>
                  </a:cubicBezTo>
                  <a:cubicBezTo>
                    <a:pt x="42482"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88" name="Freeform: Shape 1082">
              <a:extLst>
                <a:ext uri="{FF2B5EF4-FFF2-40B4-BE49-F238E27FC236}">
                  <a16:creationId xmlns:a16="http://schemas.microsoft.com/office/drawing/2014/main" id="{C440B715-8647-EA32-0E7D-B0CDF7BC9F39}"/>
                </a:ext>
              </a:extLst>
            </p:cNvPr>
            <p:cNvSpPr/>
            <p:nvPr/>
          </p:nvSpPr>
          <p:spPr>
            <a:xfrm>
              <a:off x="11109293"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3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3 w 66103"/>
                <a:gd name="connsiteY7" fmla="*/ 188405 h 200405"/>
                <a:gd name="connsiteX8" fmla="*/ 66103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3" y="0"/>
                  </a:lnTo>
                  <a:lnTo>
                    <a:pt x="39910" y="0"/>
                  </a:lnTo>
                  <a:lnTo>
                    <a:pt x="45339" y="3620"/>
                  </a:lnTo>
                  <a:lnTo>
                    <a:pt x="45339" y="186404"/>
                  </a:lnTo>
                  <a:lnTo>
                    <a:pt x="66103" y="188405"/>
                  </a:lnTo>
                  <a:lnTo>
                    <a:pt x="66103"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89" name="Freeform: Shape 1083">
              <a:extLst>
                <a:ext uri="{FF2B5EF4-FFF2-40B4-BE49-F238E27FC236}">
                  <a16:creationId xmlns:a16="http://schemas.microsoft.com/office/drawing/2014/main" id="{3A3F491A-F904-2F82-BE1B-6CA4E709C7C5}"/>
                </a:ext>
              </a:extLst>
            </p:cNvPr>
            <p:cNvSpPr/>
            <p:nvPr/>
          </p:nvSpPr>
          <p:spPr>
            <a:xfrm>
              <a:off x="11191970"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7 h 194119"/>
                <a:gd name="connsiteX15" fmla="*/ 18669 w 64865"/>
                <a:gd name="connsiteY15" fmla="*/ 5143 h 194119"/>
                <a:gd name="connsiteX16" fmla="*/ 31718 w 64865"/>
                <a:gd name="connsiteY16" fmla="*/ 0 h 194119"/>
                <a:gd name="connsiteX17" fmla="*/ 43910 w 64865"/>
                <a:gd name="connsiteY17" fmla="*/ 4381 h 194119"/>
                <a:gd name="connsiteX18" fmla="*/ 47816 w 64865"/>
                <a:gd name="connsiteY18" fmla="*/ 15621 h 194119"/>
                <a:gd name="connsiteX19" fmla="*/ 43053 w 64865"/>
                <a:gd name="connsiteY19" fmla="*/ 28861 h 194119"/>
                <a:gd name="connsiteX20" fmla="*/ 29718 w 64865"/>
                <a:gd name="connsiteY20" fmla="*/ 33718 h 194119"/>
                <a:gd name="connsiteX21" fmla="*/ 29432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7" y="22669"/>
                    <a:pt x="13907" y="18097"/>
                  </a:cubicBezTo>
                  <a:cubicBezTo>
                    <a:pt x="13907" y="12859"/>
                    <a:pt x="15526" y="8572"/>
                    <a:pt x="18669" y="5143"/>
                  </a:cubicBezTo>
                  <a:cubicBezTo>
                    <a:pt x="21812" y="1714"/>
                    <a:pt x="26194" y="0"/>
                    <a:pt x="31718" y="0"/>
                  </a:cubicBezTo>
                  <a:cubicBezTo>
                    <a:pt x="37243" y="0"/>
                    <a:pt x="41339" y="1429"/>
                    <a:pt x="43910" y="4381"/>
                  </a:cubicBezTo>
                  <a:cubicBezTo>
                    <a:pt x="46482" y="7334"/>
                    <a:pt x="47816" y="11049"/>
                    <a:pt x="47816" y="15621"/>
                  </a:cubicBezTo>
                  <a:cubicBezTo>
                    <a:pt x="47816" y="21145"/>
                    <a:pt x="46196" y="25527"/>
                    <a:pt x="43053" y="28861"/>
                  </a:cubicBezTo>
                  <a:cubicBezTo>
                    <a:pt x="39910" y="32099"/>
                    <a:pt x="35433" y="33718"/>
                    <a:pt x="29718" y="33718"/>
                  </a:cubicBezTo>
                  <a:lnTo>
                    <a:pt x="29432"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90" name="Freeform: Shape 1084">
              <a:extLst>
                <a:ext uri="{FF2B5EF4-FFF2-40B4-BE49-F238E27FC236}">
                  <a16:creationId xmlns:a16="http://schemas.microsoft.com/office/drawing/2014/main" id="{32AF4A95-C9F3-00D7-94D0-01496890223B}"/>
                </a:ext>
              </a:extLst>
            </p:cNvPr>
            <p:cNvSpPr/>
            <p:nvPr/>
          </p:nvSpPr>
          <p:spPr>
            <a:xfrm>
              <a:off x="11272265"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91" name="Freeform: Shape 1085">
              <a:extLst>
                <a:ext uri="{FF2B5EF4-FFF2-40B4-BE49-F238E27FC236}">
                  <a16:creationId xmlns:a16="http://schemas.microsoft.com/office/drawing/2014/main" id="{1F8FC490-B933-295F-396E-F3CA1B59BA1C}"/>
                </a:ext>
              </a:extLst>
            </p:cNvPr>
            <p:cNvSpPr/>
            <p:nvPr/>
          </p:nvSpPr>
          <p:spPr>
            <a:xfrm>
              <a:off x="11355705" y="7105427"/>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2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7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8"/>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6"/>
                    <a:pt x="103537" y="128397"/>
                    <a:pt x="93631" y="133922"/>
                  </a:cubicBezTo>
                  <a:cubicBezTo>
                    <a:pt x="83725" y="139446"/>
                    <a:pt x="73247" y="142208"/>
                    <a:pt x="61912"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92" name="Freeform: Shape 1086">
              <a:extLst>
                <a:ext uri="{FF2B5EF4-FFF2-40B4-BE49-F238E27FC236}">
                  <a16:creationId xmlns:a16="http://schemas.microsoft.com/office/drawing/2014/main" id="{56ECE4AF-5575-4BE2-C9A8-D6F0DDAE3CEC}"/>
                </a:ext>
              </a:extLst>
            </p:cNvPr>
            <p:cNvSpPr/>
            <p:nvPr/>
          </p:nvSpPr>
          <p:spPr>
            <a:xfrm>
              <a:off x="11504961" y="7105332"/>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530" y="13240"/>
                    <a:pt x="58960" y="9144"/>
                    <a:pt x="65627" y="5524"/>
                  </a:cubicBezTo>
                  <a:cubicBezTo>
                    <a:pt x="72295" y="1905"/>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8"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3" name="Freeform: Shape 1087">
              <a:extLst>
                <a:ext uri="{FF2B5EF4-FFF2-40B4-BE49-F238E27FC236}">
                  <a16:creationId xmlns:a16="http://schemas.microsoft.com/office/drawing/2014/main" id="{AC9BC029-8267-5E41-AE34-8D3F78A9FA05}"/>
                </a:ext>
              </a:extLst>
            </p:cNvPr>
            <p:cNvSpPr/>
            <p:nvPr/>
          </p:nvSpPr>
          <p:spPr>
            <a:xfrm>
              <a:off x="11675745" y="7063041"/>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2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7 h 182022"/>
                <a:gd name="connsiteX13" fmla="*/ 138303 w 177260"/>
                <a:gd name="connsiteY13" fmla="*/ 181927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2"/>
                  </a:lnTo>
                  <a:lnTo>
                    <a:pt x="140779" y="15240"/>
                  </a:lnTo>
                  <a:lnTo>
                    <a:pt x="119539" y="12287"/>
                  </a:lnTo>
                  <a:lnTo>
                    <a:pt x="119539" y="0"/>
                  </a:lnTo>
                  <a:lnTo>
                    <a:pt x="177260" y="0"/>
                  </a:lnTo>
                  <a:lnTo>
                    <a:pt x="177260" y="12287"/>
                  </a:lnTo>
                  <a:lnTo>
                    <a:pt x="157639" y="15240"/>
                  </a:lnTo>
                  <a:lnTo>
                    <a:pt x="157639" y="181927"/>
                  </a:lnTo>
                  <a:lnTo>
                    <a:pt x="138303" y="181927"/>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94" name="Freeform: Shape 1088">
              <a:extLst>
                <a:ext uri="{FF2B5EF4-FFF2-40B4-BE49-F238E27FC236}">
                  <a16:creationId xmlns:a16="http://schemas.microsoft.com/office/drawing/2014/main" id="{80B251FE-C7B0-1743-13FF-397C510515F7}"/>
                </a:ext>
              </a:extLst>
            </p:cNvPr>
            <p:cNvSpPr/>
            <p:nvPr/>
          </p:nvSpPr>
          <p:spPr>
            <a:xfrm>
              <a:off x="1186967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5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245"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95" name="Freeform: Shape 1089">
              <a:extLst>
                <a:ext uri="{FF2B5EF4-FFF2-40B4-BE49-F238E27FC236}">
                  <a16:creationId xmlns:a16="http://schemas.microsoft.com/office/drawing/2014/main" id="{C176C1E3-DAC4-07F1-B5DC-63DCB3C40A12}"/>
                </a:ext>
              </a:extLst>
            </p:cNvPr>
            <p:cNvSpPr/>
            <p:nvPr/>
          </p:nvSpPr>
          <p:spPr>
            <a:xfrm>
              <a:off x="11999785" y="7073709"/>
              <a:ext cx="88201" cy="173640"/>
            </a:xfrm>
            <a:custGeom>
              <a:avLst/>
              <a:gdLst>
                <a:gd name="connsiteX0" fmla="*/ 24479 w 88201"/>
                <a:gd name="connsiteY0" fmla="*/ 167259 h 173640"/>
                <a:gd name="connsiteX1" fmla="*/ 17621 w 88201"/>
                <a:gd name="connsiteY1" fmla="*/ 145447 h 173640"/>
                <a:gd name="connsiteX2" fmla="*/ 17621 w 88201"/>
                <a:gd name="connsiteY2" fmla="*/ 51435 h 173640"/>
                <a:gd name="connsiteX3" fmla="*/ 0 w 88201"/>
                <a:gd name="connsiteY3" fmla="*/ 51435 h 173640"/>
                <a:gd name="connsiteX4" fmla="*/ 0 w 88201"/>
                <a:gd name="connsiteY4" fmla="*/ 40386 h 173640"/>
                <a:gd name="connsiteX5" fmla="*/ 6858 w 88201"/>
                <a:gd name="connsiteY5" fmla="*/ 38672 h 173640"/>
                <a:gd name="connsiteX6" fmla="*/ 14478 w 88201"/>
                <a:gd name="connsiteY6" fmla="*/ 36005 h 173640"/>
                <a:gd name="connsiteX7" fmla="*/ 20574 w 88201"/>
                <a:gd name="connsiteY7" fmla="*/ 27241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259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259"/>
                  </a:moveTo>
                  <a:cubicBezTo>
                    <a:pt x="19907" y="162973"/>
                    <a:pt x="17621" y="155734"/>
                    <a:pt x="17621" y="145447"/>
                  </a:cubicBezTo>
                  <a:lnTo>
                    <a:pt x="17621" y="51435"/>
                  </a:lnTo>
                  <a:lnTo>
                    <a:pt x="0" y="51435"/>
                  </a:lnTo>
                  <a:lnTo>
                    <a:pt x="0" y="40386"/>
                  </a:lnTo>
                  <a:cubicBezTo>
                    <a:pt x="762" y="40195"/>
                    <a:pt x="3143" y="39624"/>
                    <a:pt x="6858" y="38672"/>
                  </a:cubicBezTo>
                  <a:cubicBezTo>
                    <a:pt x="10573" y="37719"/>
                    <a:pt x="13144" y="36766"/>
                    <a:pt x="14478" y="36005"/>
                  </a:cubicBezTo>
                  <a:cubicBezTo>
                    <a:pt x="17050" y="34576"/>
                    <a:pt x="19145" y="31623"/>
                    <a:pt x="20574" y="27241"/>
                  </a:cubicBezTo>
                  <a:cubicBezTo>
                    <a:pt x="21907"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8"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579" y="172212"/>
                    <a:pt x="52578" y="173641"/>
                    <a:pt x="45339" y="173641"/>
                  </a:cubicBezTo>
                  <a:cubicBezTo>
                    <a:pt x="36005" y="173641"/>
                    <a:pt x="29051" y="171545"/>
                    <a:pt x="24479" y="167259"/>
                  </a:cubicBezTo>
                  <a:close/>
                </a:path>
              </a:pathLst>
            </a:custGeom>
            <a:solidFill>
              <a:srgbClr val="FFFFFF"/>
            </a:solidFill>
            <a:ln w="9525" cap="flat">
              <a:noFill/>
              <a:prstDash val="solid"/>
              <a:miter/>
            </a:ln>
          </p:spPr>
          <p:txBody>
            <a:bodyPr anchor="ctr"/>
            <a:lstStyle/>
            <a:p>
              <a:pPr>
                <a:defRPr/>
              </a:pPr>
              <a:endParaRPr lang="ro-RO"/>
            </a:p>
          </p:txBody>
        </p:sp>
        <p:sp>
          <p:nvSpPr>
            <p:cNvPr id="96" name="Freeform: Shape 1090">
              <a:extLst>
                <a:ext uri="{FF2B5EF4-FFF2-40B4-BE49-F238E27FC236}">
                  <a16:creationId xmlns:a16="http://schemas.microsoft.com/office/drawing/2014/main" id="{1EA14431-2731-4E47-AF7A-716F952337B5}"/>
                </a:ext>
              </a:extLst>
            </p:cNvPr>
            <p:cNvSpPr/>
            <p:nvPr/>
          </p:nvSpPr>
          <p:spPr>
            <a:xfrm>
              <a:off x="12103226" y="7105332"/>
              <a:ext cx="95535" cy="139541"/>
            </a:xfrm>
            <a:custGeom>
              <a:avLst/>
              <a:gdLst>
                <a:gd name="connsiteX0" fmla="*/ 95 w 95535"/>
                <a:gd name="connsiteY0" fmla="*/ 127540 h 139541"/>
                <a:gd name="connsiteX1" fmla="*/ 18479 w 95535"/>
                <a:gd name="connsiteY1" fmla="*/ 126111 h 139541"/>
                <a:gd name="connsiteX2" fmla="*/ 18479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540"/>
                  </a:moveTo>
                  <a:lnTo>
                    <a:pt x="18479" y="126111"/>
                  </a:lnTo>
                  <a:lnTo>
                    <a:pt x="18479" y="22574"/>
                  </a:lnTo>
                  <a:lnTo>
                    <a:pt x="857" y="18193"/>
                  </a:lnTo>
                  <a:lnTo>
                    <a:pt x="857"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531" y="13240"/>
                    <a:pt x="58960" y="9144"/>
                    <a:pt x="65627" y="5524"/>
                  </a:cubicBezTo>
                  <a:cubicBezTo>
                    <a:pt x="72295" y="1810"/>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9"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7" name="Freeform: Shape 1091">
              <a:extLst>
                <a:ext uri="{FF2B5EF4-FFF2-40B4-BE49-F238E27FC236}">
                  <a16:creationId xmlns:a16="http://schemas.microsoft.com/office/drawing/2014/main" id="{9C55B27D-9FE3-7D44-2ED5-9593C21F18BB}"/>
                </a:ext>
              </a:extLst>
            </p:cNvPr>
            <p:cNvSpPr/>
            <p:nvPr/>
          </p:nvSpPr>
          <p:spPr>
            <a:xfrm>
              <a:off x="12214764" y="7106094"/>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3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2003"/>
                  </a:cubicBezTo>
                  <a:cubicBezTo>
                    <a:pt x="66484" y="20003"/>
                    <a:pt x="60865" y="18955"/>
                    <a:pt x="53435" y="18955"/>
                  </a:cubicBezTo>
                  <a:cubicBezTo>
                    <a:pt x="45149" y="18955"/>
                    <a:pt x="37624" y="20098"/>
                    <a:pt x="31051" y="22479"/>
                  </a:cubicBezTo>
                  <a:cubicBezTo>
                    <a:pt x="24479" y="24860"/>
                    <a:pt x="17907" y="27718"/>
                    <a:pt x="11335" y="31147"/>
                  </a:cubicBezTo>
                  <a:lnTo>
                    <a:pt x="5239" y="18383"/>
                  </a:lnTo>
                  <a:cubicBezTo>
                    <a:pt x="7334" y="16574"/>
                    <a:pt x="11240" y="14192"/>
                    <a:pt x="16954" y="11240"/>
                  </a:cubicBezTo>
                  <a:cubicBezTo>
                    <a:pt x="22670"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1"/>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191" y="86773"/>
                    <a:pt x="7811" y="75438"/>
                    <a:pt x="23146" y="68199"/>
                  </a:cubicBezTo>
                  <a:close/>
                  <a:moveTo>
                    <a:pt x="66294" y="120968"/>
                  </a:moveTo>
                  <a:cubicBezTo>
                    <a:pt x="71818"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a:defRPr/>
              </a:pPr>
              <a:endParaRPr lang="ro-RO"/>
            </a:p>
          </p:txBody>
        </p:sp>
        <p:sp>
          <p:nvSpPr>
            <p:cNvPr id="98" name="Freeform: Shape 1092">
              <a:extLst>
                <a:ext uri="{FF2B5EF4-FFF2-40B4-BE49-F238E27FC236}">
                  <a16:creationId xmlns:a16="http://schemas.microsoft.com/office/drawing/2014/main" id="{E5F5E357-DA77-5221-6BB1-D004FAA6F37E}"/>
                </a:ext>
              </a:extLst>
            </p:cNvPr>
            <p:cNvSpPr/>
            <p:nvPr/>
          </p:nvSpPr>
          <p:spPr>
            <a:xfrm>
              <a:off x="12349257" y="7105904"/>
              <a:ext cx="147732" cy="138969"/>
            </a:xfrm>
            <a:custGeom>
              <a:avLst/>
              <a:gdLst>
                <a:gd name="connsiteX0" fmla="*/ 17621 w 147732"/>
                <a:gd name="connsiteY0" fmla="*/ 22003 h 138969"/>
                <a:gd name="connsiteX1" fmla="*/ 0 w 147732"/>
                <a:gd name="connsiteY1" fmla="*/ 17621 h 138969"/>
                <a:gd name="connsiteX2" fmla="*/ 0 w 147732"/>
                <a:gd name="connsiteY2" fmla="*/ 4381 h 138969"/>
                <a:gd name="connsiteX3" fmla="*/ 34957 w 147732"/>
                <a:gd name="connsiteY3" fmla="*/ 0 h 138969"/>
                <a:gd name="connsiteX4" fmla="*/ 35719 w 147732"/>
                <a:gd name="connsiteY4" fmla="*/ 0 h 138969"/>
                <a:gd name="connsiteX5" fmla="*/ 40862 w 147732"/>
                <a:gd name="connsiteY5" fmla="*/ 4381 h 138969"/>
                <a:gd name="connsiteX6" fmla="*/ 40862 w 147732"/>
                <a:gd name="connsiteY6" fmla="*/ 14669 h 138969"/>
                <a:gd name="connsiteX7" fmla="*/ 40577 w 147732"/>
                <a:gd name="connsiteY7" fmla="*/ 20574 h 138969"/>
                <a:gd name="connsiteX8" fmla="*/ 63818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1"/>
                  </a:lnTo>
                  <a:lnTo>
                    <a:pt x="34957" y="0"/>
                  </a:lnTo>
                  <a:lnTo>
                    <a:pt x="35719" y="0"/>
                  </a:lnTo>
                  <a:lnTo>
                    <a:pt x="40862" y="4381"/>
                  </a:lnTo>
                  <a:lnTo>
                    <a:pt x="40862" y="14669"/>
                  </a:lnTo>
                  <a:lnTo>
                    <a:pt x="40577" y="20574"/>
                  </a:lnTo>
                  <a:cubicBezTo>
                    <a:pt x="46482" y="15335"/>
                    <a:pt x="54197" y="10668"/>
                    <a:pt x="63818"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2"/>
                    <a:pt x="102870" y="33528"/>
                  </a:cubicBezTo>
                  <a:cubicBezTo>
                    <a:pt x="101537"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99" name="Freeform: Shape 1093">
              <a:extLst>
                <a:ext uri="{FF2B5EF4-FFF2-40B4-BE49-F238E27FC236}">
                  <a16:creationId xmlns:a16="http://schemas.microsoft.com/office/drawing/2014/main" id="{270673E3-C20E-84AE-8062-D481F3C7A01F}"/>
                </a:ext>
              </a:extLst>
            </p:cNvPr>
            <p:cNvSpPr/>
            <p:nvPr/>
          </p:nvSpPr>
          <p:spPr>
            <a:xfrm>
              <a:off x="12517088"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4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6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4" y="88297"/>
                  </a:cubicBezTo>
                  <a:cubicBezTo>
                    <a:pt x="53911" y="85725"/>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1"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39" y="12478"/>
                  </a:cubicBezTo>
                  <a:cubicBezTo>
                    <a:pt x="42005" y="12478"/>
                    <a:pt x="36100" y="14097"/>
                    <a:pt x="31623" y="17335"/>
                  </a:cubicBezTo>
                  <a:cubicBezTo>
                    <a:pt x="27146" y="20574"/>
                    <a:pt x="24860" y="25051"/>
                    <a:pt x="24860" y="30575"/>
                  </a:cubicBezTo>
                  <a:cubicBezTo>
                    <a:pt x="24860" y="35433"/>
                    <a:pt x="26003" y="39529"/>
                    <a:pt x="28384" y="42672"/>
                  </a:cubicBezTo>
                  <a:cubicBezTo>
                    <a:pt x="30766" y="45815"/>
                    <a:pt x="33718" y="48387"/>
                    <a:pt x="37338" y="50387"/>
                  </a:cubicBezTo>
                  <a:cubicBezTo>
                    <a:pt x="40957" y="52388"/>
                    <a:pt x="45815" y="54673"/>
                    <a:pt x="52006"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724"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0" name="Freeform: Shape 1094">
              <a:extLst>
                <a:ext uri="{FF2B5EF4-FFF2-40B4-BE49-F238E27FC236}">
                  <a16:creationId xmlns:a16="http://schemas.microsoft.com/office/drawing/2014/main" id="{5B6A6F98-5375-B103-A61B-FE98660FD492}"/>
                </a:ext>
              </a:extLst>
            </p:cNvPr>
            <p:cNvSpPr/>
            <p:nvPr/>
          </p:nvSpPr>
          <p:spPr>
            <a:xfrm>
              <a:off x="12635388" y="7105904"/>
              <a:ext cx="229076" cy="139064"/>
            </a:xfrm>
            <a:custGeom>
              <a:avLst/>
              <a:gdLst>
                <a:gd name="connsiteX0" fmla="*/ 2667 w 229076"/>
                <a:gd name="connsiteY0" fmla="*/ 126968 h 139064"/>
                <a:gd name="connsiteX1" fmla="*/ 17621 w 229076"/>
                <a:gd name="connsiteY1" fmla="*/ 124777 h 139064"/>
                <a:gd name="connsiteX2" fmla="*/ 17621 w 229076"/>
                <a:gd name="connsiteY2" fmla="*/ 22003 h 139064"/>
                <a:gd name="connsiteX3" fmla="*/ 0 w 229076"/>
                <a:gd name="connsiteY3" fmla="*/ 17621 h 139064"/>
                <a:gd name="connsiteX4" fmla="*/ 0 w 229076"/>
                <a:gd name="connsiteY4" fmla="*/ 4381 h 139064"/>
                <a:gd name="connsiteX5" fmla="*/ 34957 w 229076"/>
                <a:gd name="connsiteY5" fmla="*/ 0 h 139064"/>
                <a:gd name="connsiteX6" fmla="*/ 39338 w 229076"/>
                <a:gd name="connsiteY6" fmla="*/ 3143 h 139064"/>
                <a:gd name="connsiteX7" fmla="*/ 40767 w 229076"/>
                <a:gd name="connsiteY7" fmla="*/ 12954 h 139064"/>
                <a:gd name="connsiteX8" fmla="*/ 40481 w 229076"/>
                <a:gd name="connsiteY8" fmla="*/ 20765 h 139064"/>
                <a:gd name="connsiteX9" fmla="*/ 63817 w 229076"/>
                <a:gd name="connsiteY9" fmla="*/ 6477 h 139064"/>
                <a:gd name="connsiteX10" fmla="*/ 90392 w 229076"/>
                <a:gd name="connsiteY10" fmla="*/ 0 h 139064"/>
                <a:gd name="connsiteX11" fmla="*/ 111728 w 229076"/>
                <a:gd name="connsiteY11" fmla="*/ 4381 h 139064"/>
                <a:gd name="connsiteX12" fmla="*/ 123920 w 229076"/>
                <a:gd name="connsiteY12" fmla="*/ 18098 h 139064"/>
                <a:gd name="connsiteX13" fmla="*/ 145828 w 229076"/>
                <a:gd name="connsiteY13" fmla="*/ 5715 h 139064"/>
                <a:gd name="connsiteX14" fmla="*/ 172117 w 229076"/>
                <a:gd name="connsiteY14" fmla="*/ 0 h 139064"/>
                <a:gd name="connsiteX15" fmla="*/ 195834 w 229076"/>
                <a:gd name="connsiteY15" fmla="*/ 5715 h 139064"/>
                <a:gd name="connsiteX16" fmla="*/ 207931 w 229076"/>
                <a:gd name="connsiteY16" fmla="*/ 23622 h 139064"/>
                <a:gd name="connsiteX17" fmla="*/ 211455 w 229076"/>
                <a:gd name="connsiteY17" fmla="*/ 56007 h 139064"/>
                <a:gd name="connsiteX18" fmla="*/ 211455 w 229076"/>
                <a:gd name="connsiteY18" fmla="*/ 124777 h 139064"/>
                <a:gd name="connsiteX19" fmla="*/ 229076 w 229076"/>
                <a:gd name="connsiteY19" fmla="*/ 126968 h 139064"/>
                <a:gd name="connsiteX20" fmla="*/ 229076 w 229076"/>
                <a:gd name="connsiteY20" fmla="*/ 138970 h 139064"/>
                <a:gd name="connsiteX21" fmla="*/ 170783 w 229076"/>
                <a:gd name="connsiteY21" fmla="*/ 138970 h 139064"/>
                <a:gd name="connsiteX22" fmla="*/ 170783 w 229076"/>
                <a:gd name="connsiteY22" fmla="*/ 126968 h 139064"/>
                <a:gd name="connsiteX23" fmla="*/ 185928 w 229076"/>
                <a:gd name="connsiteY23" fmla="*/ 124777 h 139064"/>
                <a:gd name="connsiteX24" fmla="*/ 185928 w 229076"/>
                <a:gd name="connsiteY24" fmla="*/ 56769 h 139064"/>
                <a:gd name="connsiteX25" fmla="*/ 183833 w 229076"/>
                <a:gd name="connsiteY25" fmla="*/ 34100 h 139064"/>
                <a:gd name="connsiteX26" fmla="*/ 176022 w 229076"/>
                <a:gd name="connsiteY26" fmla="*/ 21527 h 139064"/>
                <a:gd name="connsiteX27" fmla="*/ 159544 w 229076"/>
                <a:gd name="connsiteY27" fmla="*/ 17335 h 139064"/>
                <a:gd name="connsiteX28" fmla="*/ 142399 w 229076"/>
                <a:gd name="connsiteY28" fmla="*/ 20860 h 139064"/>
                <a:gd name="connsiteX29" fmla="*/ 126968 w 229076"/>
                <a:gd name="connsiteY29" fmla="*/ 29337 h 139064"/>
                <a:gd name="connsiteX30" fmla="*/ 129159 w 229076"/>
                <a:gd name="connsiteY30" fmla="*/ 56483 h 139064"/>
                <a:gd name="connsiteX31" fmla="*/ 129159 w 229076"/>
                <a:gd name="connsiteY31" fmla="*/ 124777 h 139064"/>
                <a:gd name="connsiteX32" fmla="*/ 146494 w 229076"/>
                <a:gd name="connsiteY32" fmla="*/ 126968 h 139064"/>
                <a:gd name="connsiteX33" fmla="*/ 146494 w 229076"/>
                <a:gd name="connsiteY33" fmla="*/ 138970 h 139064"/>
                <a:gd name="connsiteX34" fmla="*/ 87249 w 229076"/>
                <a:gd name="connsiteY34" fmla="*/ 138970 h 139064"/>
                <a:gd name="connsiteX35" fmla="*/ 87249 w 229076"/>
                <a:gd name="connsiteY35" fmla="*/ 126968 h 139064"/>
                <a:gd name="connsiteX36" fmla="*/ 103442 w 229076"/>
                <a:gd name="connsiteY36" fmla="*/ 124777 h 139064"/>
                <a:gd name="connsiteX37" fmla="*/ 103442 w 229076"/>
                <a:gd name="connsiteY37" fmla="*/ 56293 h 139064"/>
                <a:gd name="connsiteX38" fmla="*/ 101632 w 229076"/>
                <a:gd name="connsiteY38" fmla="*/ 33528 h 139064"/>
                <a:gd name="connsiteX39" fmla="*/ 94679 w 229076"/>
                <a:gd name="connsiteY39" fmla="*/ 21431 h 139064"/>
                <a:gd name="connsiteX40" fmla="*/ 79058 w 229076"/>
                <a:gd name="connsiteY40" fmla="*/ 17431 h 139064"/>
                <a:gd name="connsiteX41" fmla="*/ 60293 w 229076"/>
                <a:gd name="connsiteY41" fmla="*/ 21812 h 139064"/>
                <a:gd name="connsiteX42" fmla="*/ 43053 w 229076"/>
                <a:gd name="connsiteY42" fmla="*/ 32099 h 139064"/>
                <a:gd name="connsiteX43" fmla="*/ 43053 w 229076"/>
                <a:gd name="connsiteY43" fmla="*/ 124873 h 139064"/>
                <a:gd name="connsiteX44" fmla="*/ 59436 w 229076"/>
                <a:gd name="connsiteY44" fmla="*/ 127063 h 139064"/>
                <a:gd name="connsiteX45" fmla="*/ 59436 w 229076"/>
                <a:gd name="connsiteY45" fmla="*/ 139065 h 139064"/>
                <a:gd name="connsiteX46" fmla="*/ 2381 w 229076"/>
                <a:gd name="connsiteY46" fmla="*/ 139065 h 139064"/>
                <a:gd name="connsiteX47" fmla="*/ 2381 w 229076"/>
                <a:gd name="connsiteY47" fmla="*/ 126968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9076" h="139064">
                  <a:moveTo>
                    <a:pt x="2667" y="126968"/>
                  </a:moveTo>
                  <a:lnTo>
                    <a:pt x="17621" y="124777"/>
                  </a:lnTo>
                  <a:lnTo>
                    <a:pt x="17621" y="22003"/>
                  </a:lnTo>
                  <a:lnTo>
                    <a:pt x="0" y="17621"/>
                  </a:lnTo>
                  <a:lnTo>
                    <a:pt x="0" y="4381"/>
                  </a:lnTo>
                  <a:lnTo>
                    <a:pt x="34957" y="0"/>
                  </a:lnTo>
                  <a:lnTo>
                    <a:pt x="39338" y="3143"/>
                  </a:lnTo>
                  <a:lnTo>
                    <a:pt x="40767" y="12954"/>
                  </a:lnTo>
                  <a:lnTo>
                    <a:pt x="40481" y="20765"/>
                  </a:lnTo>
                  <a:cubicBezTo>
                    <a:pt x="46196" y="15526"/>
                    <a:pt x="54007" y="10763"/>
                    <a:pt x="63817" y="6477"/>
                  </a:cubicBezTo>
                  <a:cubicBezTo>
                    <a:pt x="73723" y="2191"/>
                    <a:pt x="82487" y="0"/>
                    <a:pt x="90392" y="0"/>
                  </a:cubicBezTo>
                  <a:cubicBezTo>
                    <a:pt x="99250" y="0"/>
                    <a:pt x="106299" y="1429"/>
                    <a:pt x="111728" y="4381"/>
                  </a:cubicBezTo>
                  <a:cubicBezTo>
                    <a:pt x="117062" y="7334"/>
                    <a:pt x="121158" y="11906"/>
                    <a:pt x="123920" y="18098"/>
                  </a:cubicBezTo>
                  <a:cubicBezTo>
                    <a:pt x="129159" y="13716"/>
                    <a:pt x="136398" y="9525"/>
                    <a:pt x="145828" y="5715"/>
                  </a:cubicBezTo>
                  <a:cubicBezTo>
                    <a:pt x="155162" y="1905"/>
                    <a:pt x="164021" y="0"/>
                    <a:pt x="172117" y="0"/>
                  </a:cubicBezTo>
                  <a:cubicBezTo>
                    <a:pt x="182213" y="0"/>
                    <a:pt x="190119" y="1905"/>
                    <a:pt x="195834" y="5715"/>
                  </a:cubicBezTo>
                  <a:cubicBezTo>
                    <a:pt x="201549" y="9525"/>
                    <a:pt x="205550" y="15526"/>
                    <a:pt x="207931" y="23622"/>
                  </a:cubicBezTo>
                  <a:cubicBezTo>
                    <a:pt x="210312" y="31718"/>
                    <a:pt x="211455" y="42481"/>
                    <a:pt x="211455" y="56007"/>
                  </a:cubicBezTo>
                  <a:lnTo>
                    <a:pt x="211455" y="124777"/>
                  </a:lnTo>
                  <a:lnTo>
                    <a:pt x="229076" y="126968"/>
                  </a:lnTo>
                  <a:lnTo>
                    <a:pt x="229076" y="138970"/>
                  </a:lnTo>
                  <a:lnTo>
                    <a:pt x="170783" y="138970"/>
                  </a:lnTo>
                  <a:lnTo>
                    <a:pt x="170783" y="126968"/>
                  </a:lnTo>
                  <a:lnTo>
                    <a:pt x="185928" y="124777"/>
                  </a:lnTo>
                  <a:lnTo>
                    <a:pt x="185928" y="56769"/>
                  </a:lnTo>
                  <a:cubicBezTo>
                    <a:pt x="185928" y="47339"/>
                    <a:pt x="185261" y="39719"/>
                    <a:pt x="183833" y="34100"/>
                  </a:cubicBezTo>
                  <a:cubicBezTo>
                    <a:pt x="182404" y="28480"/>
                    <a:pt x="179832" y="24289"/>
                    <a:pt x="176022" y="21527"/>
                  </a:cubicBezTo>
                  <a:cubicBezTo>
                    <a:pt x="172212" y="18764"/>
                    <a:pt x="166688" y="17335"/>
                    <a:pt x="159544" y="17335"/>
                  </a:cubicBezTo>
                  <a:cubicBezTo>
                    <a:pt x="154210" y="17335"/>
                    <a:pt x="148400" y="18479"/>
                    <a:pt x="142399" y="20860"/>
                  </a:cubicBezTo>
                  <a:cubicBezTo>
                    <a:pt x="136398" y="23241"/>
                    <a:pt x="131254" y="26003"/>
                    <a:pt x="126968" y="29337"/>
                  </a:cubicBezTo>
                  <a:cubicBezTo>
                    <a:pt x="128397" y="35719"/>
                    <a:pt x="129159" y="44767"/>
                    <a:pt x="129159" y="56483"/>
                  </a:cubicBezTo>
                  <a:lnTo>
                    <a:pt x="129159" y="124777"/>
                  </a:lnTo>
                  <a:lnTo>
                    <a:pt x="146494" y="126968"/>
                  </a:lnTo>
                  <a:lnTo>
                    <a:pt x="146494" y="138970"/>
                  </a:lnTo>
                  <a:lnTo>
                    <a:pt x="87249" y="138970"/>
                  </a:lnTo>
                  <a:lnTo>
                    <a:pt x="87249" y="126968"/>
                  </a:lnTo>
                  <a:lnTo>
                    <a:pt x="103442" y="124777"/>
                  </a:lnTo>
                  <a:lnTo>
                    <a:pt x="103442" y="56293"/>
                  </a:lnTo>
                  <a:cubicBezTo>
                    <a:pt x="103442" y="46482"/>
                    <a:pt x="102870" y="38957"/>
                    <a:pt x="101632" y="33528"/>
                  </a:cubicBezTo>
                  <a:cubicBezTo>
                    <a:pt x="100393" y="28099"/>
                    <a:pt x="98108" y="24098"/>
                    <a:pt x="94679" y="21431"/>
                  </a:cubicBezTo>
                  <a:cubicBezTo>
                    <a:pt x="91250" y="18764"/>
                    <a:pt x="86011" y="17431"/>
                    <a:pt x="79058" y="17431"/>
                  </a:cubicBezTo>
                  <a:cubicBezTo>
                    <a:pt x="73152" y="17431"/>
                    <a:pt x="66961" y="18859"/>
                    <a:pt x="60293" y="21812"/>
                  </a:cubicBezTo>
                  <a:cubicBezTo>
                    <a:pt x="53721" y="24765"/>
                    <a:pt x="47911" y="28194"/>
                    <a:pt x="43053" y="32099"/>
                  </a:cubicBezTo>
                  <a:lnTo>
                    <a:pt x="43053" y="124873"/>
                  </a:lnTo>
                  <a:lnTo>
                    <a:pt x="59436" y="127063"/>
                  </a:lnTo>
                  <a:lnTo>
                    <a:pt x="59436" y="139065"/>
                  </a:lnTo>
                  <a:lnTo>
                    <a:pt x="2381" y="139065"/>
                  </a:lnTo>
                  <a:lnTo>
                    <a:pt x="2381" y="126968"/>
                  </a:lnTo>
                  <a:close/>
                </a:path>
              </a:pathLst>
            </a:custGeom>
            <a:solidFill>
              <a:srgbClr val="FFFFFF"/>
            </a:solidFill>
            <a:ln w="9525" cap="flat">
              <a:noFill/>
              <a:prstDash val="solid"/>
              <a:miter/>
            </a:ln>
          </p:spPr>
          <p:txBody>
            <a:bodyPr anchor="ctr"/>
            <a:lstStyle/>
            <a:p>
              <a:pPr>
                <a:defRPr/>
              </a:pPr>
              <a:endParaRPr lang="ro-RO"/>
            </a:p>
          </p:txBody>
        </p:sp>
        <p:sp>
          <p:nvSpPr>
            <p:cNvPr id="101" name="Freeform: Shape 1095">
              <a:extLst>
                <a:ext uri="{FF2B5EF4-FFF2-40B4-BE49-F238E27FC236}">
                  <a16:creationId xmlns:a16="http://schemas.microsoft.com/office/drawing/2014/main" id="{A5625FDF-CD8F-5C27-6EF9-CBCF7D94F647}"/>
                </a:ext>
              </a:extLst>
            </p:cNvPr>
            <p:cNvSpPr/>
            <p:nvPr/>
          </p:nvSpPr>
          <p:spPr>
            <a:xfrm>
              <a:off x="12881133"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2" name="Freeform: Shape 1096">
              <a:extLst>
                <a:ext uri="{FF2B5EF4-FFF2-40B4-BE49-F238E27FC236}">
                  <a16:creationId xmlns:a16="http://schemas.microsoft.com/office/drawing/2014/main" id="{FE257EF5-6B4F-BCD6-F9C5-83FA33180F0A}"/>
                </a:ext>
              </a:extLst>
            </p:cNvPr>
            <p:cNvSpPr/>
            <p:nvPr/>
          </p:nvSpPr>
          <p:spPr>
            <a:xfrm>
              <a:off x="12965715"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5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40 w 99155"/>
                <a:gd name="connsiteY20" fmla="*/ 12478 h 141446"/>
                <a:gd name="connsiteX21" fmla="*/ 31623 w 99155"/>
                <a:gd name="connsiteY21" fmla="*/ 17335 h 141446"/>
                <a:gd name="connsiteX22" fmla="*/ 24860 w 99155"/>
                <a:gd name="connsiteY22" fmla="*/ 30575 h 141446"/>
                <a:gd name="connsiteX23" fmla="*/ 28385 w 99155"/>
                <a:gd name="connsiteY23" fmla="*/ 42672 h 141446"/>
                <a:gd name="connsiteX24" fmla="*/ 37338 w 99155"/>
                <a:gd name="connsiteY24" fmla="*/ 50387 h 141446"/>
                <a:gd name="connsiteX25" fmla="*/ 52007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5" y="88297"/>
                  </a:cubicBezTo>
                  <a:cubicBezTo>
                    <a:pt x="53912" y="85820"/>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2"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40" y="12478"/>
                  </a:cubicBezTo>
                  <a:cubicBezTo>
                    <a:pt x="42005" y="12478"/>
                    <a:pt x="36100" y="14097"/>
                    <a:pt x="31623" y="17335"/>
                  </a:cubicBezTo>
                  <a:cubicBezTo>
                    <a:pt x="27146" y="20574"/>
                    <a:pt x="24860" y="25051"/>
                    <a:pt x="24860" y="30575"/>
                  </a:cubicBezTo>
                  <a:cubicBezTo>
                    <a:pt x="24860" y="35433"/>
                    <a:pt x="26003" y="39529"/>
                    <a:pt x="28385" y="42672"/>
                  </a:cubicBezTo>
                  <a:cubicBezTo>
                    <a:pt x="30766" y="45815"/>
                    <a:pt x="33719" y="48387"/>
                    <a:pt x="37338" y="50387"/>
                  </a:cubicBezTo>
                  <a:cubicBezTo>
                    <a:pt x="40958" y="52388"/>
                    <a:pt x="45815" y="54673"/>
                    <a:pt x="52007"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9"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3" name="Freeform: Shape 1097">
              <a:extLst>
                <a:ext uri="{FF2B5EF4-FFF2-40B4-BE49-F238E27FC236}">
                  <a16:creationId xmlns:a16="http://schemas.microsoft.com/office/drawing/2014/main" id="{74F553DE-0146-3D8F-20A0-09E300357828}"/>
                </a:ext>
              </a:extLst>
            </p:cNvPr>
            <p:cNvSpPr/>
            <p:nvPr/>
          </p:nvSpPr>
          <p:spPr>
            <a:xfrm>
              <a:off x="13086207"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4" name="Freeform: Shape 1098">
              <a:extLst>
                <a:ext uri="{FF2B5EF4-FFF2-40B4-BE49-F238E27FC236}">
                  <a16:creationId xmlns:a16="http://schemas.microsoft.com/office/drawing/2014/main" id="{031777C4-F08F-5F78-D34B-2D93650B59C0}"/>
                </a:ext>
              </a:extLst>
            </p:cNvPr>
            <p:cNvSpPr/>
            <p:nvPr/>
          </p:nvSpPr>
          <p:spPr>
            <a:xfrm>
              <a:off x="13156882" y="7044467"/>
              <a:ext cx="138779" cy="203073"/>
            </a:xfrm>
            <a:custGeom>
              <a:avLst/>
              <a:gdLst>
                <a:gd name="connsiteX0" fmla="*/ 0 w 138779"/>
                <a:gd name="connsiteY0" fmla="*/ 4667 h 203073"/>
                <a:gd name="connsiteX1" fmla="*/ 39148 w 138779"/>
                <a:gd name="connsiteY1" fmla="*/ 0 h 203073"/>
                <a:gd name="connsiteX2" fmla="*/ 39624 w 138779"/>
                <a:gd name="connsiteY2" fmla="*/ 0 h 203073"/>
                <a:gd name="connsiteX3" fmla="*/ 45244 w 138779"/>
                <a:gd name="connsiteY3" fmla="*/ 3620 h 203073"/>
                <a:gd name="connsiteX4" fmla="*/ 45244 w 138779"/>
                <a:gd name="connsiteY4" fmla="*/ 77248 h 203073"/>
                <a:gd name="connsiteX5" fmla="*/ 62770 w 138779"/>
                <a:gd name="connsiteY5" fmla="*/ 65532 h 203073"/>
                <a:gd name="connsiteX6" fmla="*/ 85439 w 138779"/>
                <a:gd name="connsiteY6" fmla="*/ 60865 h 203073"/>
                <a:gd name="connsiteX7" fmla="*/ 112204 w 138779"/>
                <a:gd name="connsiteY7" fmla="*/ 68009 h 203073"/>
                <a:gd name="connsiteX8" fmla="*/ 131540 w 138779"/>
                <a:gd name="connsiteY8" fmla="*/ 90011 h 203073"/>
                <a:gd name="connsiteX9" fmla="*/ 138779 w 138779"/>
                <a:gd name="connsiteY9" fmla="*/ 127730 h 203073"/>
                <a:gd name="connsiteX10" fmla="*/ 130111 w 138779"/>
                <a:gd name="connsiteY10" fmla="*/ 165926 h 203073"/>
                <a:gd name="connsiteX11" fmla="*/ 105251 w 138779"/>
                <a:gd name="connsiteY11" fmla="*/ 193072 h 203073"/>
                <a:gd name="connsiteX12" fmla="*/ 67818 w 138779"/>
                <a:gd name="connsiteY12" fmla="*/ 203073 h 203073"/>
                <a:gd name="connsiteX13" fmla="*/ 36957 w 138779"/>
                <a:gd name="connsiteY13" fmla="*/ 199739 h 203073"/>
                <a:gd name="connsiteX14" fmla="*/ 20098 w 138779"/>
                <a:gd name="connsiteY14" fmla="*/ 193739 h 203073"/>
                <a:gd name="connsiteX15" fmla="*/ 20098 w 138779"/>
                <a:gd name="connsiteY15" fmla="*/ 17526 h 203073"/>
                <a:gd name="connsiteX16" fmla="*/ 0 w 138779"/>
                <a:gd name="connsiteY16" fmla="*/ 14859 h 203073"/>
                <a:gd name="connsiteX17" fmla="*/ 0 w 138779"/>
                <a:gd name="connsiteY17" fmla="*/ 4667 h 203073"/>
                <a:gd name="connsiteX18" fmla="*/ 58198 w 138779"/>
                <a:gd name="connsiteY18" fmla="*/ 82582 h 203073"/>
                <a:gd name="connsiteX19" fmla="*/ 45339 w 138779"/>
                <a:gd name="connsiteY19" fmla="*/ 92202 h 203073"/>
                <a:gd name="connsiteX20" fmla="*/ 45339 w 138779"/>
                <a:gd name="connsiteY20" fmla="*/ 182309 h 203073"/>
                <a:gd name="connsiteX21" fmla="*/ 53816 w 138779"/>
                <a:gd name="connsiteY21" fmla="*/ 187833 h 203073"/>
                <a:gd name="connsiteX22" fmla="*/ 69628 w 138779"/>
                <a:gd name="connsiteY22" fmla="*/ 189928 h 203073"/>
                <a:gd name="connsiteX23" fmla="*/ 100012 w 138779"/>
                <a:gd name="connsiteY23" fmla="*/ 174784 h 203073"/>
                <a:gd name="connsiteX24" fmla="*/ 111538 w 138779"/>
                <a:gd name="connsiteY24" fmla="*/ 130493 h 203073"/>
                <a:gd name="connsiteX25" fmla="*/ 101536 w 138779"/>
                <a:gd name="connsiteY25" fmla="*/ 91345 h 203073"/>
                <a:gd name="connsiteX26" fmla="*/ 75628 w 138779"/>
                <a:gd name="connsiteY26" fmla="*/ 78391 h 203073"/>
                <a:gd name="connsiteX27" fmla="*/ 58198 w 138779"/>
                <a:gd name="connsiteY27" fmla="*/ 82582 h 20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073">
                  <a:moveTo>
                    <a:pt x="0" y="4667"/>
                  </a:moveTo>
                  <a:lnTo>
                    <a:pt x="39148" y="0"/>
                  </a:lnTo>
                  <a:lnTo>
                    <a:pt x="39624" y="0"/>
                  </a:lnTo>
                  <a:lnTo>
                    <a:pt x="45244" y="3620"/>
                  </a:lnTo>
                  <a:lnTo>
                    <a:pt x="45244" y="77248"/>
                  </a:lnTo>
                  <a:cubicBezTo>
                    <a:pt x="50101" y="72485"/>
                    <a:pt x="56007" y="68580"/>
                    <a:pt x="62770" y="65532"/>
                  </a:cubicBezTo>
                  <a:cubicBezTo>
                    <a:pt x="69533" y="62484"/>
                    <a:pt x="77057" y="60865"/>
                    <a:pt x="85439" y="60865"/>
                  </a:cubicBezTo>
                  <a:cubicBezTo>
                    <a:pt x="95250" y="60865"/>
                    <a:pt x="104108" y="63246"/>
                    <a:pt x="112204" y="68009"/>
                  </a:cubicBezTo>
                  <a:cubicBezTo>
                    <a:pt x="120301" y="72771"/>
                    <a:pt x="126778" y="80105"/>
                    <a:pt x="131540" y="90011"/>
                  </a:cubicBezTo>
                  <a:cubicBezTo>
                    <a:pt x="136303" y="99917"/>
                    <a:pt x="138779" y="112490"/>
                    <a:pt x="138779" y="127730"/>
                  </a:cubicBezTo>
                  <a:cubicBezTo>
                    <a:pt x="138779" y="141732"/>
                    <a:pt x="135922" y="154495"/>
                    <a:pt x="130111" y="165926"/>
                  </a:cubicBezTo>
                  <a:cubicBezTo>
                    <a:pt x="124301" y="177355"/>
                    <a:pt x="116015" y="186404"/>
                    <a:pt x="105251" y="193072"/>
                  </a:cubicBezTo>
                  <a:cubicBezTo>
                    <a:pt x="94488" y="199739"/>
                    <a:pt x="82010" y="203073"/>
                    <a:pt x="67818" y="203073"/>
                  </a:cubicBezTo>
                  <a:cubicBezTo>
                    <a:pt x="56579" y="203073"/>
                    <a:pt x="46292" y="201930"/>
                    <a:pt x="36957" y="199739"/>
                  </a:cubicBezTo>
                  <a:cubicBezTo>
                    <a:pt x="27622" y="197549"/>
                    <a:pt x="22003" y="195548"/>
                    <a:pt x="20098" y="193739"/>
                  </a:cubicBezTo>
                  <a:lnTo>
                    <a:pt x="20098" y="17526"/>
                  </a:lnTo>
                  <a:lnTo>
                    <a:pt x="0" y="14859"/>
                  </a:lnTo>
                  <a:lnTo>
                    <a:pt x="0" y="4667"/>
                  </a:lnTo>
                  <a:close/>
                  <a:moveTo>
                    <a:pt x="58198" y="82582"/>
                  </a:moveTo>
                  <a:cubicBezTo>
                    <a:pt x="52864" y="85439"/>
                    <a:pt x="48577" y="88678"/>
                    <a:pt x="45339" y="92202"/>
                  </a:cubicBezTo>
                  <a:lnTo>
                    <a:pt x="45339" y="182309"/>
                  </a:lnTo>
                  <a:cubicBezTo>
                    <a:pt x="46292" y="184595"/>
                    <a:pt x="49149" y="186404"/>
                    <a:pt x="53816" y="187833"/>
                  </a:cubicBezTo>
                  <a:cubicBezTo>
                    <a:pt x="58483" y="189262"/>
                    <a:pt x="63722" y="189928"/>
                    <a:pt x="69628" y="189928"/>
                  </a:cubicBezTo>
                  <a:cubicBezTo>
                    <a:pt x="82201" y="189928"/>
                    <a:pt x="92297" y="184880"/>
                    <a:pt x="100012" y="174784"/>
                  </a:cubicBezTo>
                  <a:cubicBezTo>
                    <a:pt x="107633" y="164687"/>
                    <a:pt x="111538" y="149924"/>
                    <a:pt x="111538" y="130493"/>
                  </a:cubicBezTo>
                  <a:cubicBezTo>
                    <a:pt x="111538" y="113062"/>
                    <a:pt x="108204" y="100013"/>
                    <a:pt x="101536" y="91345"/>
                  </a:cubicBezTo>
                  <a:cubicBezTo>
                    <a:pt x="94869" y="82677"/>
                    <a:pt x="86201" y="78391"/>
                    <a:pt x="75628" y="78391"/>
                  </a:cubicBezTo>
                  <a:cubicBezTo>
                    <a:pt x="69247" y="78295"/>
                    <a:pt x="63437" y="79724"/>
                    <a:pt x="58198" y="82582"/>
                  </a:cubicBezTo>
                  <a:close/>
                </a:path>
              </a:pathLst>
            </a:custGeom>
            <a:solidFill>
              <a:srgbClr val="FFFFFF"/>
            </a:solidFill>
            <a:ln w="9525" cap="flat">
              <a:noFill/>
              <a:prstDash val="solid"/>
              <a:miter/>
            </a:ln>
          </p:spPr>
          <p:txBody>
            <a:bodyPr anchor="ctr"/>
            <a:lstStyle/>
            <a:p>
              <a:pPr>
                <a:defRPr/>
              </a:pPr>
              <a:endParaRPr lang="ro-RO"/>
            </a:p>
          </p:txBody>
        </p:sp>
        <p:sp>
          <p:nvSpPr>
            <p:cNvPr id="105" name="Freeform: Shape 1099">
              <a:extLst>
                <a:ext uri="{FF2B5EF4-FFF2-40B4-BE49-F238E27FC236}">
                  <a16:creationId xmlns:a16="http://schemas.microsoft.com/office/drawing/2014/main" id="{E31AA137-D88F-ED39-1666-1F121461B79C}"/>
                </a:ext>
              </a:extLst>
            </p:cNvPr>
            <p:cNvSpPr/>
            <p:nvPr/>
          </p:nvSpPr>
          <p:spPr>
            <a:xfrm>
              <a:off x="13316235"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909 w 64865"/>
                <a:gd name="connsiteY16" fmla="*/ 0 h 194119"/>
                <a:gd name="connsiteX17" fmla="*/ 44101 w 64865"/>
                <a:gd name="connsiteY17" fmla="*/ 4381 h 194119"/>
                <a:gd name="connsiteX18" fmla="*/ 48006 w 64865"/>
                <a:gd name="connsiteY18" fmla="*/ 15621 h 194119"/>
                <a:gd name="connsiteX19" fmla="*/ 43244 w 64865"/>
                <a:gd name="connsiteY19" fmla="*/ 28861 h 194119"/>
                <a:gd name="connsiteX20" fmla="*/ 29909 w 64865"/>
                <a:gd name="connsiteY20" fmla="*/ 33718 h 194119"/>
                <a:gd name="connsiteX21" fmla="*/ 29623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7" y="1714"/>
                    <a:pt x="26289" y="0"/>
                    <a:pt x="31909" y="0"/>
                  </a:cubicBezTo>
                  <a:cubicBezTo>
                    <a:pt x="37433" y="0"/>
                    <a:pt x="41529" y="1429"/>
                    <a:pt x="44101" y="4381"/>
                  </a:cubicBezTo>
                  <a:cubicBezTo>
                    <a:pt x="46672" y="7334"/>
                    <a:pt x="48006" y="11049"/>
                    <a:pt x="48006" y="15621"/>
                  </a:cubicBezTo>
                  <a:cubicBezTo>
                    <a:pt x="48006" y="21145"/>
                    <a:pt x="46387" y="25527"/>
                    <a:pt x="43244" y="28861"/>
                  </a:cubicBezTo>
                  <a:cubicBezTo>
                    <a:pt x="40100" y="32099"/>
                    <a:pt x="35623" y="33718"/>
                    <a:pt x="29909" y="33718"/>
                  </a:cubicBezTo>
                  <a:lnTo>
                    <a:pt x="29623" y="33718"/>
                  </a:lnTo>
                  <a:cubicBezTo>
                    <a:pt x="24384" y="33718"/>
                    <a:pt x="20479"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106" name="Freeform: Shape 1100">
              <a:extLst>
                <a:ext uri="{FF2B5EF4-FFF2-40B4-BE49-F238E27FC236}">
                  <a16:creationId xmlns:a16="http://schemas.microsoft.com/office/drawing/2014/main" id="{5491D5FC-915D-53F0-B672-7070EE423357}"/>
                </a:ext>
              </a:extLst>
            </p:cNvPr>
            <p:cNvSpPr/>
            <p:nvPr/>
          </p:nvSpPr>
          <p:spPr>
            <a:xfrm>
              <a:off x="13396531"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107" name="Freeform: Shape 1101">
              <a:extLst>
                <a:ext uri="{FF2B5EF4-FFF2-40B4-BE49-F238E27FC236}">
                  <a16:creationId xmlns:a16="http://schemas.microsoft.com/office/drawing/2014/main" id="{CF6300D0-7512-AE30-ACFB-FBBA6BD279B6}"/>
                </a:ext>
              </a:extLst>
            </p:cNvPr>
            <p:cNvSpPr/>
            <p:nvPr/>
          </p:nvSpPr>
          <p:spPr>
            <a:xfrm>
              <a:off x="1347949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4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5" y="48673"/>
                  </a:cubicBezTo>
                  <a:cubicBezTo>
                    <a:pt x="112585" y="58579"/>
                    <a:pt x="112014" y="66199"/>
                    <a:pt x="110871" y="71438"/>
                  </a:cubicBezTo>
                  <a:lnTo>
                    <a:pt x="26670" y="71438"/>
                  </a:lnTo>
                  <a:cubicBezTo>
                    <a:pt x="26956" y="87630"/>
                    <a:pt x="30766" y="100584"/>
                    <a:pt x="37909" y="110490"/>
                  </a:cubicBezTo>
                  <a:cubicBezTo>
                    <a:pt x="45053" y="120396"/>
                    <a:pt x="55245" y="125254"/>
                    <a:pt x="68484" y="125254"/>
                  </a:cubicBezTo>
                  <a:cubicBezTo>
                    <a:pt x="74962" y="125254"/>
                    <a:pt x="81820" y="124111"/>
                    <a:pt x="88963" y="121729"/>
                  </a:cubicBezTo>
                  <a:cubicBezTo>
                    <a:pt x="96107" y="119348"/>
                    <a:pt x="101536" y="116586"/>
                    <a:pt x="105442" y="113252"/>
                  </a:cubicBezTo>
                  <a:lnTo>
                    <a:pt x="110109" y="124015"/>
                  </a:lnTo>
                  <a:cubicBezTo>
                    <a:pt x="105346" y="128873"/>
                    <a:pt x="98393" y="133160"/>
                    <a:pt x="89059" y="136779"/>
                  </a:cubicBezTo>
                  <a:cubicBezTo>
                    <a:pt x="79724" y="140398"/>
                    <a:pt x="70294" y="142208"/>
                    <a:pt x="60674" y="142208"/>
                  </a:cubicBezTo>
                  <a:cubicBezTo>
                    <a:pt x="40957" y="142113"/>
                    <a:pt x="25908" y="135636"/>
                    <a:pt x="15526" y="122777"/>
                  </a:cubicBezTo>
                  <a:close/>
                  <a:moveTo>
                    <a:pt x="85630" y="58388"/>
                  </a:moveTo>
                  <a:cubicBezTo>
                    <a:pt x="86106" y="54959"/>
                    <a:pt x="86392" y="51435"/>
                    <a:pt x="86392" y="47911"/>
                  </a:cubicBezTo>
                  <a:cubicBezTo>
                    <a:pt x="86201" y="37338"/>
                    <a:pt x="84010" y="28956"/>
                    <a:pt x="79629" y="22860"/>
                  </a:cubicBezTo>
                  <a:cubicBezTo>
                    <a:pt x="75342" y="16764"/>
                    <a:pt x="68484"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a:defRPr/>
              </a:pPr>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08" name="Date Placeholder 9">
            <a:extLst>
              <a:ext uri="{FF2B5EF4-FFF2-40B4-BE49-F238E27FC236}">
                <a16:creationId xmlns:a16="http://schemas.microsoft.com/office/drawing/2014/main" id="{977BFE1E-A382-1009-170F-4ED0DC0DC873}"/>
              </a:ext>
            </a:extLst>
          </p:cNvPr>
          <p:cNvSpPr>
            <a:spLocks noGrp="1"/>
          </p:cNvSpPr>
          <p:nvPr>
            <p:ph type="dt" sz="half" idx="10"/>
          </p:nvPr>
        </p:nvSpPr>
        <p:spPr>
          <a:xfrm>
            <a:off x="1260475" y="12153900"/>
            <a:ext cx="4694238" cy="731838"/>
          </a:xfrm>
        </p:spPr>
        <p:txBody>
          <a:bodyPr/>
          <a:lstStyle>
            <a:lvl1pPr algn="l">
              <a:defRPr sz="2200">
                <a:solidFill>
                  <a:schemeClr val="bg1"/>
                </a:solidFill>
              </a:defRPr>
            </a:lvl1pPr>
          </a:lstStyle>
          <a:p>
            <a:pPr>
              <a:defRPr/>
            </a:pPr>
            <a:fld id="{18F69C47-C27F-4152-8105-D8A1FA0148DD}" type="datetimeFigureOut">
              <a:rPr lang="ro-RO"/>
              <a:pPr>
                <a:defRPr/>
              </a:pPr>
              <a:t>17.02.2026</a:t>
            </a:fld>
            <a:endParaRPr lang="ro-RO"/>
          </a:p>
        </p:txBody>
      </p:sp>
    </p:spTree>
    <p:extLst>
      <p:ext uri="{BB962C8B-B14F-4D97-AF65-F5344CB8AC3E}">
        <p14:creationId xmlns:p14="http://schemas.microsoft.com/office/powerpoint/2010/main" val="1993424751"/>
      </p:ext>
    </p:extLst>
  </p:cSld>
  <p:clrMapOvr>
    <a:masterClrMapping/>
  </p:clrMapOvr>
  <p:hf sldNum="0" hdr="0" ftr="0"/>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Două coloane">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B0C639FE-E12E-8952-FC65-F8BCE75AA682}"/>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grpSp>
        <p:nvGrpSpPr>
          <p:cNvPr id="6" name="Graphic 8">
            <a:extLst>
              <a:ext uri="{FF2B5EF4-FFF2-40B4-BE49-F238E27FC236}">
                <a16:creationId xmlns:a16="http://schemas.microsoft.com/office/drawing/2014/main" id="{986C0F8A-A301-C4E0-A63E-44DF58DC2DE5}"/>
              </a:ext>
            </a:extLst>
          </p:cNvPr>
          <p:cNvGrpSpPr>
            <a:grpSpLocks/>
          </p:cNvGrpSpPr>
          <p:nvPr/>
        </p:nvGrpSpPr>
        <p:grpSpPr bwMode="auto">
          <a:xfrm>
            <a:off x="1011238" y="885825"/>
            <a:ext cx="1030287" cy="1495425"/>
            <a:chOff x="1011092" y="885600"/>
            <a:chExt cx="1030668" cy="1496004"/>
          </a:xfrm>
        </p:grpSpPr>
        <p:grpSp>
          <p:nvGrpSpPr>
            <p:cNvPr id="7" name="Graphic 8">
              <a:extLst>
                <a:ext uri="{FF2B5EF4-FFF2-40B4-BE49-F238E27FC236}">
                  <a16:creationId xmlns:a16="http://schemas.microsoft.com/office/drawing/2014/main" id="{1CA5D268-B587-40D7-4939-5B7988D38564}"/>
                </a:ext>
              </a:extLst>
            </p:cNvPr>
            <p:cNvGrpSpPr>
              <a:grpSpLocks/>
            </p:cNvGrpSpPr>
            <p:nvPr/>
          </p:nvGrpSpPr>
          <p:grpSpPr bwMode="auto">
            <a:xfrm>
              <a:off x="1011092" y="1032729"/>
              <a:ext cx="515270" cy="1348875"/>
              <a:chOff x="1011092" y="1032729"/>
              <a:chExt cx="515270" cy="1348875"/>
            </a:xfrm>
          </p:grpSpPr>
          <p:sp>
            <p:nvSpPr>
              <p:cNvPr id="19" name="Freeform: Shape 20">
                <a:extLst>
                  <a:ext uri="{FF2B5EF4-FFF2-40B4-BE49-F238E27FC236}">
                    <a16:creationId xmlns:a16="http://schemas.microsoft.com/office/drawing/2014/main" id="{02E5D845-B241-4132-59B7-187B2F75A882}"/>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20" name="Freeform: Shape 21">
                <a:extLst>
                  <a:ext uri="{FF2B5EF4-FFF2-40B4-BE49-F238E27FC236}">
                    <a16:creationId xmlns:a16="http://schemas.microsoft.com/office/drawing/2014/main" id="{4A5DE343-BBFB-8F90-060C-37F14D042C77}"/>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8" name="Freeform: Shape 9">
              <a:extLst>
                <a:ext uri="{FF2B5EF4-FFF2-40B4-BE49-F238E27FC236}">
                  <a16:creationId xmlns:a16="http://schemas.microsoft.com/office/drawing/2014/main" id="{8EF5C3C9-4C88-162D-A883-0AD37C30E4D0}"/>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9" name="Freeform: Shape 10">
              <a:extLst>
                <a:ext uri="{FF2B5EF4-FFF2-40B4-BE49-F238E27FC236}">
                  <a16:creationId xmlns:a16="http://schemas.microsoft.com/office/drawing/2014/main" id="{7589AED0-868F-3042-2E04-BBB2260B3F31}"/>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nvGrpSpPr>
            <p:cNvPr id="10" name="Graphic 8">
              <a:extLst>
                <a:ext uri="{FF2B5EF4-FFF2-40B4-BE49-F238E27FC236}">
                  <a16:creationId xmlns:a16="http://schemas.microsoft.com/office/drawing/2014/main" id="{8B251C16-C1B8-3C4B-7820-20F832BA0D3D}"/>
                </a:ext>
              </a:extLst>
            </p:cNvPr>
            <p:cNvGrpSpPr>
              <a:grpSpLocks/>
            </p:cNvGrpSpPr>
            <p:nvPr/>
          </p:nvGrpSpPr>
          <p:grpSpPr bwMode="auto">
            <a:xfrm>
              <a:off x="1526362" y="1032729"/>
              <a:ext cx="515397" cy="1348875"/>
              <a:chOff x="1526362" y="1032729"/>
              <a:chExt cx="515397" cy="1348875"/>
            </a:xfrm>
          </p:grpSpPr>
          <p:sp>
            <p:nvSpPr>
              <p:cNvPr id="17" name="Freeform: Shape 18">
                <a:extLst>
                  <a:ext uri="{FF2B5EF4-FFF2-40B4-BE49-F238E27FC236}">
                    <a16:creationId xmlns:a16="http://schemas.microsoft.com/office/drawing/2014/main" id="{6AD53AED-9940-5B53-4FD9-B4C984B8E4F1}"/>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8" name="Freeform: Shape 19">
                <a:extLst>
                  <a:ext uri="{FF2B5EF4-FFF2-40B4-BE49-F238E27FC236}">
                    <a16:creationId xmlns:a16="http://schemas.microsoft.com/office/drawing/2014/main" id="{43E76CEC-88D9-FF97-14C3-B78E898B53F3}"/>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11" name="Freeform: Shape 12">
              <a:extLst>
                <a:ext uri="{FF2B5EF4-FFF2-40B4-BE49-F238E27FC236}">
                  <a16:creationId xmlns:a16="http://schemas.microsoft.com/office/drawing/2014/main" id="{9818CFC3-3722-34E2-1ABC-509C7C5ED387}"/>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2" name="Freeform: Shape 13">
              <a:extLst>
                <a:ext uri="{FF2B5EF4-FFF2-40B4-BE49-F238E27FC236}">
                  <a16:creationId xmlns:a16="http://schemas.microsoft.com/office/drawing/2014/main" id="{F7BF3EBC-A0D3-62D5-B840-C3FAB6C0CE7D}"/>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3" name="Freeform: Shape 14">
              <a:extLst>
                <a:ext uri="{FF2B5EF4-FFF2-40B4-BE49-F238E27FC236}">
                  <a16:creationId xmlns:a16="http://schemas.microsoft.com/office/drawing/2014/main" id="{248871A2-2405-2A71-78D2-1F682615775E}"/>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4" name="Freeform: Shape 15">
              <a:extLst>
                <a:ext uri="{FF2B5EF4-FFF2-40B4-BE49-F238E27FC236}">
                  <a16:creationId xmlns:a16="http://schemas.microsoft.com/office/drawing/2014/main" id="{88ED1760-CD12-9CC7-7A8F-04233F852F90}"/>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5" name="Freeform: Shape 16">
              <a:extLst>
                <a:ext uri="{FF2B5EF4-FFF2-40B4-BE49-F238E27FC236}">
                  <a16:creationId xmlns:a16="http://schemas.microsoft.com/office/drawing/2014/main" id="{C1B8E565-6044-CF55-2FB6-BE27BE06DED8}"/>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6" name="Freeform: Shape 17">
              <a:extLst>
                <a:ext uri="{FF2B5EF4-FFF2-40B4-BE49-F238E27FC236}">
                  <a16:creationId xmlns:a16="http://schemas.microsoft.com/office/drawing/2014/main" id="{9538C8E5-BD99-4AEE-60CE-5C864D90CD24}"/>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21" name="TextBox 20">
            <a:extLst>
              <a:ext uri="{FF2B5EF4-FFF2-40B4-BE49-F238E27FC236}">
                <a16:creationId xmlns:a16="http://schemas.microsoft.com/office/drawing/2014/main" id="{CA8E5864-D05A-45FC-CFD9-23A26F96A592}"/>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rgbClr val="EFEFEF"/>
                </a:solidFill>
              </a:rPr>
              <a:t>insp.gov.ro</a:t>
            </a:r>
          </a:p>
        </p:txBody>
      </p:sp>
      <p:sp>
        <p:nvSpPr>
          <p:cNvPr id="2" name="Title 1"/>
          <p:cNvSpPr>
            <a:spLocks noGrp="1"/>
          </p:cNvSpPr>
          <p:nvPr>
            <p:ph type="title"/>
          </p:nvPr>
        </p:nvSpPr>
        <p:spPr>
          <a:xfrm>
            <a:off x="2880000" y="1006674"/>
            <a:ext cx="9783170" cy="1502291"/>
          </a:xfrm>
        </p:spPr>
        <p:txBody>
          <a:bodyPr anchor="t">
            <a:noAutofit/>
          </a:bodyPr>
          <a:lstStyle>
            <a:lvl1pPr>
              <a:defRPr sz="3400" b="1">
                <a:solidFill>
                  <a:schemeClr val="tx2"/>
                </a:solidFill>
                <a:latin typeface="+mn-lt"/>
              </a:defRPr>
            </a:lvl1pPr>
          </a:lstStyle>
          <a:p>
            <a:endParaRPr lang="en-US" dirty="0"/>
          </a:p>
        </p:txBody>
      </p:sp>
      <p:sp>
        <p:nvSpPr>
          <p:cNvPr id="3" name="Content Placeholder 2"/>
          <p:cNvSpPr>
            <a:spLocks noGrp="1"/>
          </p:cNvSpPr>
          <p:nvPr>
            <p:ph sz="half" idx="1"/>
          </p:nvPr>
        </p:nvSpPr>
        <p:spPr>
          <a:xfrm>
            <a:off x="2880000" y="5875199"/>
            <a:ext cx="9783170" cy="6494455"/>
          </a:xfrm>
        </p:spPr>
        <p:txBody>
          <a:bodyPr>
            <a:normAutofit/>
          </a:bodyPr>
          <a:lstStyle>
            <a:lvl1pPr marL="0" indent="0">
              <a:buNone/>
              <a:defRPr sz="2800">
                <a:solidFill>
                  <a:schemeClr val="tx2"/>
                </a:solidFill>
              </a:defRPr>
            </a:lvl1pPr>
            <a:lvl2pPr marL="914400" indent="0">
              <a:buNone/>
              <a:defRPr sz="2800">
                <a:solidFill>
                  <a:schemeClr val="tx2"/>
                </a:solidFill>
              </a:defRPr>
            </a:lvl2pPr>
            <a:lvl3pPr marL="1828800" indent="0">
              <a:buNone/>
              <a:defRPr sz="2800">
                <a:solidFill>
                  <a:schemeClr val="tx2"/>
                </a:solidFill>
              </a:defRPr>
            </a:lvl3pPr>
            <a:lvl4pPr marL="2743200" indent="0">
              <a:buNone/>
              <a:defRPr sz="2800">
                <a:solidFill>
                  <a:schemeClr val="tx2"/>
                </a:solidFill>
              </a:defRPr>
            </a:lvl4pPr>
            <a:lvl5pPr marL="3657600" indent="0">
              <a:buNone/>
              <a:defRPr sz="28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12924430" y="5875199"/>
            <a:ext cx="9783170" cy="6494456"/>
          </a:xfrm>
        </p:spPr>
        <p:txBody>
          <a:bodyPr>
            <a:normAutofit/>
          </a:bodyPr>
          <a:lstStyle>
            <a:lvl1pPr marL="0" indent="0">
              <a:buNone/>
              <a:defRPr sz="2800">
                <a:solidFill>
                  <a:schemeClr val="tx1"/>
                </a:solidFill>
              </a:defRPr>
            </a:lvl1pPr>
            <a:lvl2pPr marL="914400" indent="0">
              <a:buNone/>
              <a:defRPr sz="2800">
                <a:solidFill>
                  <a:schemeClr val="tx1"/>
                </a:solidFill>
              </a:defRPr>
            </a:lvl2pPr>
            <a:lvl3pPr marL="1828800" indent="0">
              <a:buNone/>
              <a:defRPr sz="2800">
                <a:solidFill>
                  <a:schemeClr val="tx1"/>
                </a:solidFill>
              </a:defRPr>
            </a:lvl3pPr>
            <a:lvl4pPr marL="2743200" indent="0">
              <a:buNone/>
              <a:defRPr sz="2800">
                <a:solidFill>
                  <a:schemeClr val="tx1"/>
                </a:solidFill>
              </a:defRPr>
            </a:lvl4pPr>
            <a:lvl5pPr marL="3657600" indent="0">
              <a:buNone/>
              <a:defRPr sz="2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lide Number Placeholder 6">
            <a:extLst>
              <a:ext uri="{FF2B5EF4-FFF2-40B4-BE49-F238E27FC236}">
                <a16:creationId xmlns:a16="http://schemas.microsoft.com/office/drawing/2014/main" id="{228392A2-34B2-903C-2161-E97411AAF190}"/>
              </a:ext>
            </a:extLst>
          </p:cNvPr>
          <p:cNvSpPr>
            <a:spLocks noGrp="1"/>
          </p:cNvSpPr>
          <p:nvPr>
            <p:ph type="sldNum" sz="quarter" idx="10"/>
          </p:nvPr>
        </p:nvSpPr>
        <p:spPr>
          <a:xfrm>
            <a:off x="0" y="12728575"/>
            <a:ext cx="1527175" cy="731838"/>
          </a:xfrm>
        </p:spPr>
        <p:txBody>
          <a:bodyPr/>
          <a:lstStyle>
            <a:lvl1pPr algn="ctr">
              <a:defRPr sz="2900">
                <a:solidFill>
                  <a:schemeClr val="bg1"/>
                </a:solidFill>
              </a:defRPr>
            </a:lvl1pPr>
          </a:lstStyle>
          <a:p>
            <a:fld id="{A7A70C58-77E9-496F-A9B3-75915DF8A267}" type="slidenum">
              <a:rPr lang="ro-RO" altLang="en-US"/>
              <a:pPr/>
              <a:t>‹#›</a:t>
            </a:fld>
            <a:endParaRPr lang="ro-RO" altLang="en-US"/>
          </a:p>
        </p:txBody>
      </p:sp>
    </p:spTree>
    <p:extLst>
      <p:ext uri="{BB962C8B-B14F-4D97-AF65-F5344CB8AC3E}">
        <p14:creationId xmlns:p14="http://schemas.microsoft.com/office/powerpoint/2010/main" val="812758038"/>
      </p:ext>
    </p:extLst>
  </p:cSld>
  <p:clrMapOvr>
    <a:masterClrMapping/>
  </p:clrMapOvr>
  <p:hf hdr="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DSBN Mulțumim">
    <p:bg>
      <p:bgPr>
        <a:solidFill>
          <a:schemeClr val="accent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919D5BF-F0F6-CB54-9A18-95ADCBE8291C}"/>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3" name="TextBox 2">
            <a:extLst>
              <a:ext uri="{FF2B5EF4-FFF2-40B4-BE49-F238E27FC236}">
                <a16:creationId xmlns:a16="http://schemas.microsoft.com/office/drawing/2014/main" id="{F169F755-9E5F-539D-7173-3D815B143FD5}"/>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F32F15F5-45AC-8E09-6275-3A459D566238}"/>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4ED545E5-DC66-8612-7CF5-66DC60C4E0A4}"/>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D842D5A0-6CF0-1CB9-0131-1C2E7B209223}"/>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4C598F3C-29D3-14F1-6FAE-D9A4A997F9A3}"/>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CF49F2FD-7ED7-2E8D-695D-8512F81551D3}"/>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2F48F44A-9ADB-3ACE-E0F8-729B6D4564C3}"/>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E63A8125-4F9B-E304-9E6F-6518E6B1DB14}"/>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EBF16793-2A26-3AC6-7D95-49C11A0ADF6D}"/>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3C2CADAF-81D7-C957-4528-ABB0CDE34D24}"/>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80571DF7-57CA-82B2-1320-41756451B56D}"/>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8CF109CC-BAF6-AFE2-3A66-4F575A35F0EE}"/>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151697F0-8BC3-61B7-C814-4914CDAA9703}"/>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1329410A-C3BA-CAEF-9D59-D3E3979E541E}"/>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D285F088-774A-5085-3B58-9D0DA2B1B93F}"/>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DDFD61BA-A628-A543-8848-364B2524A760}"/>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BEFB61C4-ED73-EAD0-47FC-014B41E68085}"/>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75BA6495-D6FB-973B-E2F7-DC16482DDDF9}"/>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9968E49E-582D-1224-C252-272F1275CA9B}"/>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F1752D49-E50E-3C7F-364B-2233470A4001}"/>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396CDF55-9735-1572-2B09-B0E92360AD75}"/>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F1EADDF5-52E6-A8BA-DE56-EFC98842D2B5}"/>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2B6B95E9-4DF5-03DF-DA60-8D8414FBCFAF}"/>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081D62A9-9EB6-8968-5431-4A62A9244FC4}"/>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DDCF03E9-CA8A-6C1B-9A0F-524E59163153}"/>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A7BAE04C-EABB-21E7-85F5-BCD002C78EF8}"/>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32AAB6C9-E281-4F0F-6BB8-DDAC8495F40C}"/>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99C16E87-FAFB-7FE9-8450-919E04C38A70}"/>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32B85562-D8E6-040C-A77A-B560E42525DF}"/>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98AB0F19-50A4-09CE-AD63-F1848CC9CD5E}"/>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46538AA2-2D3E-245D-058A-C413DEE46D7C}"/>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7DFC2FD6-3D2F-6CDE-6509-6F9E4D409B8C}"/>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AFA1B07C-DDF2-CA0F-3081-A864A215C6FC}"/>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D8E4C5C6-DB81-563F-3136-6B02EB5FBFB6}"/>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AB431DBD-761D-DE42-897A-547C466BA341}"/>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D0811D2F-9761-93C9-D193-84D9085EF63D}"/>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C2950ED6-26E7-0342-D8C2-B62129760CB5}"/>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3CD85FDD-C8F1-EE92-7B23-C77A64815D26}"/>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BF7B308F-205A-13F5-8544-E728A0A93DA3}"/>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02099709-820E-15CD-F329-FBBAFBF0679E}"/>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63FB84A9-443F-CEE7-E88C-F1C81DA2AE34}"/>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B8A1187E-D8E9-D074-741E-6E24592284A3}"/>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3827F97B-30BC-DF8C-9E35-E47850E354F2}"/>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69F9B6DE-ED47-85F1-226C-E068DEF55FE8}"/>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76C6982E-58AC-7C60-E7CA-FED23E0BA274}"/>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8B0BB671-E6D8-667D-5D23-F42F3D61FA2E}"/>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409D8B29-52D0-6241-B7D3-94350CE16C1B}"/>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168">
            <a:extLst>
              <a:ext uri="{FF2B5EF4-FFF2-40B4-BE49-F238E27FC236}">
                <a16:creationId xmlns:a16="http://schemas.microsoft.com/office/drawing/2014/main" id="{5F8D4196-9B6E-1880-9273-7A9ECFAE62C8}"/>
              </a:ext>
            </a:extLst>
          </p:cNvPr>
          <p:cNvGrpSpPr>
            <a:grpSpLocks noChangeAspect="1"/>
          </p:cNvGrpSpPr>
          <p:nvPr userDrawn="1"/>
        </p:nvGrpSpPr>
        <p:grpSpPr bwMode="auto">
          <a:xfrm>
            <a:off x="4110038" y="8694738"/>
            <a:ext cx="3689350" cy="3689350"/>
            <a:chOff x="10806112" y="5480844"/>
            <a:chExt cx="2769679" cy="2769584"/>
          </a:xfrm>
        </p:grpSpPr>
        <p:sp>
          <p:nvSpPr>
            <p:cNvPr id="51" name="Freeform: Shape 55">
              <a:extLst>
                <a:ext uri="{FF2B5EF4-FFF2-40B4-BE49-F238E27FC236}">
                  <a16:creationId xmlns:a16="http://schemas.microsoft.com/office/drawing/2014/main" id="{0F342597-A6B1-3D16-E3FB-F0821B86A7EC}"/>
                </a:ext>
              </a:extLst>
            </p:cNvPr>
            <p:cNvSpPr>
              <a:spLocks/>
            </p:cNvSpPr>
            <p:nvPr/>
          </p:nvSpPr>
          <p:spPr bwMode="auto">
            <a:xfrm>
              <a:off x="10806112" y="5480844"/>
              <a:ext cx="1384839" cy="2769584"/>
            </a:xfrm>
            <a:custGeom>
              <a:avLst/>
              <a:gdLst>
                <a:gd name="T0" fmla="*/ 1384840 w 1384839"/>
                <a:gd name="T1" fmla="*/ 2769584 h 2769584"/>
                <a:gd name="T2" fmla="*/ 0 w 1384839"/>
                <a:gd name="T3" fmla="*/ 1384840 h 2769584"/>
                <a:gd name="T4" fmla="*/ 1384840 w 1384839"/>
                <a:gd name="T5" fmla="*/ 0 h 2769584"/>
                <a:gd name="T6" fmla="*/ 138484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1384840" y="2769584"/>
                  </a:moveTo>
                  <a:cubicBezTo>
                    <a:pt x="619982" y="2769584"/>
                    <a:pt x="0" y="2149602"/>
                    <a:pt x="0" y="1384840"/>
                  </a:cubicBezTo>
                  <a:cubicBezTo>
                    <a:pt x="0" y="619982"/>
                    <a:pt x="619982" y="0"/>
                    <a:pt x="1384840" y="0"/>
                  </a:cubicBezTo>
                  <a:lnTo>
                    <a:pt x="1384840" y="2769584"/>
                  </a:ln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sp>
          <p:nvSpPr>
            <p:cNvPr id="52" name="Freeform: Shape 56">
              <a:extLst>
                <a:ext uri="{FF2B5EF4-FFF2-40B4-BE49-F238E27FC236}">
                  <a16:creationId xmlns:a16="http://schemas.microsoft.com/office/drawing/2014/main" id="{AD29870C-A76B-F30E-8EC1-971595EFA57B}"/>
                </a:ext>
              </a:extLst>
            </p:cNvPr>
            <p:cNvSpPr>
              <a:spLocks/>
            </p:cNvSpPr>
            <p:nvPr/>
          </p:nvSpPr>
          <p:spPr bwMode="auto">
            <a:xfrm>
              <a:off x="12190951" y="5480844"/>
              <a:ext cx="1384839" cy="2769584"/>
            </a:xfrm>
            <a:custGeom>
              <a:avLst/>
              <a:gdLst>
                <a:gd name="T0" fmla="*/ 0 w 1384839"/>
                <a:gd name="T1" fmla="*/ 2769584 h 2769584"/>
                <a:gd name="T2" fmla="*/ 1384840 w 1384839"/>
                <a:gd name="T3" fmla="*/ 1384745 h 2769584"/>
                <a:gd name="T4" fmla="*/ 0 w 1384839"/>
                <a:gd name="T5" fmla="*/ 0 h 2769584"/>
                <a:gd name="T6" fmla="*/ 0 w 1384839"/>
                <a:gd name="T7" fmla="*/ 2769584 h 2769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4839" h="2769584">
                  <a:moveTo>
                    <a:pt x="0" y="2769584"/>
                  </a:moveTo>
                  <a:cubicBezTo>
                    <a:pt x="764762" y="2769584"/>
                    <a:pt x="1384840" y="2149602"/>
                    <a:pt x="1384840" y="1384745"/>
                  </a:cubicBezTo>
                  <a:cubicBezTo>
                    <a:pt x="1384840" y="619887"/>
                    <a:pt x="764762" y="0"/>
                    <a:pt x="0" y="0"/>
                  </a:cubicBezTo>
                  <a:lnTo>
                    <a:pt x="0" y="2769584"/>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grpSp>
        <p:nvGrpSpPr>
          <p:cNvPr id="53" name="Graphic 100">
            <a:extLst>
              <a:ext uri="{FF2B5EF4-FFF2-40B4-BE49-F238E27FC236}">
                <a16:creationId xmlns:a16="http://schemas.microsoft.com/office/drawing/2014/main" id="{DD33E77F-A6CA-A61F-6256-1313501D4DB0}"/>
              </a:ext>
            </a:extLst>
          </p:cNvPr>
          <p:cNvGrpSpPr>
            <a:grpSpLocks noChangeAspect="1"/>
          </p:cNvGrpSpPr>
          <p:nvPr userDrawn="1"/>
        </p:nvGrpSpPr>
        <p:grpSpPr>
          <a:xfrm>
            <a:off x="19238400" y="1393200"/>
            <a:ext cx="3733200" cy="1009522"/>
            <a:chOff x="10791825" y="6490494"/>
            <a:chExt cx="2800254" cy="757237"/>
          </a:xfrm>
          <a:solidFill>
            <a:srgbClr val="FFFFFF"/>
          </a:solidFill>
        </p:grpSpPr>
        <p:sp>
          <p:nvSpPr>
            <p:cNvPr id="54" name="Freeform: Shape 1050">
              <a:extLst>
                <a:ext uri="{FF2B5EF4-FFF2-40B4-BE49-F238E27FC236}">
                  <a16:creationId xmlns:a16="http://schemas.microsoft.com/office/drawing/2014/main" id="{B776C62C-8DB9-4DE5-DF4C-82D7E290F5EF}"/>
                </a:ext>
              </a:extLst>
            </p:cNvPr>
            <p:cNvSpPr/>
            <p:nvPr/>
          </p:nvSpPr>
          <p:spPr>
            <a:xfrm>
              <a:off x="10791825" y="6507162"/>
              <a:ext cx="142875" cy="186499"/>
            </a:xfrm>
            <a:custGeom>
              <a:avLst/>
              <a:gdLst>
                <a:gd name="connsiteX0" fmla="*/ 38576 w 142875"/>
                <a:gd name="connsiteY0" fmla="*/ 174879 h 186499"/>
                <a:gd name="connsiteX1" fmla="*/ 9811 w 142875"/>
                <a:gd name="connsiteY1" fmla="*/ 142208 h 186499"/>
                <a:gd name="connsiteX2" fmla="*/ 0 w 142875"/>
                <a:gd name="connsiteY2" fmla="*/ 92774 h 186499"/>
                <a:gd name="connsiteX3" fmla="*/ 11525 w 142875"/>
                <a:gd name="connsiteY3" fmla="*/ 44291 h 186499"/>
                <a:gd name="connsiteX4" fmla="*/ 43053 w 142875"/>
                <a:gd name="connsiteY4" fmla="*/ 11621 h 186499"/>
                <a:gd name="connsiteX5" fmla="*/ 88106 w 142875"/>
                <a:gd name="connsiteY5" fmla="*/ 0 h 186499"/>
                <a:gd name="connsiteX6" fmla="*/ 133350 w 142875"/>
                <a:gd name="connsiteY6" fmla="*/ 5905 h 186499"/>
                <a:gd name="connsiteX7" fmla="*/ 141446 w 142875"/>
                <a:gd name="connsiteY7" fmla="*/ 7334 h 186499"/>
                <a:gd name="connsiteX8" fmla="*/ 138970 w 142875"/>
                <a:gd name="connsiteY8" fmla="*/ 51340 h 186499"/>
                <a:gd name="connsiteX9" fmla="*/ 122587 w 142875"/>
                <a:gd name="connsiteY9" fmla="*/ 51340 h 186499"/>
                <a:gd name="connsiteX10" fmla="*/ 116491 w 142875"/>
                <a:gd name="connsiteY10" fmla="*/ 20288 h 186499"/>
                <a:gd name="connsiteX11" fmla="*/ 104584 w 142875"/>
                <a:gd name="connsiteY11" fmla="*/ 15240 h 186499"/>
                <a:gd name="connsiteX12" fmla="*/ 83915 w 142875"/>
                <a:gd name="connsiteY12" fmla="*/ 13145 h 186499"/>
                <a:gd name="connsiteX13" fmla="*/ 56007 w 142875"/>
                <a:gd name="connsiteY13" fmla="*/ 22098 h 186499"/>
                <a:gd name="connsiteX14" fmla="*/ 36862 w 142875"/>
                <a:gd name="connsiteY14" fmla="*/ 48387 h 186499"/>
                <a:gd name="connsiteX15" fmla="*/ 29813 w 142875"/>
                <a:gd name="connsiteY15" fmla="*/ 90011 h 186499"/>
                <a:gd name="connsiteX16" fmla="*/ 35909 w 142875"/>
                <a:gd name="connsiteY16" fmla="*/ 131826 h 186499"/>
                <a:gd name="connsiteX17" fmla="*/ 54483 w 142875"/>
                <a:gd name="connsiteY17" fmla="*/ 161830 h 186499"/>
                <a:gd name="connsiteX18" fmla="*/ 85344 w 142875"/>
                <a:gd name="connsiteY18" fmla="*/ 172974 h 186499"/>
                <a:gd name="connsiteX19" fmla="*/ 105251 w 142875"/>
                <a:gd name="connsiteY19" fmla="*/ 170783 h 186499"/>
                <a:gd name="connsiteX20" fmla="*/ 117158 w 142875"/>
                <a:gd name="connsiteY20" fmla="*/ 164402 h 186499"/>
                <a:gd name="connsiteX21" fmla="*/ 127445 w 142875"/>
                <a:gd name="connsiteY21" fmla="*/ 140399 h 186499"/>
                <a:gd name="connsiteX22" fmla="*/ 142875 w 142875"/>
                <a:gd name="connsiteY22" fmla="*/ 142399 h 186499"/>
                <a:gd name="connsiteX23" fmla="*/ 136970 w 142875"/>
                <a:gd name="connsiteY23" fmla="*/ 177165 h 186499"/>
                <a:gd name="connsiteX24" fmla="*/ 121825 w 142875"/>
                <a:gd name="connsiteY24" fmla="*/ 180594 h 186499"/>
                <a:gd name="connsiteX25" fmla="*/ 104775 w 142875"/>
                <a:gd name="connsiteY25" fmla="*/ 184880 h 186499"/>
                <a:gd name="connsiteX26" fmla="*/ 84296 w 142875"/>
                <a:gd name="connsiteY26" fmla="*/ 186500 h 186499"/>
                <a:gd name="connsiteX27" fmla="*/ 38576 w 142875"/>
                <a:gd name="connsiteY27" fmla="*/ 17487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2875" h="186499">
                  <a:moveTo>
                    <a:pt x="38576" y="174879"/>
                  </a:moveTo>
                  <a:cubicBezTo>
                    <a:pt x="25908" y="167164"/>
                    <a:pt x="16383" y="156210"/>
                    <a:pt x="9811" y="142208"/>
                  </a:cubicBezTo>
                  <a:cubicBezTo>
                    <a:pt x="3239" y="128111"/>
                    <a:pt x="0" y="111633"/>
                    <a:pt x="0" y="92774"/>
                  </a:cubicBezTo>
                  <a:cubicBezTo>
                    <a:pt x="0" y="74486"/>
                    <a:pt x="3810" y="58293"/>
                    <a:pt x="11525" y="44291"/>
                  </a:cubicBezTo>
                  <a:cubicBezTo>
                    <a:pt x="19145" y="30289"/>
                    <a:pt x="29718" y="19336"/>
                    <a:pt x="43053" y="11621"/>
                  </a:cubicBezTo>
                  <a:cubicBezTo>
                    <a:pt x="56388" y="3905"/>
                    <a:pt x="71438" y="0"/>
                    <a:pt x="88106" y="0"/>
                  </a:cubicBezTo>
                  <a:cubicBezTo>
                    <a:pt x="100679" y="0"/>
                    <a:pt x="115729" y="2000"/>
                    <a:pt x="133350" y="5905"/>
                  </a:cubicBezTo>
                  <a:lnTo>
                    <a:pt x="141446" y="7334"/>
                  </a:lnTo>
                  <a:lnTo>
                    <a:pt x="138970" y="51340"/>
                  </a:lnTo>
                  <a:lnTo>
                    <a:pt x="122587" y="51340"/>
                  </a:lnTo>
                  <a:lnTo>
                    <a:pt x="116491" y="20288"/>
                  </a:lnTo>
                  <a:cubicBezTo>
                    <a:pt x="114205" y="18288"/>
                    <a:pt x="110204" y="16669"/>
                    <a:pt x="104584" y="15240"/>
                  </a:cubicBezTo>
                  <a:cubicBezTo>
                    <a:pt x="98965" y="13811"/>
                    <a:pt x="92012" y="13145"/>
                    <a:pt x="83915" y="13145"/>
                  </a:cubicBezTo>
                  <a:cubicBezTo>
                    <a:pt x="73438" y="13145"/>
                    <a:pt x="64198" y="16097"/>
                    <a:pt x="56007" y="22098"/>
                  </a:cubicBezTo>
                  <a:cubicBezTo>
                    <a:pt x="47911" y="28099"/>
                    <a:pt x="41434" y="36862"/>
                    <a:pt x="36862" y="48387"/>
                  </a:cubicBezTo>
                  <a:cubicBezTo>
                    <a:pt x="32195" y="60008"/>
                    <a:pt x="29813" y="73914"/>
                    <a:pt x="29813" y="90011"/>
                  </a:cubicBezTo>
                  <a:cubicBezTo>
                    <a:pt x="29813" y="105347"/>
                    <a:pt x="31814" y="119348"/>
                    <a:pt x="35909" y="131826"/>
                  </a:cubicBezTo>
                  <a:cubicBezTo>
                    <a:pt x="40005" y="144399"/>
                    <a:pt x="46196" y="154400"/>
                    <a:pt x="54483" y="161830"/>
                  </a:cubicBezTo>
                  <a:cubicBezTo>
                    <a:pt x="62770" y="169259"/>
                    <a:pt x="73057" y="172974"/>
                    <a:pt x="85344" y="172974"/>
                  </a:cubicBezTo>
                  <a:cubicBezTo>
                    <a:pt x="94012" y="172974"/>
                    <a:pt x="100679" y="172212"/>
                    <a:pt x="105251" y="170783"/>
                  </a:cubicBezTo>
                  <a:cubicBezTo>
                    <a:pt x="109823" y="169355"/>
                    <a:pt x="113824" y="167164"/>
                    <a:pt x="117158" y="164402"/>
                  </a:cubicBezTo>
                  <a:lnTo>
                    <a:pt x="127445" y="140399"/>
                  </a:lnTo>
                  <a:lnTo>
                    <a:pt x="142875" y="142399"/>
                  </a:lnTo>
                  <a:lnTo>
                    <a:pt x="136970" y="177165"/>
                  </a:lnTo>
                  <a:cubicBezTo>
                    <a:pt x="133541" y="177356"/>
                    <a:pt x="128492" y="178499"/>
                    <a:pt x="121825" y="180594"/>
                  </a:cubicBezTo>
                  <a:cubicBezTo>
                    <a:pt x="115919" y="182404"/>
                    <a:pt x="110300" y="183833"/>
                    <a:pt x="104775" y="184880"/>
                  </a:cubicBezTo>
                  <a:cubicBezTo>
                    <a:pt x="99346" y="185928"/>
                    <a:pt x="92488" y="186500"/>
                    <a:pt x="84296" y="186500"/>
                  </a:cubicBezTo>
                  <a:cubicBezTo>
                    <a:pt x="66485" y="186500"/>
                    <a:pt x="51149" y="182594"/>
                    <a:pt x="38576" y="174879"/>
                  </a:cubicBezTo>
                  <a:close/>
                </a:path>
              </a:pathLst>
            </a:custGeom>
            <a:solidFill>
              <a:srgbClr val="FFFFFF"/>
            </a:solidFill>
            <a:ln w="9525" cap="flat">
              <a:noFill/>
              <a:prstDash val="solid"/>
              <a:miter/>
            </a:ln>
          </p:spPr>
          <p:txBody>
            <a:bodyPr anchor="ctr"/>
            <a:lstStyle/>
            <a:p>
              <a:pPr>
                <a:defRPr/>
              </a:pPr>
              <a:endParaRPr lang="ro-RO"/>
            </a:p>
          </p:txBody>
        </p:sp>
        <p:sp>
          <p:nvSpPr>
            <p:cNvPr id="55" name="Freeform: Shape 1051">
              <a:extLst>
                <a:ext uri="{FF2B5EF4-FFF2-40B4-BE49-F238E27FC236}">
                  <a16:creationId xmlns:a16="http://schemas.microsoft.com/office/drawing/2014/main" id="{E749C6F8-7553-E133-BBA3-D8CDA0142C81}"/>
                </a:ext>
              </a:extLst>
            </p:cNvPr>
            <p:cNvSpPr/>
            <p:nvPr/>
          </p:nvSpPr>
          <p:spPr>
            <a:xfrm>
              <a:off x="10954131"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30"/>
                  </a:cubicBezTo>
                  <a:cubicBezTo>
                    <a:pt x="96012" y="119348"/>
                    <a:pt x="101537" y="116586"/>
                    <a:pt x="105442" y="113252"/>
                  </a:cubicBezTo>
                  <a:lnTo>
                    <a:pt x="110109" y="124016"/>
                  </a:lnTo>
                  <a:cubicBezTo>
                    <a:pt x="105346" y="128873"/>
                    <a:pt x="98393" y="133160"/>
                    <a:pt x="89059" y="136779"/>
                  </a:cubicBezTo>
                  <a:cubicBezTo>
                    <a:pt x="79724" y="140399"/>
                    <a:pt x="70294"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0" y="13716"/>
                    <a:pt x="42100" y="17145"/>
                    <a:pt x="36481" y="24003"/>
                  </a:cubicBezTo>
                  <a:cubicBezTo>
                    <a:pt x="30861" y="30861"/>
                    <a:pt x="27622" y="42386"/>
                    <a:pt x="26860"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56" name="Freeform: Shape 1052">
              <a:extLst>
                <a:ext uri="{FF2B5EF4-FFF2-40B4-BE49-F238E27FC236}">
                  <a16:creationId xmlns:a16="http://schemas.microsoft.com/office/drawing/2014/main" id="{30BF8A93-FA3A-3CF6-16F1-4C3E9D1A726A}"/>
                </a:ext>
              </a:extLst>
            </p:cNvPr>
            <p:cNvSpPr/>
            <p:nvPr/>
          </p:nvSpPr>
          <p:spPr>
            <a:xfrm>
              <a:off x="11084814"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7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6 w 147732"/>
                <a:gd name="connsiteY16" fmla="*/ 138970 h 138969"/>
                <a:gd name="connsiteX17" fmla="*/ 89726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5 w 147732"/>
                <a:gd name="connsiteY28" fmla="*/ 138970 h 138969"/>
                <a:gd name="connsiteX29" fmla="*/ 2095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7"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6" y="138970"/>
                  </a:lnTo>
                  <a:lnTo>
                    <a:pt x="89726" y="126968"/>
                  </a:lnTo>
                  <a:lnTo>
                    <a:pt x="104870" y="124968"/>
                  </a:lnTo>
                  <a:lnTo>
                    <a:pt x="104870" y="56198"/>
                  </a:lnTo>
                  <a:cubicBezTo>
                    <a:pt x="104870" y="46577"/>
                    <a:pt x="104204" y="39053"/>
                    <a:pt x="102870" y="33528"/>
                  </a:cubicBezTo>
                  <a:cubicBezTo>
                    <a:pt x="101536"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57" name="Freeform: Shape 1053">
              <a:extLst>
                <a:ext uri="{FF2B5EF4-FFF2-40B4-BE49-F238E27FC236}">
                  <a16:creationId xmlns:a16="http://schemas.microsoft.com/office/drawing/2014/main" id="{AFDFEB47-3CB8-325B-CB1D-521876276B07}"/>
                </a:ext>
              </a:extLst>
            </p:cNvPr>
            <p:cNvSpPr/>
            <p:nvPr/>
          </p:nvSpPr>
          <p:spPr>
            <a:xfrm>
              <a:off x="11246738" y="6519830"/>
              <a:ext cx="88106" cy="173640"/>
            </a:xfrm>
            <a:custGeom>
              <a:avLst/>
              <a:gdLst>
                <a:gd name="connsiteX0" fmla="*/ 24479 w 88106"/>
                <a:gd name="connsiteY0" fmla="*/ 167164 h 173640"/>
                <a:gd name="connsiteX1" fmla="*/ 17621 w 88106"/>
                <a:gd name="connsiteY1" fmla="*/ 145352 h 173640"/>
                <a:gd name="connsiteX2" fmla="*/ 17621 w 88106"/>
                <a:gd name="connsiteY2" fmla="*/ 51435 h 173640"/>
                <a:gd name="connsiteX3" fmla="*/ 0 w 88106"/>
                <a:gd name="connsiteY3" fmla="*/ 51435 h 173640"/>
                <a:gd name="connsiteX4" fmla="*/ 0 w 88106"/>
                <a:gd name="connsiteY4" fmla="*/ 40386 h 173640"/>
                <a:gd name="connsiteX5" fmla="*/ 6858 w 88106"/>
                <a:gd name="connsiteY5" fmla="*/ 38672 h 173640"/>
                <a:gd name="connsiteX6" fmla="*/ 14478 w 88106"/>
                <a:gd name="connsiteY6" fmla="*/ 36005 h 173640"/>
                <a:gd name="connsiteX7" fmla="*/ 20574 w 88106"/>
                <a:gd name="connsiteY7" fmla="*/ 27242 h 173640"/>
                <a:gd name="connsiteX8" fmla="*/ 25241 w 88106"/>
                <a:gd name="connsiteY8" fmla="*/ 12287 h 173640"/>
                <a:gd name="connsiteX9" fmla="*/ 28385 w 88106"/>
                <a:gd name="connsiteY9" fmla="*/ 0 h 173640"/>
                <a:gd name="connsiteX10" fmla="*/ 42863 w 88106"/>
                <a:gd name="connsiteY10" fmla="*/ 0 h 173640"/>
                <a:gd name="connsiteX11" fmla="*/ 43339 w 88106"/>
                <a:gd name="connsiteY11" fmla="*/ 35243 h 173640"/>
                <a:gd name="connsiteX12" fmla="*/ 84201 w 88106"/>
                <a:gd name="connsiteY12" fmla="*/ 35243 h 173640"/>
                <a:gd name="connsiteX13" fmla="*/ 84201 w 88106"/>
                <a:gd name="connsiteY13" fmla="*/ 51435 h 173640"/>
                <a:gd name="connsiteX14" fmla="*/ 43339 w 88106"/>
                <a:gd name="connsiteY14" fmla="*/ 51435 h 173640"/>
                <a:gd name="connsiteX15" fmla="*/ 43339 w 88106"/>
                <a:gd name="connsiteY15" fmla="*/ 126587 h 173640"/>
                <a:gd name="connsiteX16" fmla="*/ 44196 w 88106"/>
                <a:gd name="connsiteY16" fmla="*/ 146209 h 173640"/>
                <a:gd name="connsiteX17" fmla="*/ 47816 w 88106"/>
                <a:gd name="connsiteY17" fmla="*/ 153543 h 173640"/>
                <a:gd name="connsiteX18" fmla="*/ 57531 w 88106"/>
                <a:gd name="connsiteY18" fmla="*/ 155258 h 173640"/>
                <a:gd name="connsiteX19" fmla="*/ 72104 w 88106"/>
                <a:gd name="connsiteY19" fmla="*/ 153543 h 173640"/>
                <a:gd name="connsiteX20" fmla="*/ 84487 w 88106"/>
                <a:gd name="connsiteY20" fmla="*/ 149828 h 173640"/>
                <a:gd name="connsiteX21" fmla="*/ 88106 w 88106"/>
                <a:gd name="connsiteY21" fmla="*/ 160877 h 173640"/>
                <a:gd name="connsiteX22" fmla="*/ 69152 w 88106"/>
                <a:gd name="connsiteY22" fmla="*/ 169450 h 173640"/>
                <a:gd name="connsiteX23" fmla="*/ 45244 w 88106"/>
                <a:gd name="connsiteY23" fmla="*/ 173641 h 173640"/>
                <a:gd name="connsiteX24" fmla="*/ 24479 w 88106"/>
                <a:gd name="connsiteY24" fmla="*/ 167164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640">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5" y="36767"/>
                    <a:pt x="14478" y="36005"/>
                  </a:cubicBezTo>
                  <a:cubicBezTo>
                    <a:pt x="17050" y="34576"/>
                    <a:pt x="19145" y="31623"/>
                    <a:pt x="20574" y="27242"/>
                  </a:cubicBezTo>
                  <a:cubicBezTo>
                    <a:pt x="21908" y="24098"/>
                    <a:pt x="23432" y="19145"/>
                    <a:pt x="25241" y="12287"/>
                  </a:cubicBezTo>
                  <a:cubicBezTo>
                    <a:pt x="27051" y="5429"/>
                    <a:pt x="28099" y="1334"/>
                    <a:pt x="28385"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625" y="154686"/>
                    <a:pt x="52959" y="155258"/>
                    <a:pt x="57531" y="155258"/>
                  </a:cubicBezTo>
                  <a:cubicBezTo>
                    <a:pt x="61913" y="155258"/>
                    <a:pt x="66770" y="154686"/>
                    <a:pt x="72104" y="153543"/>
                  </a:cubicBezTo>
                  <a:cubicBezTo>
                    <a:pt x="77438" y="152400"/>
                    <a:pt x="81534" y="151162"/>
                    <a:pt x="84487" y="149828"/>
                  </a:cubicBezTo>
                  <a:lnTo>
                    <a:pt x="88106" y="160877"/>
                  </a:lnTo>
                  <a:cubicBezTo>
                    <a:pt x="84201" y="163830"/>
                    <a:pt x="77915" y="166688"/>
                    <a:pt x="69152" y="169450"/>
                  </a:cubicBezTo>
                  <a:cubicBezTo>
                    <a:pt x="60389" y="172212"/>
                    <a:pt x="52483" y="173641"/>
                    <a:pt x="45244" y="173641"/>
                  </a:cubicBezTo>
                  <a:cubicBezTo>
                    <a:pt x="36005" y="173546"/>
                    <a:pt x="29051" y="171450"/>
                    <a:pt x="24479" y="167164"/>
                  </a:cubicBezTo>
                  <a:close/>
                </a:path>
              </a:pathLst>
            </a:custGeom>
            <a:solidFill>
              <a:srgbClr val="FFFFFF"/>
            </a:solidFill>
            <a:ln w="9525" cap="flat">
              <a:noFill/>
              <a:prstDash val="solid"/>
              <a:miter/>
            </a:ln>
          </p:spPr>
          <p:txBody>
            <a:bodyPr anchor="ctr"/>
            <a:lstStyle/>
            <a:p>
              <a:pPr>
                <a:defRPr/>
              </a:pPr>
              <a:endParaRPr lang="ro-RO"/>
            </a:p>
          </p:txBody>
        </p:sp>
        <p:sp>
          <p:nvSpPr>
            <p:cNvPr id="58" name="Freeform: Shape 1054">
              <a:extLst>
                <a:ext uri="{FF2B5EF4-FFF2-40B4-BE49-F238E27FC236}">
                  <a16:creationId xmlns:a16="http://schemas.microsoft.com/office/drawing/2014/main" id="{EDF42443-6D43-51C9-281D-2D3C129480E4}"/>
                </a:ext>
              </a:extLst>
            </p:cNvPr>
            <p:cNvSpPr/>
            <p:nvPr/>
          </p:nvSpPr>
          <p:spPr>
            <a:xfrm>
              <a:off x="11350180" y="6551454"/>
              <a:ext cx="95535" cy="139446"/>
            </a:xfrm>
            <a:custGeom>
              <a:avLst/>
              <a:gdLst>
                <a:gd name="connsiteX0" fmla="*/ 95 w 95535"/>
                <a:gd name="connsiteY0" fmla="*/ 127445 h 139446"/>
                <a:gd name="connsiteX1" fmla="*/ 18479 w 95535"/>
                <a:gd name="connsiteY1" fmla="*/ 126016 h 139446"/>
                <a:gd name="connsiteX2" fmla="*/ 18479 w 95535"/>
                <a:gd name="connsiteY2" fmla="*/ 22479 h 139446"/>
                <a:gd name="connsiteX3" fmla="*/ 857 w 95535"/>
                <a:gd name="connsiteY3" fmla="*/ 18098 h 139446"/>
                <a:gd name="connsiteX4" fmla="*/ 857 w 95535"/>
                <a:gd name="connsiteY4" fmla="*/ 4858 h 139446"/>
                <a:gd name="connsiteX5" fmla="*/ 34671 w 95535"/>
                <a:gd name="connsiteY5" fmla="*/ 476 h 139446"/>
                <a:gd name="connsiteX6" fmla="*/ 35147 w 95535"/>
                <a:gd name="connsiteY6" fmla="*/ 476 h 139446"/>
                <a:gd name="connsiteX7" fmla="*/ 40577 w 95535"/>
                <a:gd name="connsiteY7" fmla="*/ 4858 h 139446"/>
                <a:gd name="connsiteX8" fmla="*/ 40577 w 95535"/>
                <a:gd name="connsiteY8" fmla="*/ 9239 h 139446"/>
                <a:gd name="connsiteX9" fmla="*/ 39815 w 95535"/>
                <a:gd name="connsiteY9" fmla="*/ 28289 h 139446"/>
                <a:gd name="connsiteX10" fmla="*/ 40577 w 95535"/>
                <a:gd name="connsiteY10" fmla="*/ 28289 h 139446"/>
                <a:gd name="connsiteX11" fmla="*/ 49340 w 95535"/>
                <a:gd name="connsiteY11" fmla="*/ 17526 h 139446"/>
                <a:gd name="connsiteX12" fmla="*/ 65722 w 95535"/>
                <a:gd name="connsiteY12" fmla="*/ 5429 h 139446"/>
                <a:gd name="connsiteX13" fmla="*/ 87440 w 95535"/>
                <a:gd name="connsiteY13" fmla="*/ 0 h 139446"/>
                <a:gd name="connsiteX14" fmla="*/ 95536 w 95535"/>
                <a:gd name="connsiteY14" fmla="*/ 1238 h 139446"/>
                <a:gd name="connsiteX15" fmla="*/ 95536 w 95535"/>
                <a:gd name="connsiteY15" fmla="*/ 28575 h 139446"/>
                <a:gd name="connsiteX16" fmla="*/ 90011 w 95535"/>
                <a:gd name="connsiteY16" fmla="*/ 26289 h 139446"/>
                <a:gd name="connsiteX17" fmla="*/ 81534 w 95535"/>
                <a:gd name="connsiteY17" fmla="*/ 25146 h 139446"/>
                <a:gd name="connsiteX18" fmla="*/ 43815 w 95535"/>
                <a:gd name="connsiteY18" fmla="*/ 37624 h 139446"/>
                <a:gd name="connsiteX19" fmla="*/ 43815 w 95535"/>
                <a:gd name="connsiteY19" fmla="*/ 125730 h 139446"/>
                <a:gd name="connsiteX20" fmla="*/ 74867 w 95535"/>
                <a:gd name="connsiteY20" fmla="*/ 127730 h 139446"/>
                <a:gd name="connsiteX21" fmla="*/ 74867 w 95535"/>
                <a:gd name="connsiteY21" fmla="*/ 139446 h 139446"/>
                <a:gd name="connsiteX22" fmla="*/ 0 w 95535"/>
                <a:gd name="connsiteY22" fmla="*/ 139446 h 139446"/>
                <a:gd name="connsiteX23" fmla="*/ 0 w 95535"/>
                <a:gd name="connsiteY23" fmla="*/ 127445 h 13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446">
                  <a:moveTo>
                    <a:pt x="95" y="127445"/>
                  </a:moveTo>
                  <a:lnTo>
                    <a:pt x="18479" y="126016"/>
                  </a:lnTo>
                  <a:lnTo>
                    <a:pt x="18479" y="22479"/>
                  </a:lnTo>
                  <a:lnTo>
                    <a:pt x="857" y="18098"/>
                  </a:lnTo>
                  <a:lnTo>
                    <a:pt x="857" y="4858"/>
                  </a:lnTo>
                  <a:lnTo>
                    <a:pt x="34671" y="476"/>
                  </a:lnTo>
                  <a:lnTo>
                    <a:pt x="35147" y="476"/>
                  </a:lnTo>
                  <a:lnTo>
                    <a:pt x="40577" y="4858"/>
                  </a:lnTo>
                  <a:lnTo>
                    <a:pt x="40577" y="9239"/>
                  </a:lnTo>
                  <a:lnTo>
                    <a:pt x="39815" y="28289"/>
                  </a:lnTo>
                  <a:lnTo>
                    <a:pt x="40577" y="28289"/>
                  </a:lnTo>
                  <a:cubicBezTo>
                    <a:pt x="42196" y="25527"/>
                    <a:pt x="45149" y="21907"/>
                    <a:pt x="49340" y="17526"/>
                  </a:cubicBezTo>
                  <a:cubicBezTo>
                    <a:pt x="53626" y="13145"/>
                    <a:pt x="59055" y="9049"/>
                    <a:pt x="65722" y="5429"/>
                  </a:cubicBezTo>
                  <a:cubicBezTo>
                    <a:pt x="72390" y="1810"/>
                    <a:pt x="79629" y="0"/>
                    <a:pt x="87440" y="0"/>
                  </a:cubicBezTo>
                  <a:cubicBezTo>
                    <a:pt x="90678" y="0"/>
                    <a:pt x="93345" y="381"/>
                    <a:pt x="95536" y="1238"/>
                  </a:cubicBezTo>
                  <a:lnTo>
                    <a:pt x="95536" y="28575"/>
                  </a:lnTo>
                  <a:cubicBezTo>
                    <a:pt x="94393" y="27813"/>
                    <a:pt x="92583" y="26956"/>
                    <a:pt x="90011" y="26289"/>
                  </a:cubicBezTo>
                  <a:cubicBezTo>
                    <a:pt x="87440" y="25527"/>
                    <a:pt x="84677" y="25146"/>
                    <a:pt x="81534" y="25146"/>
                  </a:cubicBezTo>
                  <a:cubicBezTo>
                    <a:pt x="68009" y="25146"/>
                    <a:pt x="55436" y="29337"/>
                    <a:pt x="43815" y="37624"/>
                  </a:cubicBezTo>
                  <a:lnTo>
                    <a:pt x="43815" y="125730"/>
                  </a:lnTo>
                  <a:lnTo>
                    <a:pt x="74867" y="127730"/>
                  </a:lnTo>
                  <a:lnTo>
                    <a:pt x="74867" y="139446"/>
                  </a:lnTo>
                  <a:lnTo>
                    <a:pt x="0" y="139446"/>
                  </a:lnTo>
                  <a:lnTo>
                    <a:pt x="0" y="127445"/>
                  </a:lnTo>
                  <a:close/>
                </a:path>
              </a:pathLst>
            </a:custGeom>
            <a:solidFill>
              <a:srgbClr val="FFFFFF"/>
            </a:solidFill>
            <a:ln w="9525" cap="flat">
              <a:noFill/>
              <a:prstDash val="solid"/>
              <a:miter/>
            </a:ln>
          </p:spPr>
          <p:txBody>
            <a:bodyPr anchor="ctr"/>
            <a:lstStyle/>
            <a:p>
              <a:pPr>
                <a:defRPr/>
              </a:pPr>
              <a:endParaRPr lang="ro-RO"/>
            </a:p>
          </p:txBody>
        </p:sp>
        <p:sp>
          <p:nvSpPr>
            <p:cNvPr id="59" name="Freeform: Shape 1055">
              <a:extLst>
                <a:ext uri="{FF2B5EF4-FFF2-40B4-BE49-F238E27FC236}">
                  <a16:creationId xmlns:a16="http://schemas.microsoft.com/office/drawing/2014/main" id="{ED3B53B2-6366-22DE-0412-7ED0DAFB8AD1}"/>
                </a:ext>
              </a:extLst>
            </p:cNvPr>
            <p:cNvSpPr/>
            <p:nvPr/>
          </p:nvSpPr>
          <p:spPr>
            <a:xfrm>
              <a:off x="11459622" y="6552216"/>
              <a:ext cx="137541" cy="141350"/>
            </a:xfrm>
            <a:custGeom>
              <a:avLst/>
              <a:gdLst>
                <a:gd name="connsiteX0" fmla="*/ 103442 w 137541"/>
                <a:gd name="connsiteY0" fmla="*/ 138208 h 141350"/>
                <a:gd name="connsiteX1" fmla="*/ 100108 w 137541"/>
                <a:gd name="connsiteY1" fmla="*/ 129349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064 h 141350"/>
                <a:gd name="connsiteX6" fmla="*/ 13716 w 137541"/>
                <a:gd name="connsiteY6" fmla="*/ 88678 h 141350"/>
                <a:gd name="connsiteX7" fmla="*/ 13716 w 137541"/>
                <a:gd name="connsiteY7" fmla="*/ 17812 h 141350"/>
                <a:gd name="connsiteX8" fmla="*/ 0 w 137541"/>
                <a:gd name="connsiteY8" fmla="*/ 13907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7 h 141350"/>
                <a:gd name="connsiteX21" fmla="*/ 79724 w 137541"/>
                <a:gd name="connsiteY21" fmla="*/ 3143 h 141350"/>
                <a:gd name="connsiteX22" fmla="*/ 116967 w 137541"/>
                <a:gd name="connsiteY22" fmla="*/ 0 h 141350"/>
                <a:gd name="connsiteX23" fmla="*/ 117253 w 137541"/>
                <a:gd name="connsiteY23" fmla="*/ 0 h 141350"/>
                <a:gd name="connsiteX24" fmla="*/ 122873 w 137541"/>
                <a:gd name="connsiteY24" fmla="*/ 2953 h 141350"/>
                <a:gd name="connsiteX25" fmla="*/ 122873 w 137541"/>
                <a:gd name="connsiteY25" fmla="*/ 126302 h 141350"/>
                <a:gd name="connsiteX26" fmla="*/ 137541 w 137541"/>
                <a:gd name="connsiteY26" fmla="*/ 126302 h 141350"/>
                <a:gd name="connsiteX27" fmla="*/ 137255 w 137541"/>
                <a:gd name="connsiteY27" fmla="*/ 137351 h 141350"/>
                <a:gd name="connsiteX28" fmla="*/ 125349 w 137541"/>
                <a:gd name="connsiteY28" fmla="*/ 140018 h 141350"/>
                <a:gd name="connsiteX29" fmla="*/ 113729 w 137541"/>
                <a:gd name="connsiteY29" fmla="*/ 140970 h 141350"/>
                <a:gd name="connsiteX30" fmla="*/ 103442 w 137541"/>
                <a:gd name="connsiteY30" fmla="*/ 138208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208"/>
                  </a:moveTo>
                  <a:cubicBezTo>
                    <a:pt x="101251" y="136398"/>
                    <a:pt x="100108" y="133445"/>
                    <a:pt x="100108" y="129349"/>
                  </a:cubicBezTo>
                  <a:lnTo>
                    <a:pt x="100108" y="121063"/>
                  </a:lnTo>
                  <a:cubicBezTo>
                    <a:pt x="94679" y="126492"/>
                    <a:pt x="88011" y="131159"/>
                    <a:pt x="79915" y="135255"/>
                  </a:cubicBezTo>
                  <a:cubicBezTo>
                    <a:pt x="71819" y="139351"/>
                    <a:pt x="63722" y="141351"/>
                    <a:pt x="55531" y="141351"/>
                  </a:cubicBezTo>
                  <a:cubicBezTo>
                    <a:pt x="40386" y="141351"/>
                    <a:pt x="29623" y="137255"/>
                    <a:pt x="23241" y="129064"/>
                  </a:cubicBezTo>
                  <a:cubicBezTo>
                    <a:pt x="16859" y="120872"/>
                    <a:pt x="13716" y="107442"/>
                    <a:pt x="13716" y="8867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3" y="2953"/>
                  </a:lnTo>
                  <a:lnTo>
                    <a:pt x="122873" y="126302"/>
                  </a:lnTo>
                  <a:lnTo>
                    <a:pt x="137541" y="126302"/>
                  </a:lnTo>
                  <a:lnTo>
                    <a:pt x="137255" y="137351"/>
                  </a:lnTo>
                  <a:cubicBezTo>
                    <a:pt x="132683" y="138494"/>
                    <a:pt x="128778" y="139351"/>
                    <a:pt x="125349" y="140018"/>
                  </a:cubicBezTo>
                  <a:cubicBezTo>
                    <a:pt x="122015" y="140684"/>
                    <a:pt x="118110" y="140970"/>
                    <a:pt x="113729" y="140970"/>
                  </a:cubicBezTo>
                  <a:cubicBezTo>
                    <a:pt x="109061" y="140875"/>
                    <a:pt x="105727" y="140018"/>
                    <a:pt x="103442" y="138208"/>
                  </a:cubicBezTo>
                  <a:close/>
                </a:path>
              </a:pathLst>
            </a:custGeom>
            <a:solidFill>
              <a:srgbClr val="FFFFFF"/>
            </a:solidFill>
            <a:ln w="9525" cap="flat">
              <a:noFill/>
              <a:prstDash val="solid"/>
              <a:miter/>
            </a:ln>
          </p:spPr>
          <p:txBody>
            <a:bodyPr anchor="ctr"/>
            <a:lstStyle/>
            <a:p>
              <a:pPr>
                <a:defRPr/>
              </a:pPr>
              <a:endParaRPr lang="ro-RO"/>
            </a:p>
          </p:txBody>
        </p:sp>
        <p:sp>
          <p:nvSpPr>
            <p:cNvPr id="60" name="Freeform: Shape 1056">
              <a:extLst>
                <a:ext uri="{FF2B5EF4-FFF2-40B4-BE49-F238E27FC236}">
                  <a16:creationId xmlns:a16="http://schemas.microsoft.com/office/drawing/2014/main" id="{98343D9F-D384-8DE0-2E9C-F058F191EB65}"/>
                </a:ext>
              </a:extLst>
            </p:cNvPr>
            <p:cNvSpPr/>
            <p:nvPr/>
          </p:nvSpPr>
          <p:spPr>
            <a:xfrm>
              <a:off x="11614499" y="6490494"/>
              <a:ext cx="66103" cy="200406"/>
            </a:xfrm>
            <a:custGeom>
              <a:avLst/>
              <a:gdLst>
                <a:gd name="connsiteX0" fmla="*/ 19907 w 66103"/>
                <a:gd name="connsiteY0" fmla="*/ 17907 h 200406"/>
                <a:gd name="connsiteX1" fmla="*/ 95 w 66103"/>
                <a:gd name="connsiteY1" fmla="*/ 15240 h 200406"/>
                <a:gd name="connsiteX2" fmla="*/ 95 w 66103"/>
                <a:gd name="connsiteY2" fmla="*/ 4763 h 200406"/>
                <a:gd name="connsiteX3" fmla="*/ 39529 w 66103"/>
                <a:gd name="connsiteY3" fmla="*/ 0 h 200406"/>
                <a:gd name="connsiteX4" fmla="*/ 40005 w 66103"/>
                <a:gd name="connsiteY4" fmla="*/ 0 h 200406"/>
                <a:gd name="connsiteX5" fmla="*/ 45339 w 66103"/>
                <a:gd name="connsiteY5" fmla="*/ 3620 h 200406"/>
                <a:gd name="connsiteX6" fmla="*/ 45339 w 66103"/>
                <a:gd name="connsiteY6" fmla="*/ 186404 h 200406"/>
                <a:gd name="connsiteX7" fmla="*/ 66103 w 66103"/>
                <a:gd name="connsiteY7" fmla="*/ 188405 h 200406"/>
                <a:gd name="connsiteX8" fmla="*/ 66103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907" y="17907"/>
                  </a:moveTo>
                  <a:lnTo>
                    <a:pt x="95" y="15240"/>
                  </a:lnTo>
                  <a:lnTo>
                    <a:pt x="95" y="4763"/>
                  </a:lnTo>
                  <a:lnTo>
                    <a:pt x="39529" y="0"/>
                  </a:lnTo>
                  <a:lnTo>
                    <a:pt x="40005" y="0"/>
                  </a:lnTo>
                  <a:lnTo>
                    <a:pt x="45339" y="3620"/>
                  </a:lnTo>
                  <a:lnTo>
                    <a:pt x="45339" y="186404"/>
                  </a:lnTo>
                  <a:lnTo>
                    <a:pt x="66103" y="188405"/>
                  </a:lnTo>
                  <a:lnTo>
                    <a:pt x="66103"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1" name="Freeform: Shape 1057">
              <a:extLst>
                <a:ext uri="{FF2B5EF4-FFF2-40B4-BE49-F238E27FC236}">
                  <a16:creationId xmlns:a16="http://schemas.microsoft.com/office/drawing/2014/main" id="{57DC930A-44A9-6ED3-E134-E1E3A258F159}"/>
                </a:ext>
              </a:extLst>
            </p:cNvPr>
            <p:cNvSpPr/>
            <p:nvPr/>
          </p:nvSpPr>
          <p:spPr>
            <a:xfrm>
              <a:off x="11757279" y="6509067"/>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1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8 h 182022"/>
                <a:gd name="connsiteX13" fmla="*/ 138303 w 177260"/>
                <a:gd name="connsiteY13" fmla="*/ 181928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1"/>
                  </a:lnTo>
                  <a:lnTo>
                    <a:pt x="140779" y="15240"/>
                  </a:lnTo>
                  <a:lnTo>
                    <a:pt x="119539" y="12287"/>
                  </a:lnTo>
                  <a:lnTo>
                    <a:pt x="119539" y="0"/>
                  </a:lnTo>
                  <a:lnTo>
                    <a:pt x="177260" y="0"/>
                  </a:lnTo>
                  <a:lnTo>
                    <a:pt x="177260" y="12287"/>
                  </a:lnTo>
                  <a:lnTo>
                    <a:pt x="157639" y="15240"/>
                  </a:lnTo>
                  <a:lnTo>
                    <a:pt x="157639" y="181928"/>
                  </a:lnTo>
                  <a:lnTo>
                    <a:pt x="138303" y="181928"/>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62" name="Freeform: Shape 1058">
              <a:extLst>
                <a:ext uri="{FF2B5EF4-FFF2-40B4-BE49-F238E27FC236}">
                  <a16:creationId xmlns:a16="http://schemas.microsoft.com/office/drawing/2014/main" id="{67DD0191-FC21-DCAB-E0D8-586D99C8C372}"/>
                </a:ext>
              </a:extLst>
            </p:cNvPr>
            <p:cNvSpPr/>
            <p:nvPr/>
          </p:nvSpPr>
          <p:spPr>
            <a:xfrm>
              <a:off x="11951493"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2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3" name="Freeform: Shape 1059">
              <a:extLst>
                <a:ext uri="{FF2B5EF4-FFF2-40B4-BE49-F238E27FC236}">
                  <a16:creationId xmlns:a16="http://schemas.microsoft.com/office/drawing/2014/main" id="{3E365300-415E-2711-D662-95D8218D62A0}"/>
                </a:ext>
              </a:extLst>
            </p:cNvPr>
            <p:cNvSpPr/>
            <p:nvPr/>
          </p:nvSpPr>
          <p:spPr>
            <a:xfrm>
              <a:off x="12085510" y="6519830"/>
              <a:ext cx="88106" cy="237744"/>
            </a:xfrm>
            <a:custGeom>
              <a:avLst/>
              <a:gdLst>
                <a:gd name="connsiteX0" fmla="*/ 24479 w 88106"/>
                <a:gd name="connsiteY0" fmla="*/ 167164 h 237744"/>
                <a:gd name="connsiteX1" fmla="*/ 17621 w 88106"/>
                <a:gd name="connsiteY1" fmla="*/ 145352 h 237744"/>
                <a:gd name="connsiteX2" fmla="*/ 17621 w 88106"/>
                <a:gd name="connsiteY2" fmla="*/ 51435 h 237744"/>
                <a:gd name="connsiteX3" fmla="*/ 0 w 88106"/>
                <a:gd name="connsiteY3" fmla="*/ 51435 h 237744"/>
                <a:gd name="connsiteX4" fmla="*/ 0 w 88106"/>
                <a:gd name="connsiteY4" fmla="*/ 40386 h 237744"/>
                <a:gd name="connsiteX5" fmla="*/ 6858 w 88106"/>
                <a:gd name="connsiteY5" fmla="*/ 38672 h 237744"/>
                <a:gd name="connsiteX6" fmla="*/ 14478 w 88106"/>
                <a:gd name="connsiteY6" fmla="*/ 36005 h 237744"/>
                <a:gd name="connsiteX7" fmla="*/ 20574 w 88106"/>
                <a:gd name="connsiteY7" fmla="*/ 27242 h 237744"/>
                <a:gd name="connsiteX8" fmla="*/ 25241 w 88106"/>
                <a:gd name="connsiteY8" fmla="*/ 12287 h 237744"/>
                <a:gd name="connsiteX9" fmla="*/ 28384 w 88106"/>
                <a:gd name="connsiteY9" fmla="*/ 0 h 237744"/>
                <a:gd name="connsiteX10" fmla="*/ 42863 w 88106"/>
                <a:gd name="connsiteY10" fmla="*/ 0 h 237744"/>
                <a:gd name="connsiteX11" fmla="*/ 43339 w 88106"/>
                <a:gd name="connsiteY11" fmla="*/ 35243 h 237744"/>
                <a:gd name="connsiteX12" fmla="*/ 84201 w 88106"/>
                <a:gd name="connsiteY12" fmla="*/ 35243 h 237744"/>
                <a:gd name="connsiteX13" fmla="*/ 84201 w 88106"/>
                <a:gd name="connsiteY13" fmla="*/ 51435 h 237744"/>
                <a:gd name="connsiteX14" fmla="*/ 43339 w 88106"/>
                <a:gd name="connsiteY14" fmla="*/ 51435 h 237744"/>
                <a:gd name="connsiteX15" fmla="*/ 43339 w 88106"/>
                <a:gd name="connsiteY15" fmla="*/ 126587 h 237744"/>
                <a:gd name="connsiteX16" fmla="*/ 44196 w 88106"/>
                <a:gd name="connsiteY16" fmla="*/ 146209 h 237744"/>
                <a:gd name="connsiteX17" fmla="*/ 47911 w 88106"/>
                <a:gd name="connsiteY17" fmla="*/ 153543 h 237744"/>
                <a:gd name="connsiteX18" fmla="*/ 57531 w 88106"/>
                <a:gd name="connsiteY18" fmla="*/ 155258 h 237744"/>
                <a:gd name="connsiteX19" fmla="*/ 72104 w 88106"/>
                <a:gd name="connsiteY19" fmla="*/ 153543 h 237744"/>
                <a:gd name="connsiteX20" fmla="*/ 84487 w 88106"/>
                <a:gd name="connsiteY20" fmla="*/ 149828 h 237744"/>
                <a:gd name="connsiteX21" fmla="*/ 88106 w 88106"/>
                <a:gd name="connsiteY21" fmla="*/ 160877 h 237744"/>
                <a:gd name="connsiteX22" fmla="*/ 69151 w 88106"/>
                <a:gd name="connsiteY22" fmla="*/ 169450 h 237744"/>
                <a:gd name="connsiteX23" fmla="*/ 45339 w 88106"/>
                <a:gd name="connsiteY23" fmla="*/ 173641 h 237744"/>
                <a:gd name="connsiteX24" fmla="*/ 24479 w 88106"/>
                <a:gd name="connsiteY24" fmla="*/ 167164 h 237744"/>
                <a:gd name="connsiteX25" fmla="*/ 62103 w 88106"/>
                <a:gd name="connsiteY25" fmla="*/ 220313 h 237744"/>
                <a:gd name="connsiteX26" fmla="*/ 53816 w 88106"/>
                <a:gd name="connsiteY26" fmla="*/ 232315 h 237744"/>
                <a:gd name="connsiteX27" fmla="*/ 46768 w 88106"/>
                <a:gd name="connsiteY27" fmla="*/ 237744 h 237744"/>
                <a:gd name="connsiteX28" fmla="*/ 46482 w 88106"/>
                <a:gd name="connsiteY28" fmla="*/ 237744 h 237744"/>
                <a:gd name="connsiteX29" fmla="*/ 38195 w 88106"/>
                <a:gd name="connsiteY29" fmla="*/ 233363 h 237744"/>
                <a:gd name="connsiteX30" fmla="*/ 37909 w 88106"/>
                <a:gd name="connsiteY30" fmla="*/ 231934 h 237744"/>
                <a:gd name="connsiteX31" fmla="*/ 43529 w 88106"/>
                <a:gd name="connsiteY31" fmla="*/ 225362 h 237744"/>
                <a:gd name="connsiteX32" fmla="*/ 45720 w 88106"/>
                <a:gd name="connsiteY32" fmla="*/ 215075 h 237744"/>
                <a:gd name="connsiteX33" fmla="*/ 44386 w 88106"/>
                <a:gd name="connsiteY33" fmla="*/ 209931 h 237744"/>
                <a:gd name="connsiteX34" fmla="*/ 40576 w 88106"/>
                <a:gd name="connsiteY34" fmla="*/ 206312 h 237744"/>
                <a:gd name="connsiteX35" fmla="*/ 35719 w 88106"/>
                <a:gd name="connsiteY35" fmla="*/ 196501 h 237744"/>
                <a:gd name="connsiteX36" fmla="*/ 39910 w 88106"/>
                <a:gd name="connsiteY36" fmla="*/ 187452 h 237744"/>
                <a:gd name="connsiteX37" fmla="*/ 48673 w 88106"/>
                <a:gd name="connsiteY37" fmla="*/ 184785 h 237744"/>
                <a:gd name="connsiteX38" fmla="*/ 49625 w 88106"/>
                <a:gd name="connsiteY38" fmla="*/ 184785 h 237744"/>
                <a:gd name="connsiteX39" fmla="*/ 61341 w 88106"/>
                <a:gd name="connsiteY39" fmla="*/ 189929 h 237744"/>
                <a:gd name="connsiteX40" fmla="*/ 65722 w 88106"/>
                <a:gd name="connsiteY40" fmla="*/ 204407 h 237744"/>
                <a:gd name="connsiteX41" fmla="*/ 62103 w 88106"/>
                <a:gd name="connsiteY41" fmla="*/ 220313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106" h="237744">
                  <a:moveTo>
                    <a:pt x="24479" y="167164"/>
                  </a:moveTo>
                  <a:cubicBezTo>
                    <a:pt x="19907" y="162878"/>
                    <a:pt x="17621" y="155639"/>
                    <a:pt x="17621" y="145352"/>
                  </a:cubicBezTo>
                  <a:lnTo>
                    <a:pt x="17621" y="51435"/>
                  </a:lnTo>
                  <a:lnTo>
                    <a:pt x="0" y="51435"/>
                  </a:lnTo>
                  <a:lnTo>
                    <a:pt x="0" y="40386"/>
                  </a:lnTo>
                  <a:cubicBezTo>
                    <a:pt x="857" y="40196"/>
                    <a:pt x="3143" y="39624"/>
                    <a:pt x="6858" y="38672"/>
                  </a:cubicBezTo>
                  <a:cubicBezTo>
                    <a:pt x="10573" y="37719"/>
                    <a:pt x="13144" y="36767"/>
                    <a:pt x="14478" y="36005"/>
                  </a:cubicBezTo>
                  <a:cubicBezTo>
                    <a:pt x="17050" y="34576"/>
                    <a:pt x="19145" y="31623"/>
                    <a:pt x="20574" y="27242"/>
                  </a:cubicBezTo>
                  <a:cubicBezTo>
                    <a:pt x="21907" y="24098"/>
                    <a:pt x="23431" y="19145"/>
                    <a:pt x="25241" y="12287"/>
                  </a:cubicBezTo>
                  <a:cubicBezTo>
                    <a:pt x="27051" y="5429"/>
                    <a:pt x="28099" y="1334"/>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106" y="160877"/>
                  </a:lnTo>
                  <a:cubicBezTo>
                    <a:pt x="84201" y="163830"/>
                    <a:pt x="77819" y="166688"/>
                    <a:pt x="69151" y="169450"/>
                  </a:cubicBezTo>
                  <a:cubicBezTo>
                    <a:pt x="60388" y="172212"/>
                    <a:pt x="52483" y="173641"/>
                    <a:pt x="45339" y="173641"/>
                  </a:cubicBezTo>
                  <a:cubicBezTo>
                    <a:pt x="35909" y="173546"/>
                    <a:pt x="29051" y="171450"/>
                    <a:pt x="24479" y="167164"/>
                  </a:cubicBezTo>
                  <a:close/>
                  <a:moveTo>
                    <a:pt x="62103" y="220313"/>
                  </a:moveTo>
                  <a:cubicBezTo>
                    <a:pt x="59626" y="225171"/>
                    <a:pt x="56864" y="229172"/>
                    <a:pt x="53816" y="232315"/>
                  </a:cubicBezTo>
                  <a:cubicBezTo>
                    <a:pt x="50673" y="235458"/>
                    <a:pt x="48387" y="237173"/>
                    <a:pt x="46768" y="237744"/>
                  </a:cubicBezTo>
                  <a:lnTo>
                    <a:pt x="46482" y="237744"/>
                  </a:lnTo>
                  <a:lnTo>
                    <a:pt x="38195" y="233363"/>
                  </a:lnTo>
                  <a:lnTo>
                    <a:pt x="37909" y="231934"/>
                  </a:lnTo>
                  <a:cubicBezTo>
                    <a:pt x="40195" y="230791"/>
                    <a:pt x="42100" y="228600"/>
                    <a:pt x="43529" y="225362"/>
                  </a:cubicBezTo>
                  <a:cubicBezTo>
                    <a:pt x="44958" y="222123"/>
                    <a:pt x="45720" y="218694"/>
                    <a:pt x="45720" y="215075"/>
                  </a:cubicBezTo>
                  <a:cubicBezTo>
                    <a:pt x="45720" y="212979"/>
                    <a:pt x="45244" y="211265"/>
                    <a:pt x="44386" y="209931"/>
                  </a:cubicBezTo>
                  <a:cubicBezTo>
                    <a:pt x="43529" y="208598"/>
                    <a:pt x="42196" y="207359"/>
                    <a:pt x="40576"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9"/>
                  </a:cubicBezTo>
                  <a:cubicBezTo>
                    <a:pt x="64294" y="193358"/>
                    <a:pt x="65722" y="198120"/>
                    <a:pt x="65722" y="204407"/>
                  </a:cubicBezTo>
                  <a:cubicBezTo>
                    <a:pt x="65818" y="210026"/>
                    <a:pt x="64579" y="215360"/>
                    <a:pt x="62103" y="220313"/>
                  </a:cubicBezTo>
                  <a:close/>
                </a:path>
              </a:pathLst>
            </a:custGeom>
            <a:solidFill>
              <a:srgbClr val="FFFFFF"/>
            </a:solidFill>
            <a:ln w="9525" cap="flat">
              <a:noFill/>
              <a:prstDash val="solid"/>
              <a:miter/>
            </a:ln>
          </p:spPr>
          <p:txBody>
            <a:bodyPr anchor="ctr"/>
            <a:lstStyle/>
            <a:p>
              <a:pPr>
                <a:defRPr/>
              </a:pPr>
              <a:endParaRPr lang="ro-RO"/>
            </a:p>
          </p:txBody>
        </p:sp>
        <p:sp>
          <p:nvSpPr>
            <p:cNvPr id="64" name="Freeform: Shape 1060">
              <a:extLst>
                <a:ext uri="{FF2B5EF4-FFF2-40B4-BE49-F238E27FC236}">
                  <a16:creationId xmlns:a16="http://schemas.microsoft.com/office/drawing/2014/main" id="{2089CD08-22EA-2FE8-BF7B-EF7B4F4E974D}"/>
                </a:ext>
              </a:extLst>
            </p:cNvPr>
            <p:cNvSpPr/>
            <p:nvPr/>
          </p:nvSpPr>
          <p:spPr>
            <a:xfrm>
              <a:off x="12187713" y="6496875"/>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8 h 194119"/>
                <a:gd name="connsiteX15" fmla="*/ 18764 w 64865"/>
                <a:gd name="connsiteY15" fmla="*/ 5144 h 194119"/>
                <a:gd name="connsiteX16" fmla="*/ 31813 w 64865"/>
                <a:gd name="connsiteY16" fmla="*/ 0 h 194119"/>
                <a:gd name="connsiteX17" fmla="*/ 44101 w 64865"/>
                <a:gd name="connsiteY17" fmla="*/ 4382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8"/>
                  </a:cubicBezTo>
                  <a:cubicBezTo>
                    <a:pt x="14002" y="12859"/>
                    <a:pt x="15621" y="8573"/>
                    <a:pt x="18764" y="5144"/>
                  </a:cubicBezTo>
                  <a:cubicBezTo>
                    <a:pt x="21908" y="1715"/>
                    <a:pt x="26289" y="0"/>
                    <a:pt x="31813" y="0"/>
                  </a:cubicBezTo>
                  <a:cubicBezTo>
                    <a:pt x="37338" y="0"/>
                    <a:pt x="41434" y="1429"/>
                    <a:pt x="44101" y="4382"/>
                  </a:cubicBezTo>
                  <a:cubicBezTo>
                    <a:pt x="46672" y="7334"/>
                    <a:pt x="48006" y="11049"/>
                    <a:pt x="48006" y="15621"/>
                  </a:cubicBezTo>
                  <a:cubicBezTo>
                    <a:pt x="48006" y="21146"/>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65" name="Freeform: Shape 1061">
              <a:extLst>
                <a:ext uri="{FF2B5EF4-FFF2-40B4-BE49-F238E27FC236}">
                  <a16:creationId xmlns:a16="http://schemas.microsoft.com/office/drawing/2014/main" id="{2DB3DB4D-C7F5-0F96-E57C-F277B64C59EA}"/>
                </a:ext>
              </a:extLst>
            </p:cNvPr>
            <p:cNvSpPr/>
            <p:nvPr/>
          </p:nvSpPr>
          <p:spPr>
            <a:xfrm>
              <a:off x="12270009" y="6551454"/>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8 w 126587"/>
                <a:gd name="connsiteY5" fmla="*/ 109442 h 142208"/>
                <a:gd name="connsiteX6" fmla="*/ 93631 w 126587"/>
                <a:gd name="connsiteY6" fmla="*/ 133921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7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50" y="22288"/>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8" y="109442"/>
                  </a:cubicBezTo>
                  <a:cubicBezTo>
                    <a:pt x="111538" y="120206"/>
                    <a:pt x="103537" y="128397"/>
                    <a:pt x="93631" y="133921"/>
                  </a:cubicBezTo>
                  <a:cubicBezTo>
                    <a:pt x="83725" y="139446"/>
                    <a:pt x="73247" y="142208"/>
                    <a:pt x="61913" y="142208"/>
                  </a:cubicBezTo>
                  <a:cubicBezTo>
                    <a:pt x="41338" y="142208"/>
                    <a:pt x="25908" y="135636"/>
                    <a:pt x="15526" y="122587"/>
                  </a:cubicBezTo>
                  <a:cubicBezTo>
                    <a:pt x="5143" y="109537"/>
                    <a:pt x="0" y="92393"/>
                    <a:pt x="0" y="71152"/>
                  </a:cubicBezTo>
                  <a:cubicBezTo>
                    <a:pt x="0" y="56483"/>
                    <a:pt x="3048" y="43815"/>
                    <a:pt x="9049" y="33052"/>
                  </a:cubicBezTo>
                  <a:close/>
                  <a:moveTo>
                    <a:pt x="89345" y="114300"/>
                  </a:moveTo>
                  <a:cubicBezTo>
                    <a:pt x="95345" y="104966"/>
                    <a:pt x="98393" y="91249"/>
                    <a:pt x="98393" y="72962"/>
                  </a:cubicBezTo>
                  <a:cubicBezTo>
                    <a:pt x="98393" y="54864"/>
                    <a:pt x="95631" y="40481"/>
                    <a:pt x="90106"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2"/>
                    <a:pt x="51340" y="128207"/>
                    <a:pt x="63437" y="128207"/>
                  </a:cubicBezTo>
                  <a:cubicBezTo>
                    <a:pt x="74676" y="128207"/>
                    <a:pt x="83248"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66" name="Freeform: Shape 1062">
              <a:extLst>
                <a:ext uri="{FF2B5EF4-FFF2-40B4-BE49-F238E27FC236}">
                  <a16:creationId xmlns:a16="http://schemas.microsoft.com/office/drawing/2014/main" id="{64E74AAB-B0C4-99E0-E8EF-BE87CC9CB74B}"/>
                </a:ext>
              </a:extLst>
            </p:cNvPr>
            <p:cNvSpPr/>
            <p:nvPr/>
          </p:nvSpPr>
          <p:spPr>
            <a:xfrm>
              <a:off x="12415837" y="6551930"/>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6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3"/>
                    <a:pt x="102870" y="33528"/>
                  </a:cubicBezTo>
                  <a:cubicBezTo>
                    <a:pt x="101537" y="28099"/>
                    <a:pt x="99155" y="24003"/>
                    <a:pt x="95536" y="21336"/>
                  </a:cubicBezTo>
                  <a:cubicBezTo>
                    <a:pt x="91916" y="18669"/>
                    <a:pt x="86773" y="17336"/>
                    <a:pt x="79915" y="17336"/>
                  </a:cubicBezTo>
                  <a:cubicBezTo>
                    <a:pt x="74009" y="17336"/>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67" name="Freeform: Shape 1063">
              <a:extLst>
                <a:ext uri="{FF2B5EF4-FFF2-40B4-BE49-F238E27FC236}">
                  <a16:creationId xmlns:a16="http://schemas.microsoft.com/office/drawing/2014/main" id="{F1B0F77B-2ED1-7250-932E-4335E97EEFD1}"/>
                </a:ext>
              </a:extLst>
            </p:cNvPr>
            <p:cNvSpPr/>
            <p:nvPr/>
          </p:nvSpPr>
          <p:spPr>
            <a:xfrm>
              <a:off x="12581191" y="6552120"/>
              <a:ext cx="120205" cy="141446"/>
            </a:xfrm>
            <a:custGeom>
              <a:avLst/>
              <a:gdLst>
                <a:gd name="connsiteX0" fmla="*/ 23146 w 120205"/>
                <a:gd name="connsiteY0" fmla="*/ 68199 h 141446"/>
                <a:gd name="connsiteX1" fmla="*/ 81439 w 120205"/>
                <a:gd name="connsiteY1" fmla="*/ 56579 h 141446"/>
                <a:gd name="connsiteX2" fmla="*/ 81439 w 120205"/>
                <a:gd name="connsiteY2" fmla="*/ 49720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0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199 w 120205"/>
                <a:gd name="connsiteY28" fmla="*/ 120968 h 141446"/>
                <a:gd name="connsiteX29" fmla="*/ 81343 w 120205"/>
                <a:gd name="connsiteY29" fmla="*/ 111633 h 141446"/>
                <a:gd name="connsiteX30" fmla="*/ 81343 w 120205"/>
                <a:gd name="connsiteY30" fmla="*/ 69533 h 141446"/>
                <a:gd name="connsiteX31" fmla="*/ 41053 w 120205"/>
                <a:gd name="connsiteY31" fmla="*/ 77724 h 141446"/>
                <a:gd name="connsiteX32" fmla="*/ 27432 w 120205"/>
                <a:gd name="connsiteY32" fmla="*/ 99155 h 141446"/>
                <a:gd name="connsiteX33" fmla="*/ 33909 w 120205"/>
                <a:gd name="connsiteY33" fmla="*/ 118586 h 141446"/>
                <a:gd name="connsiteX34" fmla="*/ 51435 w 120205"/>
                <a:gd name="connsiteY34" fmla="*/ 124873 h 141446"/>
                <a:gd name="connsiteX35" fmla="*/ 66199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0"/>
                  </a:lnTo>
                  <a:cubicBezTo>
                    <a:pt x="81439" y="42101"/>
                    <a:pt x="80582" y="36005"/>
                    <a:pt x="78962" y="31623"/>
                  </a:cubicBezTo>
                  <a:cubicBezTo>
                    <a:pt x="77343" y="27242"/>
                    <a:pt x="74485" y="24003"/>
                    <a:pt x="70485" y="22003"/>
                  </a:cubicBezTo>
                  <a:cubicBezTo>
                    <a:pt x="66484" y="20003"/>
                    <a:pt x="60770" y="18955"/>
                    <a:pt x="53435" y="18955"/>
                  </a:cubicBezTo>
                  <a:cubicBezTo>
                    <a:pt x="45149" y="18955"/>
                    <a:pt x="37624" y="20098"/>
                    <a:pt x="31051" y="22479"/>
                  </a:cubicBezTo>
                  <a:cubicBezTo>
                    <a:pt x="24479" y="24860"/>
                    <a:pt x="17907" y="27718"/>
                    <a:pt x="11335" y="31147"/>
                  </a:cubicBezTo>
                  <a:lnTo>
                    <a:pt x="5239" y="18383"/>
                  </a:lnTo>
                  <a:cubicBezTo>
                    <a:pt x="7334" y="16574"/>
                    <a:pt x="11239" y="14192"/>
                    <a:pt x="16954" y="11240"/>
                  </a:cubicBezTo>
                  <a:cubicBezTo>
                    <a:pt x="22670" y="8287"/>
                    <a:pt x="29242" y="5715"/>
                    <a:pt x="36767" y="3429"/>
                  </a:cubicBezTo>
                  <a:cubicBezTo>
                    <a:pt x="44291" y="1143"/>
                    <a:pt x="51816" y="0"/>
                    <a:pt x="59246" y="0"/>
                  </a:cubicBezTo>
                  <a:cubicBezTo>
                    <a:pt x="70866" y="0"/>
                    <a:pt x="80010" y="1619"/>
                    <a:pt x="86773" y="4763"/>
                  </a:cubicBezTo>
                  <a:cubicBezTo>
                    <a:pt x="93535"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2"/>
                    <a:pt x="82963" y="134684"/>
                    <a:pt x="82963" y="130016"/>
                  </a:cubicBezTo>
                  <a:lnTo>
                    <a:pt x="82963" y="121920"/>
                  </a:lnTo>
                  <a:cubicBezTo>
                    <a:pt x="78105" y="126778"/>
                    <a:pt x="72104" y="131350"/>
                    <a:pt x="64960" y="135350"/>
                  </a:cubicBezTo>
                  <a:cubicBezTo>
                    <a:pt x="57912" y="139446"/>
                    <a:pt x="49816" y="141446"/>
                    <a:pt x="40862" y="141446"/>
                  </a:cubicBezTo>
                  <a:cubicBezTo>
                    <a:pt x="29146" y="141446"/>
                    <a:pt x="19336" y="138017"/>
                    <a:pt x="11621" y="131255"/>
                  </a:cubicBezTo>
                  <a:cubicBezTo>
                    <a:pt x="3905" y="124492"/>
                    <a:pt x="0" y="114776"/>
                    <a:pt x="0" y="102013"/>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a:defRPr/>
              </a:pPr>
              <a:endParaRPr lang="ro-RO"/>
            </a:p>
          </p:txBody>
        </p:sp>
        <p:sp>
          <p:nvSpPr>
            <p:cNvPr id="68" name="Freeform: Shape 1064">
              <a:extLst>
                <a:ext uri="{FF2B5EF4-FFF2-40B4-BE49-F238E27FC236}">
                  <a16:creationId xmlns:a16="http://schemas.microsoft.com/office/drawing/2014/main" id="{57100497-323F-6014-B3D8-85FAA6F95AA5}"/>
                </a:ext>
              </a:extLst>
            </p:cNvPr>
            <p:cNvSpPr/>
            <p:nvPr/>
          </p:nvSpPr>
          <p:spPr>
            <a:xfrm>
              <a:off x="12716637" y="6490494"/>
              <a:ext cx="66103" cy="200406"/>
            </a:xfrm>
            <a:custGeom>
              <a:avLst/>
              <a:gdLst>
                <a:gd name="connsiteX0" fmla="*/ 19812 w 66103"/>
                <a:gd name="connsiteY0" fmla="*/ 17907 h 200406"/>
                <a:gd name="connsiteX1" fmla="*/ 0 w 66103"/>
                <a:gd name="connsiteY1" fmla="*/ 15240 h 200406"/>
                <a:gd name="connsiteX2" fmla="*/ 0 w 66103"/>
                <a:gd name="connsiteY2" fmla="*/ 4763 h 200406"/>
                <a:gd name="connsiteX3" fmla="*/ 39433 w 66103"/>
                <a:gd name="connsiteY3" fmla="*/ 0 h 200406"/>
                <a:gd name="connsiteX4" fmla="*/ 39910 w 66103"/>
                <a:gd name="connsiteY4" fmla="*/ 0 h 200406"/>
                <a:gd name="connsiteX5" fmla="*/ 45339 w 66103"/>
                <a:gd name="connsiteY5" fmla="*/ 3620 h 200406"/>
                <a:gd name="connsiteX6" fmla="*/ 45339 w 66103"/>
                <a:gd name="connsiteY6" fmla="*/ 186404 h 200406"/>
                <a:gd name="connsiteX7" fmla="*/ 66104 w 66103"/>
                <a:gd name="connsiteY7" fmla="*/ 188405 h 200406"/>
                <a:gd name="connsiteX8" fmla="*/ 66104 w 66103"/>
                <a:gd name="connsiteY8" fmla="*/ 200406 h 200406"/>
                <a:gd name="connsiteX9" fmla="*/ 0 w 66103"/>
                <a:gd name="connsiteY9" fmla="*/ 200406 h 200406"/>
                <a:gd name="connsiteX10" fmla="*/ 0 w 66103"/>
                <a:gd name="connsiteY10" fmla="*/ 188405 h 200406"/>
                <a:gd name="connsiteX11" fmla="*/ 19812 w 66103"/>
                <a:gd name="connsiteY11" fmla="*/ 186214 h 200406"/>
                <a:gd name="connsiteX12" fmla="*/ 19812 w 66103"/>
                <a:gd name="connsiteY12" fmla="*/ 17907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907"/>
                  </a:moveTo>
                  <a:lnTo>
                    <a:pt x="0" y="15240"/>
                  </a:lnTo>
                  <a:lnTo>
                    <a:pt x="0" y="4763"/>
                  </a:lnTo>
                  <a:lnTo>
                    <a:pt x="39433" y="0"/>
                  </a:lnTo>
                  <a:lnTo>
                    <a:pt x="39910" y="0"/>
                  </a:lnTo>
                  <a:lnTo>
                    <a:pt x="45339" y="3620"/>
                  </a:lnTo>
                  <a:lnTo>
                    <a:pt x="45339" y="186404"/>
                  </a:lnTo>
                  <a:lnTo>
                    <a:pt x="66104" y="188405"/>
                  </a:lnTo>
                  <a:lnTo>
                    <a:pt x="66104" y="200406"/>
                  </a:lnTo>
                  <a:lnTo>
                    <a:pt x="0" y="200406"/>
                  </a:lnTo>
                  <a:lnTo>
                    <a:pt x="0" y="188405"/>
                  </a:lnTo>
                  <a:lnTo>
                    <a:pt x="19812" y="186214"/>
                  </a:lnTo>
                  <a:lnTo>
                    <a:pt x="19812" y="17907"/>
                  </a:lnTo>
                  <a:close/>
                </a:path>
              </a:pathLst>
            </a:custGeom>
            <a:solidFill>
              <a:srgbClr val="FFFFFF"/>
            </a:solidFill>
            <a:ln w="9525" cap="flat">
              <a:noFill/>
              <a:prstDash val="solid"/>
              <a:miter/>
            </a:ln>
          </p:spPr>
          <p:txBody>
            <a:bodyPr anchor="ctr"/>
            <a:lstStyle/>
            <a:p>
              <a:pPr>
                <a:defRPr/>
              </a:pPr>
              <a:endParaRPr lang="ro-RO"/>
            </a:p>
          </p:txBody>
        </p:sp>
        <p:sp>
          <p:nvSpPr>
            <p:cNvPr id="69" name="Freeform: Shape 1065">
              <a:extLst>
                <a:ext uri="{FF2B5EF4-FFF2-40B4-BE49-F238E27FC236}">
                  <a16:creationId xmlns:a16="http://schemas.microsoft.com/office/drawing/2014/main" id="{EAC88F6E-8A31-F8D6-AEBE-8C2DC3766CC6}"/>
                </a:ext>
              </a:extLst>
            </p:cNvPr>
            <p:cNvSpPr/>
            <p:nvPr/>
          </p:nvSpPr>
          <p:spPr>
            <a:xfrm>
              <a:off x="12857416" y="6490494"/>
              <a:ext cx="133064" cy="202987"/>
            </a:xfrm>
            <a:custGeom>
              <a:avLst/>
              <a:gdLst>
                <a:gd name="connsiteX0" fmla="*/ 26670 w 133064"/>
                <a:gd name="connsiteY0" fmla="*/ 195739 h 202987"/>
                <a:gd name="connsiteX1" fmla="*/ 7239 w 133064"/>
                <a:gd name="connsiteY1" fmla="*/ 173260 h 202987"/>
                <a:gd name="connsiteX2" fmla="*/ 0 w 133064"/>
                <a:gd name="connsiteY2" fmla="*/ 135827 h 202987"/>
                <a:gd name="connsiteX3" fmla="*/ 8572 w 133064"/>
                <a:gd name="connsiteY3" fmla="*/ 97917 h 202987"/>
                <a:gd name="connsiteX4" fmla="*/ 33147 w 133064"/>
                <a:gd name="connsiteY4" fmla="*/ 70866 h 202987"/>
                <a:gd name="connsiteX5" fmla="*/ 70961 w 133064"/>
                <a:gd name="connsiteY5" fmla="*/ 60960 h 202987"/>
                <a:gd name="connsiteX6" fmla="*/ 93726 w 133064"/>
                <a:gd name="connsiteY6" fmla="*/ 63627 h 202987"/>
                <a:gd name="connsiteX7" fmla="*/ 93726 w 133064"/>
                <a:gd name="connsiteY7" fmla="*/ 17907 h 202987"/>
                <a:gd name="connsiteX8" fmla="*/ 68771 w 133064"/>
                <a:gd name="connsiteY8" fmla="*/ 14954 h 202987"/>
                <a:gd name="connsiteX9" fmla="*/ 68771 w 133064"/>
                <a:gd name="connsiteY9" fmla="*/ 4382 h 202987"/>
                <a:gd name="connsiteX10" fmla="*/ 112776 w 133064"/>
                <a:gd name="connsiteY10" fmla="*/ 0 h 202987"/>
                <a:gd name="connsiteX11" fmla="*/ 113538 w 133064"/>
                <a:gd name="connsiteY11" fmla="*/ 0 h 202987"/>
                <a:gd name="connsiteX12" fmla="*/ 118872 w 133064"/>
                <a:gd name="connsiteY12" fmla="*/ 3905 h 202987"/>
                <a:gd name="connsiteX13" fmla="*/ 118872 w 133064"/>
                <a:gd name="connsiteY13" fmla="*/ 187928 h 202987"/>
                <a:gd name="connsiteX14" fmla="*/ 133064 w 133064"/>
                <a:gd name="connsiteY14" fmla="*/ 187928 h 202987"/>
                <a:gd name="connsiteX15" fmla="*/ 133064 w 133064"/>
                <a:gd name="connsiteY15" fmla="*/ 199168 h 202987"/>
                <a:gd name="connsiteX16" fmla="*/ 119443 w 133064"/>
                <a:gd name="connsiteY16" fmla="*/ 201835 h 202987"/>
                <a:gd name="connsiteX17" fmla="*/ 107347 w 133064"/>
                <a:gd name="connsiteY17" fmla="*/ 202787 h 202987"/>
                <a:gd name="connsiteX18" fmla="*/ 98298 w 133064"/>
                <a:gd name="connsiteY18" fmla="*/ 200597 h 202987"/>
                <a:gd name="connsiteX19" fmla="*/ 95631 w 133064"/>
                <a:gd name="connsiteY19" fmla="*/ 191262 h 202987"/>
                <a:gd name="connsiteX20" fmla="*/ 95631 w 133064"/>
                <a:gd name="connsiteY20" fmla="*/ 183452 h 202987"/>
                <a:gd name="connsiteX21" fmla="*/ 77629 w 133064"/>
                <a:gd name="connsiteY21" fmla="*/ 197358 h 202987"/>
                <a:gd name="connsiteX22" fmla="*/ 53530 w 133064"/>
                <a:gd name="connsiteY22" fmla="*/ 202978 h 202987"/>
                <a:gd name="connsiteX23" fmla="*/ 26670 w 133064"/>
                <a:gd name="connsiteY23" fmla="*/ 195739 h 202987"/>
                <a:gd name="connsiteX24" fmla="*/ 81153 w 133064"/>
                <a:gd name="connsiteY24" fmla="*/ 181451 h 202987"/>
                <a:gd name="connsiteX25" fmla="*/ 93631 w 133064"/>
                <a:gd name="connsiteY25" fmla="*/ 171545 h 202987"/>
                <a:gd name="connsiteX26" fmla="*/ 93631 w 133064"/>
                <a:gd name="connsiteY26" fmla="*/ 82010 h 202987"/>
                <a:gd name="connsiteX27" fmla="*/ 84487 w 133064"/>
                <a:gd name="connsiteY27" fmla="*/ 76772 h 202987"/>
                <a:gd name="connsiteX28" fmla="*/ 69151 w 133064"/>
                <a:gd name="connsiteY28" fmla="*/ 74486 h 202987"/>
                <a:gd name="connsiteX29" fmla="*/ 38671 w 133064"/>
                <a:gd name="connsiteY29" fmla="*/ 89059 h 202987"/>
                <a:gd name="connsiteX30" fmla="*/ 27242 w 133064"/>
                <a:gd name="connsiteY30" fmla="*/ 133922 h 202987"/>
                <a:gd name="connsiteX31" fmla="*/ 37243 w 133064"/>
                <a:gd name="connsiteY31" fmla="*/ 173069 h 202987"/>
                <a:gd name="connsiteX32" fmla="*/ 63151 w 133064"/>
                <a:gd name="connsiteY32" fmla="*/ 185833 h 202987"/>
                <a:gd name="connsiteX33" fmla="*/ 81153 w 133064"/>
                <a:gd name="connsiteY33" fmla="*/ 181451 h 20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2987">
                  <a:moveTo>
                    <a:pt x="26670" y="195739"/>
                  </a:moveTo>
                  <a:cubicBezTo>
                    <a:pt x="18479" y="190881"/>
                    <a:pt x="12001" y="183356"/>
                    <a:pt x="7239" y="173260"/>
                  </a:cubicBezTo>
                  <a:cubicBezTo>
                    <a:pt x="2476" y="163163"/>
                    <a:pt x="0" y="150686"/>
                    <a:pt x="0" y="135827"/>
                  </a:cubicBezTo>
                  <a:cubicBezTo>
                    <a:pt x="0" y="121920"/>
                    <a:pt x="2858" y="109347"/>
                    <a:pt x="8572" y="97917"/>
                  </a:cubicBezTo>
                  <a:cubicBezTo>
                    <a:pt x="14288" y="86487"/>
                    <a:pt x="22479" y="77438"/>
                    <a:pt x="33147" y="70866"/>
                  </a:cubicBezTo>
                  <a:cubicBezTo>
                    <a:pt x="43815" y="64294"/>
                    <a:pt x="56483" y="60960"/>
                    <a:pt x="70961" y="60960"/>
                  </a:cubicBezTo>
                  <a:cubicBezTo>
                    <a:pt x="79248" y="60960"/>
                    <a:pt x="86868" y="61817"/>
                    <a:pt x="93726" y="63627"/>
                  </a:cubicBezTo>
                  <a:lnTo>
                    <a:pt x="93726" y="17907"/>
                  </a:lnTo>
                  <a:lnTo>
                    <a:pt x="68771" y="14954"/>
                  </a:lnTo>
                  <a:lnTo>
                    <a:pt x="68771" y="4382"/>
                  </a:lnTo>
                  <a:lnTo>
                    <a:pt x="112776" y="0"/>
                  </a:lnTo>
                  <a:lnTo>
                    <a:pt x="113538" y="0"/>
                  </a:lnTo>
                  <a:lnTo>
                    <a:pt x="118872" y="3905"/>
                  </a:lnTo>
                  <a:lnTo>
                    <a:pt x="118872" y="187928"/>
                  </a:lnTo>
                  <a:lnTo>
                    <a:pt x="133064" y="187928"/>
                  </a:lnTo>
                  <a:lnTo>
                    <a:pt x="133064" y="199168"/>
                  </a:lnTo>
                  <a:cubicBezTo>
                    <a:pt x="127825" y="200311"/>
                    <a:pt x="123349" y="201168"/>
                    <a:pt x="119443" y="201835"/>
                  </a:cubicBezTo>
                  <a:cubicBezTo>
                    <a:pt x="115538" y="202502"/>
                    <a:pt x="111538" y="202787"/>
                    <a:pt x="107347" y="202787"/>
                  </a:cubicBezTo>
                  <a:cubicBezTo>
                    <a:pt x="103060" y="202787"/>
                    <a:pt x="100108" y="202025"/>
                    <a:pt x="98298" y="200597"/>
                  </a:cubicBezTo>
                  <a:cubicBezTo>
                    <a:pt x="96488" y="199168"/>
                    <a:pt x="95631" y="196025"/>
                    <a:pt x="95631" y="191262"/>
                  </a:cubicBezTo>
                  <a:lnTo>
                    <a:pt x="95631" y="183452"/>
                  </a:lnTo>
                  <a:cubicBezTo>
                    <a:pt x="91059" y="188976"/>
                    <a:pt x="85058" y="193643"/>
                    <a:pt x="77629" y="197358"/>
                  </a:cubicBezTo>
                  <a:cubicBezTo>
                    <a:pt x="70199" y="201073"/>
                    <a:pt x="62198" y="202978"/>
                    <a:pt x="53530" y="202978"/>
                  </a:cubicBezTo>
                  <a:cubicBezTo>
                    <a:pt x="43720" y="203168"/>
                    <a:pt x="34766" y="200692"/>
                    <a:pt x="26670" y="195739"/>
                  </a:cubicBezTo>
                  <a:close/>
                  <a:moveTo>
                    <a:pt x="81153" y="181451"/>
                  </a:moveTo>
                  <a:cubicBezTo>
                    <a:pt x="86678" y="178594"/>
                    <a:pt x="90868" y="175260"/>
                    <a:pt x="93631" y="171545"/>
                  </a:cubicBezTo>
                  <a:lnTo>
                    <a:pt x="93631" y="82010"/>
                  </a:lnTo>
                  <a:cubicBezTo>
                    <a:pt x="92297" y="80010"/>
                    <a:pt x="89249" y="78296"/>
                    <a:pt x="84487" y="76772"/>
                  </a:cubicBezTo>
                  <a:cubicBezTo>
                    <a:pt x="79629" y="75248"/>
                    <a:pt x="74581" y="74486"/>
                    <a:pt x="69151" y="74486"/>
                  </a:cubicBezTo>
                  <a:cubicBezTo>
                    <a:pt x="56388" y="74486"/>
                    <a:pt x="46292" y="79343"/>
                    <a:pt x="38671" y="89059"/>
                  </a:cubicBezTo>
                  <a:cubicBezTo>
                    <a:pt x="31051" y="98774"/>
                    <a:pt x="27242" y="113728"/>
                    <a:pt x="27242" y="133922"/>
                  </a:cubicBezTo>
                  <a:cubicBezTo>
                    <a:pt x="27242" y="151543"/>
                    <a:pt x="30575" y="164592"/>
                    <a:pt x="37243" y="173069"/>
                  </a:cubicBezTo>
                  <a:cubicBezTo>
                    <a:pt x="43910" y="181547"/>
                    <a:pt x="52578" y="185833"/>
                    <a:pt x="63151" y="185833"/>
                  </a:cubicBezTo>
                  <a:cubicBezTo>
                    <a:pt x="69723" y="185738"/>
                    <a:pt x="75629" y="184309"/>
                    <a:pt x="81153" y="181451"/>
                  </a:cubicBezTo>
                  <a:close/>
                </a:path>
              </a:pathLst>
            </a:custGeom>
            <a:solidFill>
              <a:srgbClr val="FFFFFF"/>
            </a:solidFill>
            <a:ln w="9525" cap="flat">
              <a:noFill/>
              <a:prstDash val="solid"/>
              <a:miter/>
            </a:ln>
          </p:spPr>
          <p:txBody>
            <a:bodyPr anchor="ctr"/>
            <a:lstStyle/>
            <a:p>
              <a:pPr>
                <a:defRPr/>
              </a:pPr>
              <a:endParaRPr lang="ro-RO"/>
            </a:p>
          </p:txBody>
        </p:sp>
        <p:sp>
          <p:nvSpPr>
            <p:cNvPr id="70" name="Freeform: Shape 1066">
              <a:extLst>
                <a:ext uri="{FF2B5EF4-FFF2-40B4-BE49-F238E27FC236}">
                  <a16:creationId xmlns:a16="http://schemas.microsoft.com/office/drawing/2014/main" id="{9C9B541B-BE77-5C4E-E201-ED8E480B9AF7}"/>
                </a:ext>
              </a:extLst>
            </p:cNvPr>
            <p:cNvSpPr/>
            <p:nvPr/>
          </p:nvSpPr>
          <p:spPr>
            <a:xfrm>
              <a:off x="13009625" y="6551549"/>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3 w 112585"/>
                <a:gd name="connsiteY11" fmla="*/ 121730 h 142208"/>
                <a:gd name="connsiteX12" fmla="*/ 105442 w 112585"/>
                <a:gd name="connsiteY12" fmla="*/ 113252 h 142208"/>
                <a:gd name="connsiteX13" fmla="*/ 110109 w 112585"/>
                <a:gd name="connsiteY13" fmla="*/ 124016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4 h 142208"/>
                <a:gd name="connsiteX23" fmla="*/ 85630 w 112585"/>
                <a:gd name="connsiteY23" fmla="*/ 58484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10" y="110490"/>
                  </a:cubicBezTo>
                  <a:cubicBezTo>
                    <a:pt x="45053" y="120396"/>
                    <a:pt x="55245" y="125254"/>
                    <a:pt x="68485" y="125254"/>
                  </a:cubicBezTo>
                  <a:cubicBezTo>
                    <a:pt x="74962" y="125254"/>
                    <a:pt x="81820" y="124111"/>
                    <a:pt x="88963" y="121730"/>
                  </a:cubicBezTo>
                  <a:cubicBezTo>
                    <a:pt x="96107" y="119348"/>
                    <a:pt x="101537" y="116586"/>
                    <a:pt x="105442" y="113252"/>
                  </a:cubicBezTo>
                  <a:lnTo>
                    <a:pt x="110109" y="124016"/>
                  </a:lnTo>
                  <a:cubicBezTo>
                    <a:pt x="105346" y="128873"/>
                    <a:pt x="98393" y="133160"/>
                    <a:pt x="89059" y="136779"/>
                  </a:cubicBezTo>
                  <a:cubicBezTo>
                    <a:pt x="79724" y="140399"/>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3" y="42386"/>
                    <a:pt x="26765" y="58484"/>
                  </a:cubicBezTo>
                  <a:lnTo>
                    <a:pt x="85630" y="58484"/>
                  </a:lnTo>
                  <a:close/>
                </a:path>
              </a:pathLst>
            </a:custGeom>
            <a:solidFill>
              <a:srgbClr val="FFFFFF"/>
            </a:solidFill>
            <a:ln w="9525" cap="flat">
              <a:noFill/>
              <a:prstDash val="solid"/>
              <a:miter/>
            </a:ln>
          </p:spPr>
          <p:txBody>
            <a:bodyPr anchor="ctr"/>
            <a:lstStyle/>
            <a:p>
              <a:pPr>
                <a:defRPr/>
              </a:pPr>
              <a:endParaRPr lang="ro-RO"/>
            </a:p>
          </p:txBody>
        </p:sp>
        <p:sp>
          <p:nvSpPr>
            <p:cNvPr id="71" name="Freeform: Shape 1067">
              <a:extLst>
                <a:ext uri="{FF2B5EF4-FFF2-40B4-BE49-F238E27FC236}">
                  <a16:creationId xmlns:a16="http://schemas.microsoft.com/office/drawing/2014/main" id="{82522734-CADE-3FEF-AF6B-2AA0262A31CD}"/>
                </a:ext>
              </a:extLst>
            </p:cNvPr>
            <p:cNvSpPr/>
            <p:nvPr/>
          </p:nvSpPr>
          <p:spPr>
            <a:xfrm>
              <a:off x="10794015" y="6767576"/>
              <a:ext cx="133159" cy="202980"/>
            </a:xfrm>
            <a:custGeom>
              <a:avLst/>
              <a:gdLst>
                <a:gd name="connsiteX0" fmla="*/ 26670 w 133159"/>
                <a:gd name="connsiteY0" fmla="*/ 195644 h 202980"/>
                <a:gd name="connsiteX1" fmla="*/ 7239 w 133159"/>
                <a:gd name="connsiteY1" fmla="*/ 173165 h 202980"/>
                <a:gd name="connsiteX2" fmla="*/ 0 w 133159"/>
                <a:gd name="connsiteY2" fmla="*/ 135731 h 202980"/>
                <a:gd name="connsiteX3" fmla="*/ 8573 w 133159"/>
                <a:gd name="connsiteY3" fmla="*/ 97822 h 202980"/>
                <a:gd name="connsiteX4" fmla="*/ 33147 w 133159"/>
                <a:gd name="connsiteY4" fmla="*/ 70771 h 202980"/>
                <a:gd name="connsiteX5" fmla="*/ 70961 w 133159"/>
                <a:gd name="connsiteY5" fmla="*/ 60865 h 202980"/>
                <a:gd name="connsiteX6" fmla="*/ 93726 w 133159"/>
                <a:gd name="connsiteY6" fmla="*/ 63532 h 202980"/>
                <a:gd name="connsiteX7" fmla="*/ 93726 w 133159"/>
                <a:gd name="connsiteY7" fmla="*/ 17812 h 202980"/>
                <a:gd name="connsiteX8" fmla="*/ 68771 w 133159"/>
                <a:gd name="connsiteY8" fmla="*/ 14859 h 202980"/>
                <a:gd name="connsiteX9" fmla="*/ 68771 w 133159"/>
                <a:gd name="connsiteY9" fmla="*/ 4381 h 202980"/>
                <a:gd name="connsiteX10" fmla="*/ 112776 w 133159"/>
                <a:gd name="connsiteY10" fmla="*/ 0 h 202980"/>
                <a:gd name="connsiteX11" fmla="*/ 113538 w 133159"/>
                <a:gd name="connsiteY11" fmla="*/ 0 h 202980"/>
                <a:gd name="connsiteX12" fmla="*/ 118967 w 133159"/>
                <a:gd name="connsiteY12" fmla="*/ 3905 h 202980"/>
                <a:gd name="connsiteX13" fmla="*/ 118967 w 133159"/>
                <a:gd name="connsiteY13" fmla="*/ 187928 h 202980"/>
                <a:gd name="connsiteX14" fmla="*/ 133160 w 133159"/>
                <a:gd name="connsiteY14" fmla="*/ 187928 h 202980"/>
                <a:gd name="connsiteX15" fmla="*/ 133160 w 133159"/>
                <a:gd name="connsiteY15" fmla="*/ 199168 h 202980"/>
                <a:gd name="connsiteX16" fmla="*/ 119539 w 133159"/>
                <a:gd name="connsiteY16" fmla="*/ 201835 h 202980"/>
                <a:gd name="connsiteX17" fmla="*/ 107442 w 133159"/>
                <a:gd name="connsiteY17" fmla="*/ 202787 h 202980"/>
                <a:gd name="connsiteX18" fmla="*/ 98393 w 133159"/>
                <a:gd name="connsiteY18" fmla="*/ 200597 h 202980"/>
                <a:gd name="connsiteX19" fmla="*/ 95726 w 133159"/>
                <a:gd name="connsiteY19" fmla="*/ 191262 h 202980"/>
                <a:gd name="connsiteX20" fmla="*/ 95726 w 133159"/>
                <a:gd name="connsiteY20" fmla="*/ 183451 h 202980"/>
                <a:gd name="connsiteX21" fmla="*/ 77724 w 133159"/>
                <a:gd name="connsiteY21" fmla="*/ 197358 h 202980"/>
                <a:gd name="connsiteX22" fmla="*/ 53626 w 133159"/>
                <a:gd name="connsiteY22" fmla="*/ 202978 h 202980"/>
                <a:gd name="connsiteX23" fmla="*/ 26670 w 133159"/>
                <a:gd name="connsiteY23" fmla="*/ 195644 h 202980"/>
                <a:gd name="connsiteX24" fmla="*/ 81248 w 133159"/>
                <a:gd name="connsiteY24" fmla="*/ 181356 h 202980"/>
                <a:gd name="connsiteX25" fmla="*/ 93726 w 133159"/>
                <a:gd name="connsiteY25" fmla="*/ 171450 h 202980"/>
                <a:gd name="connsiteX26" fmla="*/ 93726 w 133159"/>
                <a:gd name="connsiteY26" fmla="*/ 81915 h 202980"/>
                <a:gd name="connsiteX27" fmla="*/ 84582 w 133159"/>
                <a:gd name="connsiteY27" fmla="*/ 76676 h 202980"/>
                <a:gd name="connsiteX28" fmla="*/ 69247 w 133159"/>
                <a:gd name="connsiteY28" fmla="*/ 74390 h 202980"/>
                <a:gd name="connsiteX29" fmla="*/ 38767 w 133159"/>
                <a:gd name="connsiteY29" fmla="*/ 88964 h 202980"/>
                <a:gd name="connsiteX30" fmla="*/ 27432 w 133159"/>
                <a:gd name="connsiteY30" fmla="*/ 133826 h 202980"/>
                <a:gd name="connsiteX31" fmla="*/ 37433 w 133159"/>
                <a:gd name="connsiteY31" fmla="*/ 172974 h 202980"/>
                <a:gd name="connsiteX32" fmla="*/ 63341 w 133159"/>
                <a:gd name="connsiteY32" fmla="*/ 185738 h 202980"/>
                <a:gd name="connsiteX33" fmla="*/ 81248 w 133159"/>
                <a:gd name="connsiteY33" fmla="*/ 181356 h 20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159" h="202980">
                  <a:moveTo>
                    <a:pt x="26670" y="195644"/>
                  </a:moveTo>
                  <a:cubicBezTo>
                    <a:pt x="18479" y="190786"/>
                    <a:pt x="12002" y="183261"/>
                    <a:pt x="7239" y="173165"/>
                  </a:cubicBezTo>
                  <a:cubicBezTo>
                    <a:pt x="2381" y="163068"/>
                    <a:pt x="0" y="150590"/>
                    <a:pt x="0" y="135731"/>
                  </a:cubicBezTo>
                  <a:cubicBezTo>
                    <a:pt x="0" y="121825"/>
                    <a:pt x="2857" y="109252"/>
                    <a:pt x="8573" y="97822"/>
                  </a:cubicBezTo>
                  <a:cubicBezTo>
                    <a:pt x="14288" y="86392"/>
                    <a:pt x="22479" y="77343"/>
                    <a:pt x="33147" y="70771"/>
                  </a:cubicBezTo>
                  <a:cubicBezTo>
                    <a:pt x="43815" y="64199"/>
                    <a:pt x="56483" y="60865"/>
                    <a:pt x="70961" y="60865"/>
                  </a:cubicBezTo>
                  <a:cubicBezTo>
                    <a:pt x="79248" y="60865"/>
                    <a:pt x="86868" y="61722"/>
                    <a:pt x="93726" y="63532"/>
                  </a:cubicBezTo>
                  <a:lnTo>
                    <a:pt x="93726" y="17812"/>
                  </a:lnTo>
                  <a:lnTo>
                    <a:pt x="68771" y="14859"/>
                  </a:lnTo>
                  <a:lnTo>
                    <a:pt x="68771" y="4381"/>
                  </a:lnTo>
                  <a:lnTo>
                    <a:pt x="112776" y="0"/>
                  </a:lnTo>
                  <a:lnTo>
                    <a:pt x="113538" y="0"/>
                  </a:lnTo>
                  <a:lnTo>
                    <a:pt x="118967" y="3905"/>
                  </a:lnTo>
                  <a:lnTo>
                    <a:pt x="118967" y="187928"/>
                  </a:lnTo>
                  <a:lnTo>
                    <a:pt x="133160" y="187928"/>
                  </a:lnTo>
                  <a:lnTo>
                    <a:pt x="133160" y="199168"/>
                  </a:lnTo>
                  <a:cubicBezTo>
                    <a:pt x="127921" y="200311"/>
                    <a:pt x="123444" y="201168"/>
                    <a:pt x="119539" y="201835"/>
                  </a:cubicBezTo>
                  <a:cubicBezTo>
                    <a:pt x="115729" y="202501"/>
                    <a:pt x="111633" y="202787"/>
                    <a:pt x="107442" y="202787"/>
                  </a:cubicBezTo>
                  <a:cubicBezTo>
                    <a:pt x="103251" y="202787"/>
                    <a:pt x="100203" y="202025"/>
                    <a:pt x="98393" y="200597"/>
                  </a:cubicBezTo>
                  <a:cubicBezTo>
                    <a:pt x="96584" y="199168"/>
                    <a:pt x="95726" y="196024"/>
                    <a:pt x="95726" y="191262"/>
                  </a:cubicBezTo>
                  <a:lnTo>
                    <a:pt x="95726" y="183451"/>
                  </a:lnTo>
                  <a:cubicBezTo>
                    <a:pt x="91154" y="188976"/>
                    <a:pt x="85154" y="193643"/>
                    <a:pt x="77724" y="197358"/>
                  </a:cubicBezTo>
                  <a:cubicBezTo>
                    <a:pt x="70295" y="201073"/>
                    <a:pt x="62294" y="202978"/>
                    <a:pt x="53626" y="202978"/>
                  </a:cubicBezTo>
                  <a:cubicBezTo>
                    <a:pt x="43815" y="203073"/>
                    <a:pt x="34862" y="200597"/>
                    <a:pt x="26670" y="195644"/>
                  </a:cubicBezTo>
                  <a:close/>
                  <a:moveTo>
                    <a:pt x="81248" y="181356"/>
                  </a:moveTo>
                  <a:cubicBezTo>
                    <a:pt x="86773" y="178499"/>
                    <a:pt x="90964" y="175165"/>
                    <a:pt x="93726" y="171450"/>
                  </a:cubicBezTo>
                  <a:lnTo>
                    <a:pt x="93726" y="81915"/>
                  </a:lnTo>
                  <a:cubicBezTo>
                    <a:pt x="92393" y="79915"/>
                    <a:pt x="89345" y="78200"/>
                    <a:pt x="84582" y="76676"/>
                  </a:cubicBezTo>
                  <a:cubicBezTo>
                    <a:pt x="79820" y="75152"/>
                    <a:pt x="74676" y="74390"/>
                    <a:pt x="69247" y="74390"/>
                  </a:cubicBezTo>
                  <a:cubicBezTo>
                    <a:pt x="56483" y="74390"/>
                    <a:pt x="46387" y="79248"/>
                    <a:pt x="38767" y="88964"/>
                  </a:cubicBezTo>
                  <a:cubicBezTo>
                    <a:pt x="31147" y="98679"/>
                    <a:pt x="27432" y="113633"/>
                    <a:pt x="27432" y="133826"/>
                  </a:cubicBezTo>
                  <a:cubicBezTo>
                    <a:pt x="27432" y="151448"/>
                    <a:pt x="30766" y="164497"/>
                    <a:pt x="37433" y="172974"/>
                  </a:cubicBezTo>
                  <a:cubicBezTo>
                    <a:pt x="44101" y="181451"/>
                    <a:pt x="52769" y="185738"/>
                    <a:pt x="63341" y="185738"/>
                  </a:cubicBezTo>
                  <a:cubicBezTo>
                    <a:pt x="69723" y="185642"/>
                    <a:pt x="75724" y="184214"/>
                    <a:pt x="81248" y="181356"/>
                  </a:cubicBezTo>
                  <a:close/>
                </a:path>
              </a:pathLst>
            </a:custGeom>
            <a:solidFill>
              <a:srgbClr val="FFFFFF"/>
            </a:solidFill>
            <a:ln w="9525" cap="flat">
              <a:noFill/>
              <a:prstDash val="solid"/>
              <a:miter/>
            </a:ln>
          </p:spPr>
          <p:txBody>
            <a:bodyPr anchor="ctr"/>
            <a:lstStyle/>
            <a:p>
              <a:pPr>
                <a:defRPr/>
              </a:pPr>
              <a:endParaRPr lang="ro-RO"/>
            </a:p>
          </p:txBody>
        </p:sp>
        <p:sp>
          <p:nvSpPr>
            <p:cNvPr id="72" name="Freeform: Shape 1068">
              <a:extLst>
                <a:ext uri="{FF2B5EF4-FFF2-40B4-BE49-F238E27FC236}">
                  <a16:creationId xmlns:a16="http://schemas.microsoft.com/office/drawing/2014/main" id="{0721BE86-3C26-A605-2FD1-263475E5D235}"/>
                </a:ext>
              </a:extLst>
            </p:cNvPr>
            <p:cNvSpPr/>
            <p:nvPr/>
          </p:nvSpPr>
          <p:spPr>
            <a:xfrm>
              <a:off x="10946225"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1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725 w 112585"/>
                <a:gd name="connsiteY17" fmla="*/ 58388 h 142208"/>
                <a:gd name="connsiteX18" fmla="*/ 86487 w 112585"/>
                <a:gd name="connsiteY18" fmla="*/ 47911 h 142208"/>
                <a:gd name="connsiteX19" fmla="*/ 79724 w 112585"/>
                <a:gd name="connsiteY19" fmla="*/ 22860 h 142208"/>
                <a:gd name="connsiteX20" fmla="*/ 59246 w 112585"/>
                <a:gd name="connsiteY20" fmla="*/ 13716 h 142208"/>
                <a:gd name="connsiteX21" fmla="*/ 36576 w 112585"/>
                <a:gd name="connsiteY21" fmla="*/ 24003 h 142208"/>
                <a:gd name="connsiteX22" fmla="*/ 26956 w 112585"/>
                <a:gd name="connsiteY22" fmla="*/ 58483 h 142208"/>
                <a:gd name="connsiteX23" fmla="*/ 85725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6" y="22955"/>
                    <a:pt x="21050" y="14668"/>
                    <a:pt x="30766" y="8763"/>
                  </a:cubicBezTo>
                  <a:cubicBezTo>
                    <a:pt x="40481" y="2857"/>
                    <a:pt x="51530" y="0"/>
                    <a:pt x="63913" y="0"/>
                  </a:cubicBezTo>
                  <a:cubicBezTo>
                    <a:pt x="79058" y="0"/>
                    <a:pt x="90869" y="4191"/>
                    <a:pt x="99251" y="12573"/>
                  </a:cubicBezTo>
                  <a:cubicBezTo>
                    <a:pt x="107633" y="20955"/>
                    <a:pt x="112109" y="33052"/>
                    <a:pt x="112586" y="48673"/>
                  </a:cubicBezTo>
                  <a:cubicBezTo>
                    <a:pt x="112586" y="58674"/>
                    <a:pt x="112014" y="66199"/>
                    <a:pt x="110871" y="71438"/>
                  </a:cubicBezTo>
                  <a:lnTo>
                    <a:pt x="26670" y="71438"/>
                  </a:lnTo>
                  <a:cubicBezTo>
                    <a:pt x="27051" y="87630"/>
                    <a:pt x="30766" y="100584"/>
                    <a:pt x="37910" y="110490"/>
                  </a:cubicBezTo>
                  <a:cubicBezTo>
                    <a:pt x="45053" y="120396"/>
                    <a:pt x="55245" y="125254"/>
                    <a:pt x="68485" y="125254"/>
                  </a:cubicBezTo>
                  <a:cubicBezTo>
                    <a:pt x="74962" y="125254"/>
                    <a:pt x="81820" y="124111"/>
                    <a:pt x="88964" y="121729"/>
                  </a:cubicBezTo>
                  <a:cubicBezTo>
                    <a:pt x="96107"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725" y="58388"/>
                  </a:moveTo>
                  <a:cubicBezTo>
                    <a:pt x="86201" y="54959"/>
                    <a:pt x="86487" y="51435"/>
                    <a:pt x="86487" y="47911"/>
                  </a:cubicBezTo>
                  <a:cubicBezTo>
                    <a:pt x="86297" y="37338"/>
                    <a:pt x="84106" y="28956"/>
                    <a:pt x="79724" y="22860"/>
                  </a:cubicBezTo>
                  <a:cubicBezTo>
                    <a:pt x="75438" y="16764"/>
                    <a:pt x="68580" y="13716"/>
                    <a:pt x="59246" y="13716"/>
                  </a:cubicBezTo>
                  <a:cubicBezTo>
                    <a:pt x="49816" y="13716"/>
                    <a:pt x="42196" y="17145"/>
                    <a:pt x="36576" y="24003"/>
                  </a:cubicBezTo>
                  <a:cubicBezTo>
                    <a:pt x="30956" y="30861"/>
                    <a:pt x="27718" y="42386"/>
                    <a:pt x="26956" y="58483"/>
                  </a:cubicBezTo>
                  <a:lnTo>
                    <a:pt x="85725" y="58483"/>
                  </a:lnTo>
                  <a:close/>
                </a:path>
              </a:pathLst>
            </a:custGeom>
            <a:solidFill>
              <a:srgbClr val="FFFFFF"/>
            </a:solidFill>
            <a:ln w="9525" cap="flat">
              <a:noFill/>
              <a:prstDash val="solid"/>
              <a:miter/>
            </a:ln>
          </p:spPr>
          <p:txBody>
            <a:bodyPr anchor="ctr"/>
            <a:lstStyle/>
            <a:p>
              <a:pPr>
                <a:defRPr/>
              </a:pPr>
              <a:endParaRPr lang="ro-RO"/>
            </a:p>
          </p:txBody>
        </p:sp>
        <p:sp>
          <p:nvSpPr>
            <p:cNvPr id="73" name="Freeform: Shape 1069">
              <a:extLst>
                <a:ext uri="{FF2B5EF4-FFF2-40B4-BE49-F238E27FC236}">
                  <a16:creationId xmlns:a16="http://schemas.microsoft.com/office/drawing/2014/main" id="{EF2FE060-7EA0-B05F-3E94-58285403F446}"/>
                </a:ext>
              </a:extLst>
            </p:cNvPr>
            <p:cNvSpPr/>
            <p:nvPr/>
          </p:nvSpPr>
          <p:spPr>
            <a:xfrm>
              <a:off x="11142059" y="6784054"/>
              <a:ext cx="120872" cy="186594"/>
            </a:xfrm>
            <a:custGeom>
              <a:avLst/>
              <a:gdLst>
                <a:gd name="connsiteX0" fmla="*/ 33052 w 120872"/>
                <a:gd name="connsiteY0" fmla="*/ 184309 h 186594"/>
                <a:gd name="connsiteX1" fmla="*/ 11049 w 120872"/>
                <a:gd name="connsiteY1" fmla="*/ 178403 h 186594"/>
                <a:gd name="connsiteX2" fmla="*/ 0 w 120872"/>
                <a:gd name="connsiteY2" fmla="*/ 175451 h 186594"/>
                <a:gd name="connsiteX3" fmla="*/ 2000 w 120872"/>
                <a:gd name="connsiteY3" fmla="*/ 131159 h 186594"/>
                <a:gd name="connsiteX4" fmla="*/ 17621 w 120872"/>
                <a:gd name="connsiteY4" fmla="*/ 131159 h 186594"/>
                <a:gd name="connsiteX5" fmla="*/ 21812 w 120872"/>
                <a:gd name="connsiteY5" fmla="*/ 162973 h 186594"/>
                <a:gd name="connsiteX6" fmla="*/ 35433 w 120872"/>
                <a:gd name="connsiteY6" fmla="*/ 169926 h 186594"/>
                <a:gd name="connsiteX7" fmla="*/ 56102 w 120872"/>
                <a:gd name="connsiteY7" fmla="*/ 172974 h 186594"/>
                <a:gd name="connsiteX8" fmla="*/ 84392 w 120872"/>
                <a:gd name="connsiteY8" fmla="*/ 164687 h 186594"/>
                <a:gd name="connsiteX9" fmla="*/ 94012 w 120872"/>
                <a:gd name="connsiteY9" fmla="*/ 141637 h 186594"/>
                <a:gd name="connsiteX10" fmla="*/ 88773 w 120872"/>
                <a:gd name="connsiteY10" fmla="*/ 125254 h 186594"/>
                <a:gd name="connsiteX11" fmla="*/ 74867 w 120872"/>
                <a:gd name="connsiteY11" fmla="*/ 113538 h 186594"/>
                <a:gd name="connsiteX12" fmla="*/ 51054 w 120872"/>
                <a:gd name="connsiteY12" fmla="*/ 102013 h 186594"/>
                <a:gd name="connsiteX13" fmla="*/ 27146 w 120872"/>
                <a:gd name="connsiteY13" fmla="*/ 89535 h 186594"/>
                <a:gd name="connsiteX14" fmla="*/ 9525 w 120872"/>
                <a:gd name="connsiteY14" fmla="*/ 72485 h 186594"/>
                <a:gd name="connsiteX15" fmla="*/ 2096 w 120872"/>
                <a:gd name="connsiteY15" fmla="*/ 46958 h 186594"/>
                <a:gd name="connsiteX16" fmla="*/ 9334 w 120872"/>
                <a:gd name="connsiteY16" fmla="*/ 22860 h 186594"/>
                <a:gd name="connsiteX17" fmla="*/ 30099 w 120872"/>
                <a:gd name="connsiteY17" fmla="*/ 6096 h 186594"/>
                <a:gd name="connsiteX18" fmla="*/ 61817 w 120872"/>
                <a:gd name="connsiteY18" fmla="*/ 0 h 186594"/>
                <a:gd name="connsiteX19" fmla="*/ 81724 w 120872"/>
                <a:gd name="connsiteY19" fmla="*/ 1715 h 186594"/>
                <a:gd name="connsiteX20" fmla="*/ 101441 w 120872"/>
                <a:gd name="connsiteY20" fmla="*/ 6382 h 186594"/>
                <a:gd name="connsiteX21" fmla="*/ 109728 w 120872"/>
                <a:gd name="connsiteY21" fmla="*/ 8572 h 186594"/>
                <a:gd name="connsiteX22" fmla="*/ 108299 w 120872"/>
                <a:gd name="connsiteY22" fmla="*/ 49721 h 186594"/>
                <a:gd name="connsiteX23" fmla="*/ 93345 w 120872"/>
                <a:gd name="connsiteY23" fmla="*/ 49721 h 186594"/>
                <a:gd name="connsiteX24" fmla="*/ 88487 w 120872"/>
                <a:gd name="connsiteY24" fmla="*/ 19622 h 186594"/>
                <a:gd name="connsiteX25" fmla="*/ 78296 w 120872"/>
                <a:gd name="connsiteY25" fmla="*/ 14954 h 186594"/>
                <a:gd name="connsiteX26" fmla="*/ 61531 w 120872"/>
                <a:gd name="connsiteY26" fmla="*/ 12764 h 186594"/>
                <a:gd name="connsiteX27" fmla="*/ 35909 w 120872"/>
                <a:gd name="connsiteY27" fmla="*/ 19907 h 186594"/>
                <a:gd name="connsiteX28" fmla="*/ 27242 w 120872"/>
                <a:gd name="connsiteY28" fmla="*/ 40481 h 186594"/>
                <a:gd name="connsiteX29" fmla="*/ 32480 w 120872"/>
                <a:gd name="connsiteY29" fmla="*/ 56864 h 186594"/>
                <a:gd name="connsiteX30" fmla="*/ 45529 w 120872"/>
                <a:gd name="connsiteY30" fmla="*/ 68104 h 186594"/>
                <a:gd name="connsiteX31" fmla="*/ 70485 w 120872"/>
                <a:gd name="connsiteY31" fmla="*/ 80867 h 186594"/>
                <a:gd name="connsiteX32" fmla="*/ 96393 w 120872"/>
                <a:gd name="connsiteY32" fmla="*/ 94583 h 186594"/>
                <a:gd name="connsiteX33" fmla="*/ 113633 w 120872"/>
                <a:gd name="connsiteY33" fmla="*/ 110585 h 186594"/>
                <a:gd name="connsiteX34" fmla="*/ 120872 w 120872"/>
                <a:gd name="connsiteY34" fmla="*/ 134207 h 186594"/>
                <a:gd name="connsiteX35" fmla="*/ 113633 w 120872"/>
                <a:gd name="connsiteY35" fmla="*/ 159163 h 186594"/>
                <a:gd name="connsiteX36" fmla="*/ 91630 w 120872"/>
                <a:gd name="connsiteY36" fmla="*/ 178879 h 186594"/>
                <a:gd name="connsiteX37" fmla="*/ 55817 w 120872"/>
                <a:gd name="connsiteY37" fmla="*/ 186595 h 186594"/>
                <a:gd name="connsiteX38" fmla="*/ 33052 w 120872"/>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872" h="186594">
                  <a:moveTo>
                    <a:pt x="33052" y="184309"/>
                  </a:moveTo>
                  <a:cubicBezTo>
                    <a:pt x="26384" y="182880"/>
                    <a:pt x="19050" y="180880"/>
                    <a:pt x="11049" y="178403"/>
                  </a:cubicBezTo>
                  <a:cubicBezTo>
                    <a:pt x="6191" y="176594"/>
                    <a:pt x="2476" y="175641"/>
                    <a:pt x="0" y="175451"/>
                  </a:cubicBezTo>
                  <a:lnTo>
                    <a:pt x="2000" y="131159"/>
                  </a:lnTo>
                  <a:lnTo>
                    <a:pt x="17621" y="131159"/>
                  </a:lnTo>
                  <a:lnTo>
                    <a:pt x="21812" y="162973"/>
                  </a:lnTo>
                  <a:cubicBezTo>
                    <a:pt x="24574" y="165545"/>
                    <a:pt x="29147" y="167926"/>
                    <a:pt x="35433" y="169926"/>
                  </a:cubicBezTo>
                  <a:cubicBezTo>
                    <a:pt x="41720" y="171926"/>
                    <a:pt x="48577"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1" y="116777"/>
                    <a:pt x="74867" y="113538"/>
                  </a:cubicBezTo>
                  <a:cubicBezTo>
                    <a:pt x="69151" y="110300"/>
                    <a:pt x="61150" y="106394"/>
                    <a:pt x="51054" y="102013"/>
                  </a:cubicBezTo>
                  <a:cubicBezTo>
                    <a:pt x="41910" y="97917"/>
                    <a:pt x="34004" y="93726"/>
                    <a:pt x="27146" y="89535"/>
                  </a:cubicBezTo>
                  <a:cubicBezTo>
                    <a:pt x="20288" y="85344"/>
                    <a:pt x="14478" y="79629"/>
                    <a:pt x="9525" y="72485"/>
                  </a:cubicBezTo>
                  <a:cubicBezTo>
                    <a:pt x="4572" y="65342"/>
                    <a:pt x="2096" y="56864"/>
                    <a:pt x="2096" y="46958"/>
                  </a:cubicBezTo>
                  <a:cubicBezTo>
                    <a:pt x="2096" y="38005"/>
                    <a:pt x="4477" y="29908"/>
                    <a:pt x="9334" y="22860"/>
                  </a:cubicBezTo>
                  <a:cubicBezTo>
                    <a:pt x="14097" y="15716"/>
                    <a:pt x="21050" y="10192"/>
                    <a:pt x="30099" y="6096"/>
                  </a:cubicBezTo>
                  <a:cubicBezTo>
                    <a:pt x="39148" y="2000"/>
                    <a:pt x="49721" y="0"/>
                    <a:pt x="61817" y="0"/>
                  </a:cubicBezTo>
                  <a:cubicBezTo>
                    <a:pt x="69342" y="0"/>
                    <a:pt x="76009" y="571"/>
                    <a:pt x="81724" y="1715"/>
                  </a:cubicBezTo>
                  <a:cubicBezTo>
                    <a:pt x="87535" y="2858"/>
                    <a:pt x="94107" y="4382"/>
                    <a:pt x="101441" y="6382"/>
                  </a:cubicBezTo>
                  <a:cubicBezTo>
                    <a:pt x="104680" y="7525"/>
                    <a:pt x="107442" y="8287"/>
                    <a:pt x="109728" y="8572"/>
                  </a:cubicBezTo>
                  <a:lnTo>
                    <a:pt x="108299" y="49721"/>
                  </a:lnTo>
                  <a:lnTo>
                    <a:pt x="93345" y="49721"/>
                  </a:lnTo>
                  <a:lnTo>
                    <a:pt x="88487" y="19622"/>
                  </a:lnTo>
                  <a:cubicBezTo>
                    <a:pt x="86868" y="18002"/>
                    <a:pt x="83439" y="16478"/>
                    <a:pt x="78296" y="14954"/>
                  </a:cubicBezTo>
                  <a:cubicBezTo>
                    <a:pt x="73152" y="13526"/>
                    <a:pt x="67532" y="12764"/>
                    <a:pt x="61531" y="12764"/>
                  </a:cubicBezTo>
                  <a:cubicBezTo>
                    <a:pt x="50292" y="12764"/>
                    <a:pt x="41720" y="15145"/>
                    <a:pt x="35909" y="19907"/>
                  </a:cubicBezTo>
                  <a:cubicBezTo>
                    <a:pt x="30099" y="24670"/>
                    <a:pt x="27242" y="31528"/>
                    <a:pt x="27242" y="40481"/>
                  </a:cubicBezTo>
                  <a:cubicBezTo>
                    <a:pt x="27242" y="46958"/>
                    <a:pt x="28956" y="52483"/>
                    <a:pt x="32480" y="56864"/>
                  </a:cubicBezTo>
                  <a:cubicBezTo>
                    <a:pt x="36004" y="61246"/>
                    <a:pt x="40386" y="65056"/>
                    <a:pt x="45529" y="68104"/>
                  </a:cubicBezTo>
                  <a:cubicBezTo>
                    <a:pt x="50673" y="71152"/>
                    <a:pt x="59055" y="75438"/>
                    <a:pt x="70485" y="80867"/>
                  </a:cubicBezTo>
                  <a:cubicBezTo>
                    <a:pt x="81058" y="85916"/>
                    <a:pt x="89725" y="90488"/>
                    <a:pt x="96393" y="94583"/>
                  </a:cubicBezTo>
                  <a:cubicBezTo>
                    <a:pt x="103061" y="98679"/>
                    <a:pt x="108871" y="104013"/>
                    <a:pt x="113633" y="110585"/>
                  </a:cubicBezTo>
                  <a:cubicBezTo>
                    <a:pt x="118491" y="117157"/>
                    <a:pt x="120872" y="125063"/>
                    <a:pt x="120872" y="134207"/>
                  </a:cubicBezTo>
                  <a:cubicBezTo>
                    <a:pt x="120872" y="142875"/>
                    <a:pt x="118491" y="151162"/>
                    <a:pt x="113633" y="159163"/>
                  </a:cubicBezTo>
                  <a:cubicBezTo>
                    <a:pt x="108871" y="167164"/>
                    <a:pt x="101441" y="173736"/>
                    <a:pt x="91630" y="178879"/>
                  </a:cubicBezTo>
                  <a:cubicBezTo>
                    <a:pt x="81724" y="184023"/>
                    <a:pt x="69818" y="186595"/>
                    <a:pt x="55817" y="186595"/>
                  </a:cubicBezTo>
                  <a:cubicBezTo>
                    <a:pt x="47244" y="186595"/>
                    <a:pt x="39719" y="185833"/>
                    <a:pt x="33052" y="184309"/>
                  </a:cubicBezTo>
                  <a:close/>
                </a:path>
              </a:pathLst>
            </a:custGeom>
            <a:solidFill>
              <a:srgbClr val="FFFFFF"/>
            </a:solidFill>
            <a:ln w="9525" cap="flat">
              <a:noFill/>
              <a:prstDash val="solid"/>
              <a:miter/>
            </a:ln>
          </p:spPr>
          <p:txBody>
            <a:bodyPr anchor="ctr"/>
            <a:lstStyle/>
            <a:p>
              <a:pPr>
                <a:defRPr/>
              </a:pPr>
              <a:endParaRPr lang="ro-RO"/>
            </a:p>
          </p:txBody>
        </p:sp>
        <p:sp>
          <p:nvSpPr>
            <p:cNvPr id="74" name="Freeform: Shape 1070">
              <a:extLst>
                <a:ext uri="{FF2B5EF4-FFF2-40B4-BE49-F238E27FC236}">
                  <a16:creationId xmlns:a16="http://schemas.microsoft.com/office/drawing/2014/main" id="{68EED3DE-7E56-9948-2D04-7ABFF3689F28}"/>
                </a:ext>
              </a:extLst>
            </p:cNvPr>
            <p:cNvSpPr/>
            <p:nvPr/>
          </p:nvSpPr>
          <p:spPr>
            <a:xfrm>
              <a:off x="11281029" y="6829298"/>
              <a:ext cx="137541" cy="141351"/>
            </a:xfrm>
            <a:custGeom>
              <a:avLst/>
              <a:gdLst>
                <a:gd name="connsiteX0" fmla="*/ 103442 w 137541"/>
                <a:gd name="connsiteY0" fmla="*/ 138113 h 141351"/>
                <a:gd name="connsiteX1" fmla="*/ 100108 w 137541"/>
                <a:gd name="connsiteY1" fmla="*/ 129350 h 141351"/>
                <a:gd name="connsiteX2" fmla="*/ 100108 w 137541"/>
                <a:gd name="connsiteY2" fmla="*/ 121063 h 141351"/>
                <a:gd name="connsiteX3" fmla="*/ 79915 w 137541"/>
                <a:gd name="connsiteY3" fmla="*/ 135255 h 141351"/>
                <a:gd name="connsiteX4" fmla="*/ 55531 w 137541"/>
                <a:gd name="connsiteY4" fmla="*/ 141351 h 141351"/>
                <a:gd name="connsiteX5" fmla="*/ 23241 w 137541"/>
                <a:gd name="connsiteY5" fmla="*/ 129159 h 141351"/>
                <a:gd name="connsiteX6" fmla="*/ 13716 w 137541"/>
                <a:gd name="connsiteY6" fmla="*/ 88773 h 141351"/>
                <a:gd name="connsiteX7" fmla="*/ 13716 w 137541"/>
                <a:gd name="connsiteY7" fmla="*/ 17812 h 141351"/>
                <a:gd name="connsiteX8" fmla="*/ 0 w 137541"/>
                <a:gd name="connsiteY8" fmla="*/ 13906 h 141351"/>
                <a:gd name="connsiteX9" fmla="*/ 0 w 137541"/>
                <a:gd name="connsiteY9" fmla="*/ 3143 h 141351"/>
                <a:gd name="connsiteX10" fmla="*/ 34290 w 137541"/>
                <a:gd name="connsiteY10" fmla="*/ 0 h 141351"/>
                <a:gd name="connsiteX11" fmla="*/ 34576 w 137541"/>
                <a:gd name="connsiteY11" fmla="*/ 0 h 141351"/>
                <a:gd name="connsiteX12" fmla="*/ 39243 w 137541"/>
                <a:gd name="connsiteY12" fmla="*/ 2953 h 141351"/>
                <a:gd name="connsiteX13" fmla="*/ 39243 w 137541"/>
                <a:gd name="connsiteY13" fmla="*/ 86868 h 141351"/>
                <a:gd name="connsiteX14" fmla="*/ 41339 w 137541"/>
                <a:gd name="connsiteY14" fmla="*/ 109061 h 141351"/>
                <a:gd name="connsiteX15" fmla="*/ 48673 w 137541"/>
                <a:gd name="connsiteY15" fmla="*/ 120777 h 141351"/>
                <a:gd name="connsiteX16" fmla="*/ 64008 w 137541"/>
                <a:gd name="connsiteY16" fmla="*/ 124587 h 141351"/>
                <a:gd name="connsiteX17" fmla="*/ 82391 w 137541"/>
                <a:gd name="connsiteY17" fmla="*/ 120396 h 141351"/>
                <a:gd name="connsiteX18" fmla="*/ 97346 w 137541"/>
                <a:gd name="connsiteY18" fmla="*/ 110585 h 141351"/>
                <a:gd name="connsiteX19" fmla="*/ 97346 w 137541"/>
                <a:gd name="connsiteY19" fmla="*/ 17812 h 141351"/>
                <a:gd name="connsiteX20" fmla="*/ 79724 w 137541"/>
                <a:gd name="connsiteY20" fmla="*/ 13906 h 141351"/>
                <a:gd name="connsiteX21" fmla="*/ 79724 w 137541"/>
                <a:gd name="connsiteY21" fmla="*/ 3143 h 141351"/>
                <a:gd name="connsiteX22" fmla="*/ 116967 w 137541"/>
                <a:gd name="connsiteY22" fmla="*/ 0 h 141351"/>
                <a:gd name="connsiteX23" fmla="*/ 117253 w 137541"/>
                <a:gd name="connsiteY23" fmla="*/ 0 h 141351"/>
                <a:gd name="connsiteX24" fmla="*/ 122873 w 137541"/>
                <a:gd name="connsiteY24" fmla="*/ 2953 h 141351"/>
                <a:gd name="connsiteX25" fmla="*/ 122873 w 137541"/>
                <a:gd name="connsiteY25" fmla="*/ 126302 h 141351"/>
                <a:gd name="connsiteX26" fmla="*/ 137541 w 137541"/>
                <a:gd name="connsiteY26" fmla="*/ 126302 h 141351"/>
                <a:gd name="connsiteX27" fmla="*/ 137255 w 137541"/>
                <a:gd name="connsiteY27" fmla="*/ 137351 h 141351"/>
                <a:gd name="connsiteX28" fmla="*/ 125349 w 137541"/>
                <a:gd name="connsiteY28" fmla="*/ 140018 h 141351"/>
                <a:gd name="connsiteX29" fmla="*/ 113728 w 137541"/>
                <a:gd name="connsiteY29" fmla="*/ 140970 h 141351"/>
                <a:gd name="connsiteX30" fmla="*/ 103442 w 137541"/>
                <a:gd name="connsiteY30" fmla="*/ 138113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1">
                  <a:moveTo>
                    <a:pt x="103442" y="138113"/>
                  </a:moveTo>
                  <a:cubicBezTo>
                    <a:pt x="101251" y="136303"/>
                    <a:pt x="100108" y="133350"/>
                    <a:pt x="100108" y="129350"/>
                  </a:cubicBezTo>
                  <a:lnTo>
                    <a:pt x="100108" y="121063"/>
                  </a:lnTo>
                  <a:cubicBezTo>
                    <a:pt x="94678" y="126492"/>
                    <a:pt x="88011" y="131159"/>
                    <a:pt x="79915" y="135255"/>
                  </a:cubicBezTo>
                  <a:cubicBezTo>
                    <a:pt x="71819" y="139351"/>
                    <a:pt x="63722" y="141351"/>
                    <a:pt x="55531" y="141351"/>
                  </a:cubicBezTo>
                  <a:cubicBezTo>
                    <a:pt x="40386" y="141351"/>
                    <a:pt x="29623" y="137255"/>
                    <a:pt x="23241" y="129159"/>
                  </a:cubicBezTo>
                  <a:cubicBezTo>
                    <a:pt x="16859" y="120968"/>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9" y="109061"/>
                  </a:cubicBezTo>
                  <a:cubicBezTo>
                    <a:pt x="42767" y="114395"/>
                    <a:pt x="45148" y="118301"/>
                    <a:pt x="48673" y="120777"/>
                  </a:cubicBezTo>
                  <a:cubicBezTo>
                    <a:pt x="52197" y="123349"/>
                    <a:pt x="57245" y="124587"/>
                    <a:pt x="64008" y="124587"/>
                  </a:cubicBezTo>
                  <a:cubicBezTo>
                    <a:pt x="70485"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3" y="2953"/>
                  </a:lnTo>
                  <a:lnTo>
                    <a:pt x="122873" y="126302"/>
                  </a:lnTo>
                  <a:lnTo>
                    <a:pt x="137541" y="126302"/>
                  </a:lnTo>
                  <a:lnTo>
                    <a:pt x="137255" y="137351"/>
                  </a:lnTo>
                  <a:cubicBezTo>
                    <a:pt x="132683" y="138494"/>
                    <a:pt x="128683" y="139351"/>
                    <a:pt x="125349" y="140018"/>
                  </a:cubicBezTo>
                  <a:cubicBezTo>
                    <a:pt x="122015" y="140684"/>
                    <a:pt x="118110" y="140970"/>
                    <a:pt x="113728" y="140970"/>
                  </a:cubicBezTo>
                  <a:cubicBezTo>
                    <a:pt x="108966" y="140779"/>
                    <a:pt x="105632" y="139922"/>
                    <a:pt x="103442" y="138113"/>
                  </a:cubicBezTo>
                  <a:close/>
                </a:path>
              </a:pathLst>
            </a:custGeom>
            <a:solidFill>
              <a:srgbClr val="FFFFFF"/>
            </a:solidFill>
            <a:ln w="9525" cap="flat">
              <a:noFill/>
              <a:prstDash val="solid"/>
              <a:miter/>
            </a:ln>
          </p:spPr>
          <p:txBody>
            <a:bodyPr anchor="ctr"/>
            <a:lstStyle/>
            <a:p>
              <a:pPr>
                <a:defRPr/>
              </a:pPr>
              <a:endParaRPr lang="ro-RO"/>
            </a:p>
          </p:txBody>
        </p:sp>
        <p:sp>
          <p:nvSpPr>
            <p:cNvPr id="75" name="Freeform: Shape 1071">
              <a:extLst>
                <a:ext uri="{FF2B5EF4-FFF2-40B4-BE49-F238E27FC236}">
                  <a16:creationId xmlns:a16="http://schemas.microsoft.com/office/drawing/2014/main" id="{1E5A3896-F4F4-BABB-9C59-48424F4150F4}"/>
                </a:ext>
              </a:extLst>
            </p:cNvPr>
            <p:cNvSpPr/>
            <p:nvPr/>
          </p:nvSpPr>
          <p:spPr>
            <a:xfrm>
              <a:off x="11433905" y="6828440"/>
              <a:ext cx="136305" cy="198596"/>
            </a:xfrm>
            <a:custGeom>
              <a:avLst/>
              <a:gdLst>
                <a:gd name="connsiteX0" fmla="*/ 127825 w 136305"/>
                <a:gd name="connsiteY0" fmla="*/ 104870 h 198596"/>
                <a:gd name="connsiteX1" fmla="*/ 103346 w 136305"/>
                <a:gd name="connsiteY1" fmla="*/ 132112 h 198596"/>
                <a:gd name="connsiteX2" fmla="*/ 66199 w 136305"/>
                <a:gd name="connsiteY2" fmla="*/ 142113 h 198596"/>
                <a:gd name="connsiteX3" fmla="*/ 53435 w 136305"/>
                <a:gd name="connsiteY3" fmla="*/ 141161 h 198596"/>
                <a:gd name="connsiteX4" fmla="*/ 42386 w 136305"/>
                <a:gd name="connsiteY4" fmla="*/ 138684 h 198596"/>
                <a:gd name="connsiteX5" fmla="*/ 43148 w 136305"/>
                <a:gd name="connsiteY5" fmla="*/ 159258 h 198596"/>
                <a:gd name="connsiteX6" fmla="*/ 43148 w 136305"/>
                <a:gd name="connsiteY6" fmla="*/ 183928 h 198596"/>
                <a:gd name="connsiteX7" fmla="*/ 68580 w 136305"/>
                <a:gd name="connsiteY7" fmla="*/ 186595 h 198596"/>
                <a:gd name="connsiteX8" fmla="*/ 68580 w 136305"/>
                <a:gd name="connsiteY8" fmla="*/ 198596 h 198596"/>
                <a:gd name="connsiteX9" fmla="*/ 286 w 136305"/>
                <a:gd name="connsiteY9" fmla="*/ 198596 h 198596"/>
                <a:gd name="connsiteX10" fmla="*/ 286 w 136305"/>
                <a:gd name="connsiteY10" fmla="*/ 186595 h 198596"/>
                <a:gd name="connsiteX11" fmla="*/ 17907 w 136305"/>
                <a:gd name="connsiteY11" fmla="*/ 183928 h 198596"/>
                <a:gd name="connsiteX12" fmla="*/ 17907 w 136305"/>
                <a:gd name="connsiteY12" fmla="*/ 22479 h 198596"/>
                <a:gd name="connsiteX13" fmla="*/ 0 w 136305"/>
                <a:gd name="connsiteY13" fmla="*/ 18098 h 198596"/>
                <a:gd name="connsiteX14" fmla="*/ 0 w 136305"/>
                <a:gd name="connsiteY14" fmla="*/ 4858 h 198596"/>
                <a:gd name="connsiteX15" fmla="*/ 34766 w 136305"/>
                <a:gd name="connsiteY15" fmla="*/ 476 h 198596"/>
                <a:gd name="connsiteX16" fmla="*/ 35242 w 136305"/>
                <a:gd name="connsiteY16" fmla="*/ 476 h 198596"/>
                <a:gd name="connsiteX17" fmla="*/ 40386 w 136305"/>
                <a:gd name="connsiteY17" fmla="*/ 4858 h 198596"/>
                <a:gd name="connsiteX18" fmla="*/ 40386 w 136305"/>
                <a:gd name="connsiteY18" fmla="*/ 19336 h 198596"/>
                <a:gd name="connsiteX19" fmla="*/ 58579 w 136305"/>
                <a:gd name="connsiteY19" fmla="*/ 5620 h 198596"/>
                <a:gd name="connsiteX20" fmla="*/ 82963 w 136305"/>
                <a:gd name="connsiteY20" fmla="*/ 0 h 198596"/>
                <a:gd name="connsiteX21" fmla="*/ 109538 w 136305"/>
                <a:gd name="connsiteY21" fmla="*/ 7144 h 198596"/>
                <a:gd name="connsiteX22" fmla="*/ 128968 w 136305"/>
                <a:gd name="connsiteY22" fmla="*/ 29147 h 198596"/>
                <a:gd name="connsiteX23" fmla="*/ 136303 w 136305"/>
                <a:gd name="connsiteY23" fmla="*/ 66866 h 198596"/>
                <a:gd name="connsiteX24" fmla="*/ 127825 w 136305"/>
                <a:gd name="connsiteY24" fmla="*/ 104870 h 198596"/>
                <a:gd name="connsiteX25" fmla="*/ 55626 w 136305"/>
                <a:gd name="connsiteY25" fmla="*/ 21050 h 198596"/>
                <a:gd name="connsiteX26" fmla="*/ 43148 w 136305"/>
                <a:gd name="connsiteY26" fmla="*/ 29623 h 198596"/>
                <a:gd name="connsiteX27" fmla="*/ 43148 w 136305"/>
                <a:gd name="connsiteY27" fmla="*/ 121920 h 198596"/>
                <a:gd name="connsiteX28" fmla="*/ 51816 w 136305"/>
                <a:gd name="connsiteY28" fmla="*/ 127159 h 198596"/>
                <a:gd name="connsiteX29" fmla="*/ 67151 w 136305"/>
                <a:gd name="connsiteY29" fmla="*/ 129445 h 198596"/>
                <a:gd name="connsiteX30" fmla="*/ 97631 w 136305"/>
                <a:gd name="connsiteY30" fmla="*/ 114491 h 198596"/>
                <a:gd name="connsiteX31" fmla="*/ 109252 w 136305"/>
                <a:gd name="connsiteY31" fmla="*/ 69437 h 198596"/>
                <a:gd name="connsiteX32" fmla="*/ 99060 w 136305"/>
                <a:gd name="connsiteY32" fmla="*/ 30004 h 198596"/>
                <a:gd name="connsiteX33" fmla="*/ 72961 w 136305"/>
                <a:gd name="connsiteY33" fmla="*/ 17050 h 198596"/>
                <a:gd name="connsiteX34" fmla="*/ 55626 w 136305"/>
                <a:gd name="connsiteY34" fmla="*/ 21050 h 19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305" h="198596">
                  <a:moveTo>
                    <a:pt x="127825" y="104870"/>
                  </a:moveTo>
                  <a:cubicBezTo>
                    <a:pt x="122111" y="116396"/>
                    <a:pt x="113919" y="125444"/>
                    <a:pt x="103346" y="132112"/>
                  </a:cubicBezTo>
                  <a:cubicBezTo>
                    <a:pt x="92773" y="138779"/>
                    <a:pt x="80391" y="142113"/>
                    <a:pt x="66199" y="142113"/>
                  </a:cubicBezTo>
                  <a:cubicBezTo>
                    <a:pt x="62293" y="142113"/>
                    <a:pt x="58007" y="141827"/>
                    <a:pt x="53435" y="141161"/>
                  </a:cubicBezTo>
                  <a:cubicBezTo>
                    <a:pt x="48863" y="140494"/>
                    <a:pt x="45148" y="139732"/>
                    <a:pt x="42386" y="138684"/>
                  </a:cubicBezTo>
                  <a:lnTo>
                    <a:pt x="43148" y="159258"/>
                  </a:lnTo>
                  <a:lnTo>
                    <a:pt x="43148" y="183928"/>
                  </a:lnTo>
                  <a:lnTo>
                    <a:pt x="68580" y="186595"/>
                  </a:lnTo>
                  <a:lnTo>
                    <a:pt x="68580" y="198596"/>
                  </a:lnTo>
                  <a:lnTo>
                    <a:pt x="286" y="198596"/>
                  </a:lnTo>
                  <a:lnTo>
                    <a:pt x="286" y="186595"/>
                  </a:lnTo>
                  <a:lnTo>
                    <a:pt x="17907" y="183928"/>
                  </a:lnTo>
                  <a:lnTo>
                    <a:pt x="17907" y="22479"/>
                  </a:lnTo>
                  <a:lnTo>
                    <a:pt x="0" y="18098"/>
                  </a:lnTo>
                  <a:lnTo>
                    <a:pt x="0" y="4858"/>
                  </a:lnTo>
                  <a:lnTo>
                    <a:pt x="34766" y="476"/>
                  </a:lnTo>
                  <a:lnTo>
                    <a:pt x="35242" y="476"/>
                  </a:lnTo>
                  <a:lnTo>
                    <a:pt x="40386" y="4858"/>
                  </a:lnTo>
                  <a:lnTo>
                    <a:pt x="40386" y="19336"/>
                  </a:lnTo>
                  <a:cubicBezTo>
                    <a:pt x="45244" y="13906"/>
                    <a:pt x="51340" y="9430"/>
                    <a:pt x="58579" y="5620"/>
                  </a:cubicBezTo>
                  <a:cubicBezTo>
                    <a:pt x="65818" y="1905"/>
                    <a:pt x="73914" y="0"/>
                    <a:pt x="82963" y="0"/>
                  </a:cubicBezTo>
                  <a:cubicBezTo>
                    <a:pt x="92583" y="0"/>
                    <a:pt x="101441" y="2381"/>
                    <a:pt x="109538" y="7144"/>
                  </a:cubicBezTo>
                  <a:cubicBezTo>
                    <a:pt x="117634" y="11906"/>
                    <a:pt x="124111" y="19241"/>
                    <a:pt x="128968" y="29147"/>
                  </a:cubicBezTo>
                  <a:cubicBezTo>
                    <a:pt x="133826" y="39053"/>
                    <a:pt x="136303" y="51626"/>
                    <a:pt x="136303" y="66866"/>
                  </a:cubicBezTo>
                  <a:cubicBezTo>
                    <a:pt x="136398" y="80677"/>
                    <a:pt x="133540" y="93345"/>
                    <a:pt x="127825" y="104870"/>
                  </a:cubicBezTo>
                  <a:close/>
                  <a:moveTo>
                    <a:pt x="55626" y="21050"/>
                  </a:moveTo>
                  <a:cubicBezTo>
                    <a:pt x="50197" y="23622"/>
                    <a:pt x="46101" y="26479"/>
                    <a:pt x="43148" y="29623"/>
                  </a:cubicBezTo>
                  <a:lnTo>
                    <a:pt x="43148" y="121920"/>
                  </a:lnTo>
                  <a:cubicBezTo>
                    <a:pt x="44291" y="123920"/>
                    <a:pt x="47149" y="125635"/>
                    <a:pt x="51816" y="127159"/>
                  </a:cubicBezTo>
                  <a:cubicBezTo>
                    <a:pt x="56483" y="128683"/>
                    <a:pt x="61531" y="129445"/>
                    <a:pt x="67151" y="129445"/>
                  </a:cubicBezTo>
                  <a:cubicBezTo>
                    <a:pt x="79724" y="129445"/>
                    <a:pt x="89916" y="124492"/>
                    <a:pt x="97631" y="114491"/>
                  </a:cubicBezTo>
                  <a:cubicBezTo>
                    <a:pt x="105346" y="104584"/>
                    <a:pt x="109252" y="89535"/>
                    <a:pt x="109252" y="69437"/>
                  </a:cubicBezTo>
                  <a:cubicBezTo>
                    <a:pt x="109252" y="51816"/>
                    <a:pt x="105823" y="38672"/>
                    <a:pt x="99060" y="30004"/>
                  </a:cubicBezTo>
                  <a:cubicBezTo>
                    <a:pt x="92297" y="21336"/>
                    <a:pt x="83629" y="17050"/>
                    <a:pt x="72961" y="17050"/>
                  </a:cubicBezTo>
                  <a:cubicBezTo>
                    <a:pt x="66865" y="17145"/>
                    <a:pt x="61055" y="18383"/>
                    <a:pt x="55626" y="21050"/>
                  </a:cubicBezTo>
                  <a:close/>
                </a:path>
              </a:pathLst>
            </a:custGeom>
            <a:solidFill>
              <a:srgbClr val="FFFFFF"/>
            </a:solidFill>
            <a:ln w="9525" cap="flat">
              <a:noFill/>
              <a:prstDash val="solid"/>
              <a:miter/>
            </a:ln>
          </p:spPr>
          <p:txBody>
            <a:bodyPr anchor="ctr"/>
            <a:lstStyle/>
            <a:p>
              <a:pPr>
                <a:defRPr/>
              </a:pPr>
              <a:endParaRPr lang="ro-RO"/>
            </a:p>
          </p:txBody>
        </p:sp>
        <p:sp>
          <p:nvSpPr>
            <p:cNvPr id="76" name="Freeform: Shape 1072">
              <a:extLst>
                <a:ext uri="{FF2B5EF4-FFF2-40B4-BE49-F238E27FC236}">
                  <a16:creationId xmlns:a16="http://schemas.microsoft.com/office/drawing/2014/main" id="{0A21EAA9-8316-40B9-5F1D-C9DE884056E9}"/>
                </a:ext>
              </a:extLst>
            </p:cNvPr>
            <p:cNvSpPr/>
            <p:nvPr/>
          </p:nvSpPr>
          <p:spPr>
            <a:xfrm>
              <a:off x="11592115"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9"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77" name="Freeform: Shape 1073">
              <a:extLst>
                <a:ext uri="{FF2B5EF4-FFF2-40B4-BE49-F238E27FC236}">
                  <a16:creationId xmlns:a16="http://schemas.microsoft.com/office/drawing/2014/main" id="{FCB54B9B-F621-B2F3-4938-073982331C47}"/>
                </a:ext>
              </a:extLst>
            </p:cNvPr>
            <p:cNvSpPr/>
            <p:nvPr/>
          </p:nvSpPr>
          <p:spPr>
            <a:xfrm>
              <a:off x="11703462"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1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960" y="18955"/>
                    <a:pt x="53531"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154" y="140684"/>
                    <a:pt x="85439" y="139255"/>
                  </a:cubicBezTo>
                  <a:cubicBezTo>
                    <a:pt x="83820" y="137827"/>
                    <a:pt x="82963" y="134779"/>
                    <a:pt x="82963" y="130112"/>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1"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1" y="122872"/>
                    <a:pt x="44196" y="124968"/>
                    <a:pt x="51530" y="124968"/>
                  </a:cubicBezTo>
                  <a:cubicBezTo>
                    <a:pt x="55912" y="124968"/>
                    <a:pt x="60769" y="123634"/>
                    <a:pt x="66294" y="121063"/>
                  </a:cubicBezTo>
                  <a:close/>
                </a:path>
              </a:pathLst>
            </a:custGeom>
            <a:solidFill>
              <a:srgbClr val="FFFFFF"/>
            </a:solidFill>
            <a:ln w="9525" cap="flat">
              <a:noFill/>
              <a:prstDash val="solid"/>
              <a:miter/>
            </a:ln>
          </p:spPr>
          <p:txBody>
            <a:bodyPr anchor="ctr"/>
            <a:lstStyle/>
            <a:p>
              <a:pPr>
                <a:defRPr/>
              </a:pPr>
              <a:endParaRPr lang="ro-RO"/>
            </a:p>
          </p:txBody>
        </p:sp>
        <p:sp>
          <p:nvSpPr>
            <p:cNvPr id="78" name="Freeform: Shape 1074">
              <a:extLst>
                <a:ext uri="{FF2B5EF4-FFF2-40B4-BE49-F238E27FC236}">
                  <a16:creationId xmlns:a16="http://schemas.microsoft.com/office/drawing/2014/main" id="{CCDB7C37-6171-3DD5-F2C8-203C733C9FD0}"/>
                </a:ext>
              </a:extLst>
            </p:cNvPr>
            <p:cNvSpPr/>
            <p:nvPr/>
          </p:nvSpPr>
          <p:spPr>
            <a:xfrm>
              <a:off x="11829668" y="6832060"/>
              <a:ext cx="140970" cy="137731"/>
            </a:xfrm>
            <a:custGeom>
              <a:avLst/>
              <a:gdLst>
                <a:gd name="connsiteX0" fmla="*/ 95 w 140970"/>
                <a:gd name="connsiteY0" fmla="*/ 0 h 137731"/>
                <a:gd name="connsiteX1" fmla="*/ 56864 w 140970"/>
                <a:gd name="connsiteY1" fmla="*/ 0 h 137731"/>
                <a:gd name="connsiteX2" fmla="*/ 56864 w 140970"/>
                <a:gd name="connsiteY2" fmla="*/ 11525 h 137731"/>
                <a:gd name="connsiteX3" fmla="*/ 39529 w 140970"/>
                <a:gd name="connsiteY3" fmla="*/ 14669 h 137731"/>
                <a:gd name="connsiteX4" fmla="*/ 64198 w 140970"/>
                <a:gd name="connsiteY4" fmla="*/ 85153 h 137731"/>
                <a:gd name="connsiteX5" fmla="*/ 74486 w 140970"/>
                <a:gd name="connsiteY5" fmla="*/ 116205 h 137731"/>
                <a:gd name="connsiteX6" fmla="*/ 83344 w 140970"/>
                <a:gd name="connsiteY6" fmla="*/ 86106 h 137731"/>
                <a:gd name="connsiteX7" fmla="*/ 108014 w 140970"/>
                <a:gd name="connsiteY7" fmla="*/ 14669 h 137731"/>
                <a:gd name="connsiteX8" fmla="*/ 91345 w 140970"/>
                <a:gd name="connsiteY8" fmla="*/ 11525 h 137731"/>
                <a:gd name="connsiteX9" fmla="*/ 91345 w 140970"/>
                <a:gd name="connsiteY9" fmla="*/ 0 h 137731"/>
                <a:gd name="connsiteX10" fmla="*/ 140970 w 140970"/>
                <a:gd name="connsiteY10" fmla="*/ 0 h 137731"/>
                <a:gd name="connsiteX11" fmla="*/ 140970 w 140970"/>
                <a:gd name="connsiteY11" fmla="*/ 11525 h 137731"/>
                <a:gd name="connsiteX12" fmla="*/ 128206 w 140970"/>
                <a:gd name="connsiteY12" fmla="*/ 14669 h 137731"/>
                <a:gd name="connsiteX13" fmla="*/ 80963 w 140970"/>
                <a:gd name="connsiteY13" fmla="*/ 137731 h 137731"/>
                <a:gd name="connsiteX14" fmla="*/ 60198 w 140970"/>
                <a:gd name="connsiteY14" fmla="*/ 137731 h 137731"/>
                <a:gd name="connsiteX15" fmla="*/ 11049 w 140970"/>
                <a:gd name="connsiteY15" fmla="*/ 14669 h 137731"/>
                <a:gd name="connsiteX16" fmla="*/ 0 w 140970"/>
                <a:gd name="connsiteY16" fmla="*/ 11525 h 137731"/>
                <a:gd name="connsiteX17" fmla="*/ 0 w 140970"/>
                <a:gd name="connsiteY17" fmla="*/ 0 h 13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970" h="137731">
                  <a:moveTo>
                    <a:pt x="95" y="0"/>
                  </a:moveTo>
                  <a:lnTo>
                    <a:pt x="56864" y="0"/>
                  </a:lnTo>
                  <a:lnTo>
                    <a:pt x="56864" y="11525"/>
                  </a:lnTo>
                  <a:lnTo>
                    <a:pt x="39529" y="14669"/>
                  </a:lnTo>
                  <a:lnTo>
                    <a:pt x="64198" y="85153"/>
                  </a:lnTo>
                  <a:lnTo>
                    <a:pt x="74486" y="116205"/>
                  </a:lnTo>
                  <a:lnTo>
                    <a:pt x="83344" y="86106"/>
                  </a:lnTo>
                  <a:lnTo>
                    <a:pt x="108014" y="14669"/>
                  </a:lnTo>
                  <a:lnTo>
                    <a:pt x="91345" y="11525"/>
                  </a:lnTo>
                  <a:lnTo>
                    <a:pt x="91345" y="0"/>
                  </a:lnTo>
                  <a:lnTo>
                    <a:pt x="140970" y="0"/>
                  </a:lnTo>
                  <a:lnTo>
                    <a:pt x="140970" y="11525"/>
                  </a:lnTo>
                  <a:lnTo>
                    <a:pt x="128206" y="14669"/>
                  </a:lnTo>
                  <a:lnTo>
                    <a:pt x="80963" y="137731"/>
                  </a:lnTo>
                  <a:lnTo>
                    <a:pt x="60198" y="137731"/>
                  </a:lnTo>
                  <a:lnTo>
                    <a:pt x="11049" y="14669"/>
                  </a:lnTo>
                  <a:lnTo>
                    <a:pt x="0" y="11525"/>
                  </a:lnTo>
                  <a:lnTo>
                    <a:pt x="0" y="0"/>
                  </a:lnTo>
                  <a:close/>
                </a:path>
              </a:pathLst>
            </a:custGeom>
            <a:solidFill>
              <a:srgbClr val="FFFFFF"/>
            </a:solidFill>
            <a:ln w="9525" cap="flat">
              <a:noFill/>
              <a:prstDash val="solid"/>
              <a:miter/>
            </a:ln>
          </p:spPr>
          <p:txBody>
            <a:bodyPr anchor="ctr"/>
            <a:lstStyle/>
            <a:p>
              <a:pPr>
                <a:defRPr/>
              </a:pPr>
              <a:endParaRPr lang="ro-RO"/>
            </a:p>
          </p:txBody>
        </p:sp>
        <p:sp>
          <p:nvSpPr>
            <p:cNvPr id="79" name="Freeform: Shape 1075">
              <a:extLst>
                <a:ext uri="{FF2B5EF4-FFF2-40B4-BE49-F238E27FC236}">
                  <a16:creationId xmlns:a16="http://schemas.microsoft.com/office/drawing/2014/main" id="{594A248A-2733-414A-568D-DBD34EE3F63D}"/>
                </a:ext>
              </a:extLst>
            </p:cNvPr>
            <p:cNvSpPr/>
            <p:nvPr/>
          </p:nvSpPr>
          <p:spPr>
            <a:xfrm>
              <a:off x="11979497"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247" y="16764"/>
                    <a:pt x="68485" y="13716"/>
                    <a:pt x="59150" y="13716"/>
                  </a:cubicBezTo>
                  <a:cubicBezTo>
                    <a:pt x="49721" y="13716"/>
                    <a:pt x="42100" y="17145"/>
                    <a:pt x="36481" y="24003"/>
                  </a:cubicBezTo>
                  <a:cubicBezTo>
                    <a:pt x="30861" y="30861"/>
                    <a:pt x="27622"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0" name="Freeform: Shape 1076">
              <a:extLst>
                <a:ext uri="{FF2B5EF4-FFF2-40B4-BE49-F238E27FC236}">
                  <a16:creationId xmlns:a16="http://schemas.microsoft.com/office/drawing/2014/main" id="{9399315D-FF5D-A191-E068-7039FF027C6E}"/>
                </a:ext>
              </a:extLst>
            </p:cNvPr>
            <p:cNvSpPr/>
            <p:nvPr/>
          </p:nvSpPr>
          <p:spPr>
            <a:xfrm>
              <a:off x="12112085" y="6827964"/>
              <a:ext cx="136016" cy="206025"/>
            </a:xfrm>
            <a:custGeom>
              <a:avLst/>
              <a:gdLst>
                <a:gd name="connsiteX0" fmla="*/ 14097 w 136016"/>
                <a:gd name="connsiteY0" fmla="*/ 196120 h 206025"/>
                <a:gd name="connsiteX1" fmla="*/ 0 w 136016"/>
                <a:gd name="connsiteY1" fmla="*/ 168783 h 206025"/>
                <a:gd name="connsiteX2" fmla="*/ 6763 w 136016"/>
                <a:gd name="connsiteY2" fmla="*/ 148971 h 206025"/>
                <a:gd name="connsiteX3" fmla="*/ 22765 w 136016"/>
                <a:gd name="connsiteY3" fmla="*/ 135255 h 206025"/>
                <a:gd name="connsiteX4" fmla="*/ 11525 w 136016"/>
                <a:gd name="connsiteY4" fmla="*/ 114681 h 206025"/>
                <a:gd name="connsiteX5" fmla="*/ 16669 w 136016"/>
                <a:gd name="connsiteY5" fmla="*/ 98012 h 206025"/>
                <a:gd name="connsiteX6" fmla="*/ 30099 w 136016"/>
                <a:gd name="connsiteY6" fmla="*/ 86011 h 206025"/>
                <a:gd name="connsiteX7" fmla="*/ 11335 w 136016"/>
                <a:gd name="connsiteY7" fmla="*/ 70580 h 206025"/>
                <a:gd name="connsiteX8" fmla="*/ 4858 w 136016"/>
                <a:gd name="connsiteY8" fmla="*/ 46863 h 206025"/>
                <a:gd name="connsiteX9" fmla="*/ 12763 w 136016"/>
                <a:gd name="connsiteY9" fmla="*/ 22098 h 206025"/>
                <a:gd name="connsiteX10" fmla="*/ 33814 w 136016"/>
                <a:gd name="connsiteY10" fmla="*/ 5905 h 206025"/>
                <a:gd name="connsiteX11" fmla="*/ 61627 w 136016"/>
                <a:gd name="connsiteY11" fmla="*/ 286 h 206025"/>
                <a:gd name="connsiteX12" fmla="*/ 100298 w 136016"/>
                <a:gd name="connsiteY12" fmla="*/ 10573 h 206025"/>
                <a:gd name="connsiteX13" fmla="*/ 111538 w 136016"/>
                <a:gd name="connsiteY13" fmla="*/ 3429 h 206025"/>
                <a:gd name="connsiteX14" fmla="*/ 127730 w 136016"/>
                <a:gd name="connsiteY14" fmla="*/ 0 h 206025"/>
                <a:gd name="connsiteX15" fmla="*/ 136017 w 136016"/>
                <a:gd name="connsiteY15" fmla="*/ 0 h 206025"/>
                <a:gd name="connsiteX16" fmla="*/ 136017 w 136016"/>
                <a:gd name="connsiteY16" fmla="*/ 21526 h 206025"/>
                <a:gd name="connsiteX17" fmla="*/ 109061 w 136016"/>
                <a:gd name="connsiteY17" fmla="*/ 21526 h 206025"/>
                <a:gd name="connsiteX18" fmla="*/ 114967 w 136016"/>
                <a:gd name="connsiteY18" fmla="*/ 42577 h 206025"/>
                <a:gd name="connsiteX19" fmla="*/ 107728 w 136016"/>
                <a:gd name="connsiteY19" fmla="*/ 68199 h 206025"/>
                <a:gd name="connsiteX20" fmla="*/ 87630 w 136016"/>
                <a:gd name="connsiteY20" fmla="*/ 85439 h 206025"/>
                <a:gd name="connsiteX21" fmla="*/ 58674 w 136016"/>
                <a:gd name="connsiteY21" fmla="*/ 91535 h 206025"/>
                <a:gd name="connsiteX22" fmla="*/ 39814 w 136016"/>
                <a:gd name="connsiteY22" fmla="*/ 89345 h 206025"/>
                <a:gd name="connsiteX23" fmla="*/ 34195 w 136016"/>
                <a:gd name="connsiteY23" fmla="*/ 96965 h 206025"/>
                <a:gd name="connsiteX24" fmla="*/ 32004 w 136016"/>
                <a:gd name="connsiteY24" fmla="*/ 105061 h 206025"/>
                <a:gd name="connsiteX25" fmla="*/ 37909 w 136016"/>
                <a:gd name="connsiteY25" fmla="*/ 117157 h 206025"/>
                <a:gd name="connsiteX26" fmla="*/ 58960 w 136016"/>
                <a:gd name="connsiteY26" fmla="*/ 120491 h 206025"/>
                <a:gd name="connsiteX27" fmla="*/ 86582 w 136016"/>
                <a:gd name="connsiteY27" fmla="*/ 120491 h 206025"/>
                <a:gd name="connsiteX28" fmla="*/ 121825 w 136016"/>
                <a:gd name="connsiteY28" fmla="*/ 129540 h 206025"/>
                <a:gd name="connsiteX29" fmla="*/ 133350 w 136016"/>
                <a:gd name="connsiteY29" fmla="*/ 155258 h 206025"/>
                <a:gd name="connsiteX30" fmla="*/ 123349 w 136016"/>
                <a:gd name="connsiteY30" fmla="*/ 180880 h 206025"/>
                <a:gd name="connsiteX31" fmla="*/ 96298 w 136016"/>
                <a:gd name="connsiteY31" fmla="*/ 199263 h 206025"/>
                <a:gd name="connsiteX32" fmla="*/ 59436 w 136016"/>
                <a:gd name="connsiteY32" fmla="*/ 206026 h 206025"/>
                <a:gd name="connsiteX33" fmla="*/ 14097 w 136016"/>
                <a:gd name="connsiteY33" fmla="*/ 196120 h 206025"/>
                <a:gd name="connsiteX34" fmla="*/ 84392 w 136016"/>
                <a:gd name="connsiteY34" fmla="*/ 188309 h 206025"/>
                <a:gd name="connsiteX35" fmla="*/ 101632 w 136016"/>
                <a:gd name="connsiteY35" fmla="*/ 177832 h 206025"/>
                <a:gd name="connsiteX36" fmla="*/ 108204 w 136016"/>
                <a:gd name="connsiteY36" fmla="*/ 161544 h 206025"/>
                <a:gd name="connsiteX37" fmla="*/ 102299 w 136016"/>
                <a:gd name="connsiteY37" fmla="*/ 145542 h 206025"/>
                <a:gd name="connsiteX38" fmla="*/ 79534 w 136016"/>
                <a:gd name="connsiteY38" fmla="*/ 140494 h 206025"/>
                <a:gd name="connsiteX39" fmla="*/ 50673 w 136016"/>
                <a:gd name="connsiteY39" fmla="*/ 140494 h 206025"/>
                <a:gd name="connsiteX40" fmla="*/ 35242 w 136016"/>
                <a:gd name="connsiteY40" fmla="*/ 139255 h 206025"/>
                <a:gd name="connsiteX41" fmla="*/ 25241 w 136016"/>
                <a:gd name="connsiteY41" fmla="*/ 163925 h 206025"/>
                <a:gd name="connsiteX42" fmla="*/ 33528 w 136016"/>
                <a:gd name="connsiteY42" fmla="*/ 184690 h 206025"/>
                <a:gd name="connsiteX43" fmla="*/ 61722 w 136016"/>
                <a:gd name="connsiteY43" fmla="*/ 191834 h 206025"/>
                <a:gd name="connsiteX44" fmla="*/ 84392 w 136016"/>
                <a:gd name="connsiteY44" fmla="*/ 188309 h 206025"/>
                <a:gd name="connsiteX45" fmla="*/ 89154 w 136016"/>
                <a:gd name="connsiteY45" fmla="*/ 45244 h 206025"/>
                <a:gd name="connsiteX46" fmla="*/ 81915 w 136016"/>
                <a:gd name="connsiteY46" fmla="*/ 21146 h 206025"/>
                <a:gd name="connsiteX47" fmla="*/ 60293 w 136016"/>
                <a:gd name="connsiteY47" fmla="*/ 13430 h 206025"/>
                <a:gd name="connsiteX48" fmla="*/ 38957 w 136016"/>
                <a:gd name="connsiteY48" fmla="*/ 20860 h 206025"/>
                <a:gd name="connsiteX49" fmla="*/ 31147 w 136016"/>
                <a:gd name="connsiteY49" fmla="*/ 44672 h 206025"/>
                <a:gd name="connsiteX50" fmla="*/ 38576 w 136016"/>
                <a:gd name="connsiteY50" fmla="*/ 69151 h 206025"/>
                <a:gd name="connsiteX51" fmla="*/ 61246 w 136016"/>
                <a:gd name="connsiteY51" fmla="*/ 78200 h 206025"/>
                <a:gd name="connsiteX52" fmla="*/ 89154 w 136016"/>
                <a:gd name="connsiteY52" fmla="*/ 45244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6016" h="206025">
                  <a:moveTo>
                    <a:pt x="14097" y="196120"/>
                  </a:moveTo>
                  <a:cubicBezTo>
                    <a:pt x="4763" y="189548"/>
                    <a:pt x="0" y="180403"/>
                    <a:pt x="0" y="168783"/>
                  </a:cubicBezTo>
                  <a:cubicBezTo>
                    <a:pt x="0" y="161639"/>
                    <a:pt x="2191" y="154972"/>
                    <a:pt x="6763" y="148971"/>
                  </a:cubicBezTo>
                  <a:cubicBezTo>
                    <a:pt x="11239" y="142970"/>
                    <a:pt x="16574" y="138398"/>
                    <a:pt x="22765" y="135255"/>
                  </a:cubicBezTo>
                  <a:cubicBezTo>
                    <a:pt x="15240" y="130969"/>
                    <a:pt x="11525" y="124111"/>
                    <a:pt x="11525" y="114681"/>
                  </a:cubicBezTo>
                  <a:cubicBezTo>
                    <a:pt x="11525" y="108775"/>
                    <a:pt x="13240" y="103251"/>
                    <a:pt x="16669" y="98012"/>
                  </a:cubicBezTo>
                  <a:cubicBezTo>
                    <a:pt x="20098" y="92773"/>
                    <a:pt x="24575" y="88773"/>
                    <a:pt x="30099" y="86011"/>
                  </a:cubicBezTo>
                  <a:cubicBezTo>
                    <a:pt x="21908" y="82391"/>
                    <a:pt x="15716" y="77248"/>
                    <a:pt x="11335" y="70580"/>
                  </a:cubicBezTo>
                  <a:cubicBezTo>
                    <a:pt x="6953" y="63913"/>
                    <a:pt x="4858" y="56007"/>
                    <a:pt x="4858" y="46863"/>
                  </a:cubicBezTo>
                  <a:cubicBezTo>
                    <a:pt x="4858" y="37433"/>
                    <a:pt x="7525" y="29147"/>
                    <a:pt x="12763" y="22098"/>
                  </a:cubicBezTo>
                  <a:cubicBezTo>
                    <a:pt x="18097" y="15049"/>
                    <a:pt x="25051" y="9716"/>
                    <a:pt x="33814" y="5905"/>
                  </a:cubicBezTo>
                  <a:cubicBezTo>
                    <a:pt x="42577" y="2191"/>
                    <a:pt x="51816" y="286"/>
                    <a:pt x="61627" y="286"/>
                  </a:cubicBezTo>
                  <a:cubicBezTo>
                    <a:pt x="78105" y="286"/>
                    <a:pt x="90964" y="3715"/>
                    <a:pt x="100298" y="10573"/>
                  </a:cubicBezTo>
                  <a:cubicBezTo>
                    <a:pt x="102775" y="8096"/>
                    <a:pt x="106489" y="5715"/>
                    <a:pt x="111538" y="3429"/>
                  </a:cubicBezTo>
                  <a:cubicBezTo>
                    <a:pt x="116586" y="1143"/>
                    <a:pt x="122015" y="0"/>
                    <a:pt x="127730" y="0"/>
                  </a:cubicBezTo>
                  <a:lnTo>
                    <a:pt x="136017" y="0"/>
                  </a:lnTo>
                  <a:lnTo>
                    <a:pt x="136017" y="21526"/>
                  </a:lnTo>
                  <a:lnTo>
                    <a:pt x="109061" y="21526"/>
                  </a:lnTo>
                  <a:cubicBezTo>
                    <a:pt x="112967" y="27527"/>
                    <a:pt x="114967" y="34576"/>
                    <a:pt x="114967" y="42577"/>
                  </a:cubicBezTo>
                  <a:cubicBezTo>
                    <a:pt x="114967" y="52197"/>
                    <a:pt x="112585" y="60770"/>
                    <a:pt x="107728" y="68199"/>
                  </a:cubicBezTo>
                  <a:cubicBezTo>
                    <a:pt x="102870" y="75628"/>
                    <a:pt x="96203" y="81344"/>
                    <a:pt x="87630" y="85439"/>
                  </a:cubicBezTo>
                  <a:cubicBezTo>
                    <a:pt x="79058" y="89535"/>
                    <a:pt x="69437" y="91535"/>
                    <a:pt x="58674" y="91535"/>
                  </a:cubicBezTo>
                  <a:cubicBezTo>
                    <a:pt x="51625" y="91535"/>
                    <a:pt x="45339" y="90773"/>
                    <a:pt x="39814" y="89345"/>
                  </a:cubicBezTo>
                  <a:cubicBezTo>
                    <a:pt x="37529" y="91630"/>
                    <a:pt x="35624" y="94107"/>
                    <a:pt x="34195" y="96965"/>
                  </a:cubicBezTo>
                  <a:cubicBezTo>
                    <a:pt x="32766" y="99727"/>
                    <a:pt x="32004" y="102394"/>
                    <a:pt x="32004" y="105061"/>
                  </a:cubicBezTo>
                  <a:cubicBezTo>
                    <a:pt x="32004" y="110966"/>
                    <a:pt x="34004" y="114967"/>
                    <a:pt x="37909" y="117157"/>
                  </a:cubicBezTo>
                  <a:cubicBezTo>
                    <a:pt x="41815" y="119348"/>
                    <a:pt x="48863" y="120491"/>
                    <a:pt x="58960" y="120491"/>
                  </a:cubicBezTo>
                  <a:lnTo>
                    <a:pt x="86582" y="120491"/>
                  </a:lnTo>
                  <a:cubicBezTo>
                    <a:pt x="102394" y="120491"/>
                    <a:pt x="114109" y="123539"/>
                    <a:pt x="121825" y="129540"/>
                  </a:cubicBezTo>
                  <a:cubicBezTo>
                    <a:pt x="129540" y="135541"/>
                    <a:pt x="133350" y="144113"/>
                    <a:pt x="133350" y="155258"/>
                  </a:cubicBezTo>
                  <a:cubicBezTo>
                    <a:pt x="133350" y="164592"/>
                    <a:pt x="130016" y="173069"/>
                    <a:pt x="123349" y="180880"/>
                  </a:cubicBezTo>
                  <a:cubicBezTo>
                    <a:pt x="116681" y="188595"/>
                    <a:pt x="107633" y="194786"/>
                    <a:pt x="96298" y="199263"/>
                  </a:cubicBezTo>
                  <a:cubicBezTo>
                    <a:pt x="84963" y="203740"/>
                    <a:pt x="72676" y="206026"/>
                    <a:pt x="59436" y="206026"/>
                  </a:cubicBezTo>
                  <a:cubicBezTo>
                    <a:pt x="38671" y="206026"/>
                    <a:pt x="23527" y="202692"/>
                    <a:pt x="14097" y="196120"/>
                  </a:cubicBezTo>
                  <a:close/>
                  <a:moveTo>
                    <a:pt x="84392" y="188309"/>
                  </a:moveTo>
                  <a:cubicBezTo>
                    <a:pt x="91535" y="185928"/>
                    <a:pt x="97250" y="182404"/>
                    <a:pt x="101632" y="177832"/>
                  </a:cubicBezTo>
                  <a:cubicBezTo>
                    <a:pt x="106013" y="173165"/>
                    <a:pt x="108204" y="167735"/>
                    <a:pt x="108204" y="161544"/>
                  </a:cubicBezTo>
                  <a:cubicBezTo>
                    <a:pt x="108204" y="154210"/>
                    <a:pt x="106204" y="148876"/>
                    <a:pt x="102299" y="145542"/>
                  </a:cubicBezTo>
                  <a:cubicBezTo>
                    <a:pt x="98393" y="142208"/>
                    <a:pt x="90773" y="140494"/>
                    <a:pt x="79534" y="140494"/>
                  </a:cubicBezTo>
                  <a:lnTo>
                    <a:pt x="50673" y="140494"/>
                  </a:lnTo>
                  <a:cubicBezTo>
                    <a:pt x="44101" y="140494"/>
                    <a:pt x="39053" y="140113"/>
                    <a:pt x="35242" y="139255"/>
                  </a:cubicBezTo>
                  <a:cubicBezTo>
                    <a:pt x="28575" y="146590"/>
                    <a:pt x="25241" y="154876"/>
                    <a:pt x="25241" y="163925"/>
                  </a:cubicBezTo>
                  <a:cubicBezTo>
                    <a:pt x="25241" y="172974"/>
                    <a:pt x="28004" y="180023"/>
                    <a:pt x="33528" y="184690"/>
                  </a:cubicBezTo>
                  <a:cubicBezTo>
                    <a:pt x="39053" y="189452"/>
                    <a:pt x="48482" y="191834"/>
                    <a:pt x="61722" y="191834"/>
                  </a:cubicBezTo>
                  <a:cubicBezTo>
                    <a:pt x="69723" y="191834"/>
                    <a:pt x="77248" y="190691"/>
                    <a:pt x="84392" y="188309"/>
                  </a:cubicBezTo>
                  <a:close/>
                  <a:moveTo>
                    <a:pt x="89154" y="45244"/>
                  </a:moveTo>
                  <a:cubicBezTo>
                    <a:pt x="89154" y="34290"/>
                    <a:pt x="86773" y="26289"/>
                    <a:pt x="81915" y="21146"/>
                  </a:cubicBezTo>
                  <a:cubicBezTo>
                    <a:pt x="77153" y="16002"/>
                    <a:pt x="69913" y="13430"/>
                    <a:pt x="60293" y="13430"/>
                  </a:cubicBezTo>
                  <a:cubicBezTo>
                    <a:pt x="51340" y="13430"/>
                    <a:pt x="44196" y="15907"/>
                    <a:pt x="38957" y="20860"/>
                  </a:cubicBezTo>
                  <a:cubicBezTo>
                    <a:pt x="33718" y="25813"/>
                    <a:pt x="31147" y="33814"/>
                    <a:pt x="31147" y="44672"/>
                  </a:cubicBezTo>
                  <a:cubicBezTo>
                    <a:pt x="31147" y="54959"/>
                    <a:pt x="33623" y="63151"/>
                    <a:pt x="38576" y="69151"/>
                  </a:cubicBezTo>
                  <a:cubicBezTo>
                    <a:pt x="43529" y="75152"/>
                    <a:pt x="51054" y="78200"/>
                    <a:pt x="61246" y="78200"/>
                  </a:cubicBezTo>
                  <a:cubicBezTo>
                    <a:pt x="79820" y="78296"/>
                    <a:pt x="89154" y="67247"/>
                    <a:pt x="89154" y="45244"/>
                  </a:cubicBezTo>
                  <a:close/>
                </a:path>
              </a:pathLst>
            </a:custGeom>
            <a:solidFill>
              <a:srgbClr val="FFFFFF"/>
            </a:solidFill>
            <a:ln w="9525" cap="flat">
              <a:noFill/>
              <a:prstDash val="solid"/>
              <a:miter/>
            </a:ln>
          </p:spPr>
          <p:txBody>
            <a:bodyPr anchor="ctr"/>
            <a:lstStyle/>
            <a:p>
              <a:pPr>
                <a:defRPr/>
              </a:pPr>
              <a:endParaRPr lang="ro-RO"/>
            </a:p>
          </p:txBody>
        </p:sp>
        <p:sp>
          <p:nvSpPr>
            <p:cNvPr id="81" name="Freeform: Shape 1077">
              <a:extLst>
                <a:ext uri="{FF2B5EF4-FFF2-40B4-BE49-F238E27FC236}">
                  <a16:creationId xmlns:a16="http://schemas.microsoft.com/office/drawing/2014/main" id="{2E59A27B-3CEA-E15A-5B69-957556B0B24B}"/>
                </a:ext>
              </a:extLst>
            </p:cNvPr>
            <p:cNvSpPr/>
            <p:nvPr/>
          </p:nvSpPr>
          <p:spPr>
            <a:xfrm>
              <a:off x="12254293" y="6767576"/>
              <a:ext cx="150495" cy="200501"/>
            </a:xfrm>
            <a:custGeom>
              <a:avLst/>
              <a:gdLst>
                <a:gd name="connsiteX0" fmla="*/ 20574 w 150495"/>
                <a:gd name="connsiteY0" fmla="*/ 17812 h 200501"/>
                <a:gd name="connsiteX1" fmla="*/ 0 w 150495"/>
                <a:gd name="connsiteY1" fmla="*/ 15145 h 200501"/>
                <a:gd name="connsiteX2" fmla="*/ 0 w 150495"/>
                <a:gd name="connsiteY2" fmla="*/ 4667 h 200501"/>
                <a:gd name="connsiteX3" fmla="*/ 39910 w 150495"/>
                <a:gd name="connsiteY3" fmla="*/ 0 h 200501"/>
                <a:gd name="connsiteX4" fmla="*/ 40386 w 150495"/>
                <a:gd name="connsiteY4" fmla="*/ 0 h 200501"/>
                <a:gd name="connsiteX5" fmla="*/ 45720 w 150495"/>
                <a:gd name="connsiteY5" fmla="*/ 3715 h 200501"/>
                <a:gd name="connsiteX6" fmla="*/ 45720 w 150495"/>
                <a:gd name="connsiteY6" fmla="*/ 60484 h 200501"/>
                <a:gd name="connsiteX7" fmla="*/ 44768 w 150495"/>
                <a:gd name="connsiteY7" fmla="*/ 81248 h 200501"/>
                <a:gd name="connsiteX8" fmla="*/ 66294 w 150495"/>
                <a:gd name="connsiteY8" fmla="*/ 67818 h 200501"/>
                <a:gd name="connsiteX9" fmla="*/ 93917 w 150495"/>
                <a:gd name="connsiteY9" fmla="*/ 61436 h 200501"/>
                <a:gd name="connsiteX10" fmla="*/ 117920 w 150495"/>
                <a:gd name="connsiteY10" fmla="*/ 67342 h 200501"/>
                <a:gd name="connsiteX11" fmla="*/ 129921 w 150495"/>
                <a:gd name="connsiteY11" fmla="*/ 85344 h 200501"/>
                <a:gd name="connsiteX12" fmla="*/ 133350 w 150495"/>
                <a:gd name="connsiteY12" fmla="*/ 118015 h 200501"/>
                <a:gd name="connsiteX13" fmla="*/ 133350 w 150495"/>
                <a:gd name="connsiteY13" fmla="*/ 186309 h 200501"/>
                <a:gd name="connsiteX14" fmla="*/ 150495 w 150495"/>
                <a:gd name="connsiteY14" fmla="*/ 188500 h 200501"/>
                <a:gd name="connsiteX15" fmla="*/ 150495 w 150495"/>
                <a:gd name="connsiteY15" fmla="*/ 200501 h 200501"/>
                <a:gd name="connsiteX16" fmla="*/ 92012 w 150495"/>
                <a:gd name="connsiteY16" fmla="*/ 200501 h 200501"/>
                <a:gd name="connsiteX17" fmla="*/ 92012 w 150495"/>
                <a:gd name="connsiteY17" fmla="*/ 188500 h 200501"/>
                <a:gd name="connsiteX18" fmla="*/ 107918 w 150495"/>
                <a:gd name="connsiteY18" fmla="*/ 186309 h 200501"/>
                <a:gd name="connsiteX19" fmla="*/ 107918 w 150495"/>
                <a:gd name="connsiteY19" fmla="*/ 117824 h 200501"/>
                <a:gd name="connsiteX20" fmla="*/ 105918 w 150495"/>
                <a:gd name="connsiteY20" fmla="*/ 95155 h 200501"/>
                <a:gd name="connsiteX21" fmla="*/ 98584 w 150495"/>
                <a:gd name="connsiteY21" fmla="*/ 82868 h 200501"/>
                <a:gd name="connsiteX22" fmla="*/ 82391 w 150495"/>
                <a:gd name="connsiteY22" fmla="*/ 78867 h 200501"/>
                <a:gd name="connsiteX23" fmla="*/ 63532 w 150495"/>
                <a:gd name="connsiteY23" fmla="*/ 83249 h 200501"/>
                <a:gd name="connsiteX24" fmla="*/ 45911 w 150495"/>
                <a:gd name="connsiteY24" fmla="*/ 93536 h 200501"/>
                <a:gd name="connsiteX25" fmla="*/ 45911 w 150495"/>
                <a:gd name="connsiteY25" fmla="*/ 186309 h 200501"/>
                <a:gd name="connsiteX26" fmla="*/ 62770 w 150495"/>
                <a:gd name="connsiteY26" fmla="*/ 188500 h 200501"/>
                <a:gd name="connsiteX27" fmla="*/ 62770 w 150495"/>
                <a:gd name="connsiteY27" fmla="*/ 200501 h 200501"/>
                <a:gd name="connsiteX28" fmla="*/ 5715 w 150495"/>
                <a:gd name="connsiteY28" fmla="*/ 200501 h 200501"/>
                <a:gd name="connsiteX29" fmla="*/ 5715 w 150495"/>
                <a:gd name="connsiteY29" fmla="*/ 188500 h 200501"/>
                <a:gd name="connsiteX30" fmla="*/ 20383 w 150495"/>
                <a:gd name="connsiteY30" fmla="*/ 186499 h 200501"/>
                <a:gd name="connsiteX31" fmla="*/ 20383 w 150495"/>
                <a:gd name="connsiteY31"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495" h="200501">
                  <a:moveTo>
                    <a:pt x="20574" y="17812"/>
                  </a:moveTo>
                  <a:lnTo>
                    <a:pt x="0" y="15145"/>
                  </a:lnTo>
                  <a:lnTo>
                    <a:pt x="0" y="4667"/>
                  </a:lnTo>
                  <a:lnTo>
                    <a:pt x="39910" y="0"/>
                  </a:lnTo>
                  <a:lnTo>
                    <a:pt x="40386" y="0"/>
                  </a:lnTo>
                  <a:lnTo>
                    <a:pt x="45720" y="3715"/>
                  </a:lnTo>
                  <a:lnTo>
                    <a:pt x="45720" y="60484"/>
                  </a:lnTo>
                  <a:lnTo>
                    <a:pt x="44768" y="81248"/>
                  </a:lnTo>
                  <a:cubicBezTo>
                    <a:pt x="50006" y="76486"/>
                    <a:pt x="57150" y="72009"/>
                    <a:pt x="66294" y="67818"/>
                  </a:cubicBezTo>
                  <a:cubicBezTo>
                    <a:pt x="75438" y="63532"/>
                    <a:pt x="84677" y="61436"/>
                    <a:pt x="93917" y="61436"/>
                  </a:cubicBezTo>
                  <a:cubicBezTo>
                    <a:pt x="104204" y="61436"/>
                    <a:pt x="112205" y="63437"/>
                    <a:pt x="117920" y="67342"/>
                  </a:cubicBezTo>
                  <a:cubicBezTo>
                    <a:pt x="123635" y="71247"/>
                    <a:pt x="127635" y="77248"/>
                    <a:pt x="129921" y="85344"/>
                  </a:cubicBezTo>
                  <a:cubicBezTo>
                    <a:pt x="132207" y="93440"/>
                    <a:pt x="133350" y="104299"/>
                    <a:pt x="133350" y="118015"/>
                  </a:cubicBezTo>
                  <a:lnTo>
                    <a:pt x="133350" y="186309"/>
                  </a:lnTo>
                  <a:lnTo>
                    <a:pt x="150495" y="188500"/>
                  </a:lnTo>
                  <a:lnTo>
                    <a:pt x="150495" y="200501"/>
                  </a:lnTo>
                  <a:lnTo>
                    <a:pt x="92012" y="200501"/>
                  </a:lnTo>
                  <a:lnTo>
                    <a:pt x="92012" y="188500"/>
                  </a:lnTo>
                  <a:lnTo>
                    <a:pt x="107918" y="186309"/>
                  </a:lnTo>
                  <a:lnTo>
                    <a:pt x="107918" y="117824"/>
                  </a:lnTo>
                  <a:cubicBezTo>
                    <a:pt x="107918" y="108204"/>
                    <a:pt x="107252" y="100679"/>
                    <a:pt x="105918" y="95155"/>
                  </a:cubicBezTo>
                  <a:cubicBezTo>
                    <a:pt x="104585" y="89725"/>
                    <a:pt x="102203" y="85630"/>
                    <a:pt x="98584" y="82868"/>
                  </a:cubicBezTo>
                  <a:cubicBezTo>
                    <a:pt x="94964" y="80200"/>
                    <a:pt x="89630" y="78867"/>
                    <a:pt x="82391" y="78867"/>
                  </a:cubicBezTo>
                  <a:cubicBezTo>
                    <a:pt x="76486" y="78867"/>
                    <a:pt x="70199" y="80296"/>
                    <a:pt x="63532" y="83249"/>
                  </a:cubicBezTo>
                  <a:cubicBezTo>
                    <a:pt x="56864" y="86201"/>
                    <a:pt x="50959" y="89630"/>
                    <a:pt x="45911" y="93536"/>
                  </a:cubicBezTo>
                  <a:lnTo>
                    <a:pt x="45911" y="186309"/>
                  </a:lnTo>
                  <a:lnTo>
                    <a:pt x="62770" y="188500"/>
                  </a:lnTo>
                  <a:lnTo>
                    <a:pt x="62770" y="200501"/>
                  </a:lnTo>
                  <a:lnTo>
                    <a:pt x="5715" y="200501"/>
                  </a:lnTo>
                  <a:lnTo>
                    <a:pt x="5715" y="188500"/>
                  </a:lnTo>
                  <a:lnTo>
                    <a:pt x="20383" y="186499"/>
                  </a:lnTo>
                  <a:lnTo>
                    <a:pt x="20383" y="17812"/>
                  </a:lnTo>
                  <a:close/>
                </a:path>
              </a:pathLst>
            </a:custGeom>
            <a:solidFill>
              <a:srgbClr val="FFFFFF"/>
            </a:solidFill>
            <a:ln w="9525" cap="flat">
              <a:noFill/>
              <a:prstDash val="solid"/>
              <a:miter/>
            </a:ln>
          </p:spPr>
          <p:txBody>
            <a:bodyPr anchor="ctr"/>
            <a:lstStyle/>
            <a:p>
              <a:pPr>
                <a:defRPr/>
              </a:pPr>
              <a:endParaRPr lang="ro-RO"/>
            </a:p>
          </p:txBody>
        </p:sp>
        <p:sp>
          <p:nvSpPr>
            <p:cNvPr id="82" name="Freeform: Shape 1078">
              <a:extLst>
                <a:ext uri="{FF2B5EF4-FFF2-40B4-BE49-F238E27FC236}">
                  <a16:creationId xmlns:a16="http://schemas.microsoft.com/office/drawing/2014/main" id="{6B92308E-29D9-7072-C2C4-28ED9A22097C}"/>
                </a:ext>
              </a:extLst>
            </p:cNvPr>
            <p:cNvSpPr/>
            <p:nvPr/>
          </p:nvSpPr>
          <p:spPr>
            <a:xfrm>
              <a:off x="12422504"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861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430"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09" y="110490"/>
                  </a:cubicBezTo>
                  <a:cubicBezTo>
                    <a:pt x="45053" y="120396"/>
                    <a:pt x="55245" y="125254"/>
                    <a:pt x="68485" y="125254"/>
                  </a:cubicBezTo>
                  <a:cubicBezTo>
                    <a:pt x="75057" y="125254"/>
                    <a:pt x="81820" y="124111"/>
                    <a:pt x="88963" y="121729"/>
                  </a:cubicBezTo>
                  <a:cubicBezTo>
                    <a:pt x="96012" y="119348"/>
                    <a:pt x="101537" y="116586"/>
                    <a:pt x="105442" y="113252"/>
                  </a:cubicBezTo>
                  <a:lnTo>
                    <a:pt x="110109" y="124015"/>
                  </a:lnTo>
                  <a:cubicBezTo>
                    <a:pt x="105346"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623" y="42386"/>
                    <a:pt x="26861"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3" name="Freeform: Shape 1079">
              <a:extLst>
                <a:ext uri="{FF2B5EF4-FFF2-40B4-BE49-F238E27FC236}">
                  <a16:creationId xmlns:a16="http://schemas.microsoft.com/office/drawing/2014/main" id="{B7178AAC-D028-D286-226E-3A93C96D1B91}"/>
                </a:ext>
              </a:extLst>
            </p:cNvPr>
            <p:cNvSpPr/>
            <p:nvPr/>
          </p:nvSpPr>
          <p:spPr>
            <a:xfrm>
              <a:off x="12556616" y="6828345"/>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435" y="13240"/>
                    <a:pt x="58960" y="9144"/>
                    <a:pt x="65627" y="5524"/>
                  </a:cubicBezTo>
                  <a:cubicBezTo>
                    <a:pt x="72295" y="1810"/>
                    <a:pt x="79534" y="0"/>
                    <a:pt x="87440" y="0"/>
                  </a:cubicBezTo>
                  <a:cubicBezTo>
                    <a:pt x="90678" y="0"/>
                    <a:pt x="93345" y="381"/>
                    <a:pt x="95536" y="1238"/>
                  </a:cubicBezTo>
                  <a:lnTo>
                    <a:pt x="95536" y="28670"/>
                  </a:lnTo>
                  <a:cubicBezTo>
                    <a:pt x="94393" y="27813"/>
                    <a:pt x="92583" y="27051"/>
                    <a:pt x="90011" y="26384"/>
                  </a:cubicBezTo>
                  <a:cubicBezTo>
                    <a:pt x="87440" y="25622"/>
                    <a:pt x="84677" y="25241"/>
                    <a:pt x="81534" y="25241"/>
                  </a:cubicBezTo>
                  <a:cubicBezTo>
                    <a:pt x="68008"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84" name="Freeform: Shape 1080">
              <a:extLst>
                <a:ext uri="{FF2B5EF4-FFF2-40B4-BE49-F238E27FC236}">
                  <a16:creationId xmlns:a16="http://schemas.microsoft.com/office/drawing/2014/main" id="{C929A320-4C25-119C-D025-E6D5F3E8BD02}"/>
                </a:ext>
              </a:extLst>
            </p:cNvPr>
            <p:cNvSpPr/>
            <p:nvPr/>
          </p:nvSpPr>
          <p:spPr>
            <a:xfrm>
              <a:off x="12667678"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6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8" y="4191"/>
                    <a:pt x="99250" y="12573"/>
                  </a:cubicBezTo>
                  <a:cubicBezTo>
                    <a:pt x="107633" y="20955"/>
                    <a:pt x="112109" y="33052"/>
                    <a:pt x="112585" y="48673"/>
                  </a:cubicBezTo>
                  <a:cubicBezTo>
                    <a:pt x="112585" y="58674"/>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958" y="142113"/>
                    <a:pt x="25908" y="135636"/>
                    <a:pt x="15526" y="122777"/>
                  </a:cubicBezTo>
                  <a:close/>
                  <a:moveTo>
                    <a:pt x="85630" y="58388"/>
                  </a:moveTo>
                  <a:cubicBezTo>
                    <a:pt x="86106" y="54959"/>
                    <a:pt x="86392" y="51435"/>
                    <a:pt x="86392" y="47911"/>
                  </a:cubicBezTo>
                  <a:cubicBezTo>
                    <a:pt x="86201" y="37338"/>
                    <a:pt x="84010" y="28956"/>
                    <a:pt x="79629" y="22860"/>
                  </a:cubicBezTo>
                  <a:cubicBezTo>
                    <a:pt x="75343" y="16764"/>
                    <a:pt x="68485" y="13716"/>
                    <a:pt x="59246"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85" name="Freeform: Shape 1081">
              <a:extLst>
                <a:ext uri="{FF2B5EF4-FFF2-40B4-BE49-F238E27FC236}">
                  <a16:creationId xmlns:a16="http://schemas.microsoft.com/office/drawing/2014/main" id="{92C4BA20-16F1-763A-E7D6-CB4492E2FB04}"/>
                </a:ext>
              </a:extLst>
            </p:cNvPr>
            <p:cNvSpPr/>
            <p:nvPr/>
          </p:nvSpPr>
          <p:spPr>
            <a:xfrm>
              <a:off x="12859035" y="6829012"/>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8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2 h 141541"/>
                <a:gd name="connsiteX22" fmla="*/ 82963 w 120300"/>
                <a:gd name="connsiteY22" fmla="*/ 122015 h 141541"/>
                <a:gd name="connsiteX23" fmla="*/ 64961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389 w 120300"/>
                <a:gd name="connsiteY28" fmla="*/ 121063 h 141541"/>
                <a:gd name="connsiteX29" fmla="*/ 81534 w 120300"/>
                <a:gd name="connsiteY29" fmla="*/ 111728 h 141541"/>
                <a:gd name="connsiteX30" fmla="*/ 81534 w 120300"/>
                <a:gd name="connsiteY30" fmla="*/ 69628 h 141541"/>
                <a:gd name="connsiteX31" fmla="*/ 41243 w 120300"/>
                <a:gd name="connsiteY31" fmla="*/ 77819 h 141541"/>
                <a:gd name="connsiteX32" fmla="*/ 27622 w 120300"/>
                <a:gd name="connsiteY32" fmla="*/ 99250 h 141541"/>
                <a:gd name="connsiteX33" fmla="*/ 34100 w 120300"/>
                <a:gd name="connsiteY33" fmla="*/ 118681 h 141541"/>
                <a:gd name="connsiteX34" fmla="*/ 51625 w 120300"/>
                <a:gd name="connsiteY34" fmla="*/ 124968 h 141541"/>
                <a:gd name="connsiteX35" fmla="*/ 66389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8" y="31718"/>
                  </a:cubicBezTo>
                  <a:cubicBezTo>
                    <a:pt x="77438" y="27337"/>
                    <a:pt x="74581" y="24098"/>
                    <a:pt x="70580" y="22003"/>
                  </a:cubicBezTo>
                  <a:cubicBezTo>
                    <a:pt x="66580" y="20002"/>
                    <a:pt x="60865" y="18955"/>
                    <a:pt x="53530" y="18955"/>
                  </a:cubicBezTo>
                  <a:cubicBezTo>
                    <a:pt x="45244" y="18955"/>
                    <a:pt x="37719" y="20098"/>
                    <a:pt x="31147" y="22479"/>
                  </a:cubicBezTo>
                  <a:cubicBezTo>
                    <a:pt x="24575" y="24860"/>
                    <a:pt x="18002" y="27718"/>
                    <a:pt x="11430" y="31147"/>
                  </a:cubicBezTo>
                  <a:lnTo>
                    <a:pt x="5334" y="18383"/>
                  </a:lnTo>
                  <a:cubicBezTo>
                    <a:pt x="7429" y="16573"/>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1" y="135445"/>
                  </a:cubicBezTo>
                  <a:cubicBezTo>
                    <a:pt x="57817" y="139541"/>
                    <a:pt x="49816" y="141542"/>
                    <a:pt x="40862" y="141542"/>
                  </a:cubicBezTo>
                  <a:cubicBezTo>
                    <a:pt x="29146" y="141542"/>
                    <a:pt x="19336" y="138113"/>
                    <a:pt x="11621" y="131350"/>
                  </a:cubicBezTo>
                  <a:cubicBezTo>
                    <a:pt x="3905" y="124587"/>
                    <a:pt x="0" y="114871"/>
                    <a:pt x="0" y="102108"/>
                  </a:cubicBezTo>
                  <a:cubicBezTo>
                    <a:pt x="286" y="86868"/>
                    <a:pt x="8001" y="75533"/>
                    <a:pt x="23241" y="68294"/>
                  </a:cubicBezTo>
                  <a:close/>
                  <a:moveTo>
                    <a:pt x="66389" y="121063"/>
                  </a:moveTo>
                  <a:cubicBezTo>
                    <a:pt x="71914" y="118491"/>
                    <a:pt x="76962" y="115348"/>
                    <a:pt x="81534" y="111728"/>
                  </a:cubicBezTo>
                  <a:lnTo>
                    <a:pt x="81534" y="69628"/>
                  </a:lnTo>
                  <a:cubicBezTo>
                    <a:pt x="63722" y="69628"/>
                    <a:pt x="50292" y="72390"/>
                    <a:pt x="41243" y="77819"/>
                  </a:cubicBezTo>
                  <a:cubicBezTo>
                    <a:pt x="32195" y="83248"/>
                    <a:pt x="27622" y="90392"/>
                    <a:pt x="27622" y="99250"/>
                  </a:cubicBezTo>
                  <a:cubicBezTo>
                    <a:pt x="27622" y="108109"/>
                    <a:pt x="29813" y="114586"/>
                    <a:pt x="34100" y="118681"/>
                  </a:cubicBezTo>
                  <a:cubicBezTo>
                    <a:pt x="38386" y="122872"/>
                    <a:pt x="44291" y="124968"/>
                    <a:pt x="51625" y="124968"/>
                  </a:cubicBezTo>
                  <a:cubicBezTo>
                    <a:pt x="55912" y="124968"/>
                    <a:pt x="60865" y="123634"/>
                    <a:pt x="66389" y="121063"/>
                  </a:cubicBezTo>
                  <a:close/>
                </a:path>
              </a:pathLst>
            </a:custGeom>
            <a:solidFill>
              <a:srgbClr val="FFFFFF"/>
            </a:solidFill>
            <a:ln w="9525" cap="flat">
              <a:noFill/>
              <a:prstDash val="solid"/>
              <a:miter/>
            </a:ln>
          </p:spPr>
          <p:txBody>
            <a:bodyPr anchor="ctr"/>
            <a:lstStyle/>
            <a:p>
              <a:pPr>
                <a:defRPr/>
              </a:pPr>
              <a:endParaRPr lang="ro-RO"/>
            </a:p>
          </p:txBody>
        </p:sp>
        <p:sp>
          <p:nvSpPr>
            <p:cNvPr id="86" name="Freeform: Shape 1082">
              <a:extLst>
                <a:ext uri="{FF2B5EF4-FFF2-40B4-BE49-F238E27FC236}">
                  <a16:creationId xmlns:a16="http://schemas.microsoft.com/office/drawing/2014/main" id="{BF804F4B-72D9-8CA4-1C30-6966229028FF}"/>
                </a:ext>
              </a:extLst>
            </p:cNvPr>
            <p:cNvSpPr/>
            <p:nvPr/>
          </p:nvSpPr>
          <p:spPr>
            <a:xfrm>
              <a:off x="10794968" y="7061136"/>
              <a:ext cx="147542" cy="185165"/>
            </a:xfrm>
            <a:custGeom>
              <a:avLst/>
              <a:gdLst>
                <a:gd name="connsiteX0" fmla="*/ 20384 w 147542"/>
                <a:gd name="connsiteY0" fmla="*/ 17145 h 185165"/>
                <a:gd name="connsiteX1" fmla="*/ 286 w 147542"/>
                <a:gd name="connsiteY1" fmla="*/ 14192 h 185165"/>
                <a:gd name="connsiteX2" fmla="*/ 286 w 147542"/>
                <a:gd name="connsiteY2" fmla="*/ 1905 h 185165"/>
                <a:gd name="connsiteX3" fmla="*/ 33338 w 147542"/>
                <a:gd name="connsiteY3" fmla="*/ 1905 h 185165"/>
                <a:gd name="connsiteX4" fmla="*/ 54388 w 147542"/>
                <a:gd name="connsiteY4" fmla="*/ 952 h 185165"/>
                <a:gd name="connsiteX5" fmla="*/ 71723 w 147542"/>
                <a:gd name="connsiteY5" fmla="*/ 0 h 185165"/>
                <a:gd name="connsiteX6" fmla="*/ 120015 w 147542"/>
                <a:gd name="connsiteY6" fmla="*/ 10477 h 185165"/>
                <a:gd name="connsiteX7" fmla="*/ 134588 w 147542"/>
                <a:gd name="connsiteY7" fmla="*/ 41339 h 185165"/>
                <a:gd name="connsiteX8" fmla="*/ 124587 w 147542"/>
                <a:gd name="connsiteY8" fmla="*/ 71152 h 185165"/>
                <a:gd name="connsiteX9" fmla="*/ 97155 w 147542"/>
                <a:gd name="connsiteY9" fmla="*/ 86773 h 185165"/>
                <a:gd name="connsiteX10" fmla="*/ 134112 w 147542"/>
                <a:gd name="connsiteY10" fmla="*/ 97822 h 185165"/>
                <a:gd name="connsiteX11" fmla="*/ 147542 w 147542"/>
                <a:gd name="connsiteY11" fmla="*/ 129159 h 185165"/>
                <a:gd name="connsiteX12" fmla="*/ 130016 w 147542"/>
                <a:gd name="connsiteY12" fmla="*/ 169545 h 185165"/>
                <a:gd name="connsiteX13" fmla="*/ 72104 w 147542"/>
                <a:gd name="connsiteY13" fmla="*/ 185166 h 185165"/>
                <a:gd name="connsiteX14" fmla="*/ 55245 w 147542"/>
                <a:gd name="connsiteY14" fmla="*/ 184404 h 185165"/>
                <a:gd name="connsiteX15" fmla="*/ 32576 w 147542"/>
                <a:gd name="connsiteY15" fmla="*/ 183737 h 185165"/>
                <a:gd name="connsiteX16" fmla="*/ 0 w 147542"/>
                <a:gd name="connsiteY16" fmla="*/ 183737 h 185165"/>
                <a:gd name="connsiteX17" fmla="*/ 0 w 147542"/>
                <a:gd name="connsiteY17" fmla="*/ 171736 h 185165"/>
                <a:gd name="connsiteX18" fmla="*/ 20288 w 147542"/>
                <a:gd name="connsiteY18" fmla="*/ 169259 h 185165"/>
                <a:gd name="connsiteX19" fmla="*/ 20288 w 147542"/>
                <a:gd name="connsiteY19" fmla="*/ 17145 h 185165"/>
                <a:gd name="connsiteX20" fmla="*/ 60198 w 147542"/>
                <a:gd name="connsiteY20" fmla="*/ 82487 h 185165"/>
                <a:gd name="connsiteX21" fmla="*/ 73628 w 147542"/>
                <a:gd name="connsiteY21" fmla="*/ 82487 h 185165"/>
                <a:gd name="connsiteX22" fmla="*/ 99536 w 147542"/>
                <a:gd name="connsiteY22" fmla="*/ 72962 h 185165"/>
                <a:gd name="connsiteX23" fmla="*/ 108299 w 147542"/>
                <a:gd name="connsiteY23" fmla="*/ 45815 h 185165"/>
                <a:gd name="connsiteX24" fmla="*/ 99536 w 147542"/>
                <a:gd name="connsiteY24" fmla="*/ 20765 h 185165"/>
                <a:gd name="connsiteX25" fmla="*/ 69437 w 147542"/>
                <a:gd name="connsiteY25" fmla="*/ 12859 h 185165"/>
                <a:gd name="connsiteX26" fmla="*/ 51340 w 147542"/>
                <a:gd name="connsiteY26" fmla="*/ 13811 h 185165"/>
                <a:gd name="connsiteX27" fmla="*/ 46292 w 147542"/>
                <a:gd name="connsiteY27" fmla="*/ 14192 h 185165"/>
                <a:gd name="connsiteX28" fmla="*/ 46292 w 147542"/>
                <a:gd name="connsiteY28" fmla="*/ 82201 h 185165"/>
                <a:gd name="connsiteX29" fmla="*/ 60198 w 147542"/>
                <a:gd name="connsiteY29" fmla="*/ 82487 h 185165"/>
                <a:gd name="connsiteX30" fmla="*/ 71723 w 147542"/>
                <a:gd name="connsiteY30" fmla="*/ 172022 h 185165"/>
                <a:gd name="connsiteX31" fmla="*/ 107537 w 147542"/>
                <a:gd name="connsiteY31" fmla="*/ 161830 h 185165"/>
                <a:gd name="connsiteX32" fmla="*/ 118682 w 147542"/>
                <a:gd name="connsiteY32" fmla="*/ 132588 h 185165"/>
                <a:gd name="connsiteX33" fmla="*/ 109061 w 147542"/>
                <a:gd name="connsiteY33" fmla="*/ 105156 h 185165"/>
                <a:gd name="connsiteX34" fmla="*/ 77819 w 147542"/>
                <a:gd name="connsiteY34" fmla="*/ 96584 h 185165"/>
                <a:gd name="connsiteX35" fmla="*/ 46292 w 147542"/>
                <a:gd name="connsiteY35" fmla="*/ 97060 h 185165"/>
                <a:gd name="connsiteX36" fmla="*/ 46292 w 147542"/>
                <a:gd name="connsiteY36" fmla="*/ 170021 h 185165"/>
                <a:gd name="connsiteX37" fmla="*/ 71723 w 147542"/>
                <a:gd name="connsiteY37" fmla="*/ 172022 h 18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542" h="185165">
                  <a:moveTo>
                    <a:pt x="20384" y="17145"/>
                  </a:moveTo>
                  <a:lnTo>
                    <a:pt x="286" y="14192"/>
                  </a:lnTo>
                  <a:lnTo>
                    <a:pt x="286" y="1905"/>
                  </a:lnTo>
                  <a:lnTo>
                    <a:pt x="33338" y="1905"/>
                  </a:lnTo>
                  <a:cubicBezTo>
                    <a:pt x="38862" y="1905"/>
                    <a:pt x="45911" y="1619"/>
                    <a:pt x="54388" y="952"/>
                  </a:cubicBezTo>
                  <a:cubicBezTo>
                    <a:pt x="62198" y="286"/>
                    <a:pt x="68009" y="0"/>
                    <a:pt x="71723" y="0"/>
                  </a:cubicBezTo>
                  <a:cubicBezTo>
                    <a:pt x="94202" y="0"/>
                    <a:pt x="110395" y="3524"/>
                    <a:pt x="120015" y="10477"/>
                  </a:cubicBezTo>
                  <a:cubicBezTo>
                    <a:pt x="129731" y="17526"/>
                    <a:pt x="134588" y="27813"/>
                    <a:pt x="134588" y="41339"/>
                  </a:cubicBezTo>
                  <a:cubicBezTo>
                    <a:pt x="134588" y="52959"/>
                    <a:pt x="131255" y="62865"/>
                    <a:pt x="124587" y="71152"/>
                  </a:cubicBezTo>
                  <a:cubicBezTo>
                    <a:pt x="117920" y="79439"/>
                    <a:pt x="108776" y="84677"/>
                    <a:pt x="97155" y="86773"/>
                  </a:cubicBezTo>
                  <a:cubicBezTo>
                    <a:pt x="112776" y="86487"/>
                    <a:pt x="125159" y="90107"/>
                    <a:pt x="134112" y="97822"/>
                  </a:cubicBezTo>
                  <a:cubicBezTo>
                    <a:pt x="143066" y="105537"/>
                    <a:pt x="147542" y="115919"/>
                    <a:pt x="147542" y="129159"/>
                  </a:cubicBezTo>
                  <a:cubicBezTo>
                    <a:pt x="147542" y="145637"/>
                    <a:pt x="141732" y="159068"/>
                    <a:pt x="130016" y="169545"/>
                  </a:cubicBezTo>
                  <a:cubicBezTo>
                    <a:pt x="118301" y="180022"/>
                    <a:pt x="99060" y="185166"/>
                    <a:pt x="72104" y="185166"/>
                  </a:cubicBezTo>
                  <a:cubicBezTo>
                    <a:pt x="66199" y="185166"/>
                    <a:pt x="60579" y="184880"/>
                    <a:pt x="55245" y="184404"/>
                  </a:cubicBezTo>
                  <a:cubicBezTo>
                    <a:pt x="42577" y="184023"/>
                    <a:pt x="35052" y="183737"/>
                    <a:pt x="32576" y="183737"/>
                  </a:cubicBezTo>
                  <a:lnTo>
                    <a:pt x="0" y="183737"/>
                  </a:lnTo>
                  <a:lnTo>
                    <a:pt x="0" y="171736"/>
                  </a:lnTo>
                  <a:lnTo>
                    <a:pt x="20288" y="169259"/>
                  </a:lnTo>
                  <a:lnTo>
                    <a:pt x="20288" y="17145"/>
                  </a:lnTo>
                  <a:close/>
                  <a:moveTo>
                    <a:pt x="60198" y="82487"/>
                  </a:moveTo>
                  <a:lnTo>
                    <a:pt x="73628" y="82487"/>
                  </a:lnTo>
                  <a:cubicBezTo>
                    <a:pt x="85058" y="82487"/>
                    <a:pt x="93726" y="79343"/>
                    <a:pt x="99536" y="72962"/>
                  </a:cubicBezTo>
                  <a:cubicBezTo>
                    <a:pt x="105442" y="66580"/>
                    <a:pt x="108299" y="57531"/>
                    <a:pt x="108299" y="45815"/>
                  </a:cubicBezTo>
                  <a:cubicBezTo>
                    <a:pt x="108299" y="34385"/>
                    <a:pt x="105347" y="26003"/>
                    <a:pt x="99536" y="20765"/>
                  </a:cubicBezTo>
                  <a:cubicBezTo>
                    <a:pt x="93631" y="15430"/>
                    <a:pt x="83630" y="12859"/>
                    <a:pt x="69437" y="12859"/>
                  </a:cubicBezTo>
                  <a:cubicBezTo>
                    <a:pt x="63532" y="12859"/>
                    <a:pt x="57531" y="13145"/>
                    <a:pt x="51340" y="13811"/>
                  </a:cubicBezTo>
                  <a:lnTo>
                    <a:pt x="46292" y="14192"/>
                  </a:lnTo>
                  <a:lnTo>
                    <a:pt x="46292" y="82201"/>
                  </a:lnTo>
                  <a:cubicBezTo>
                    <a:pt x="48578" y="82391"/>
                    <a:pt x="53245" y="82487"/>
                    <a:pt x="60198" y="82487"/>
                  </a:cubicBezTo>
                  <a:close/>
                  <a:moveTo>
                    <a:pt x="71723" y="172022"/>
                  </a:moveTo>
                  <a:cubicBezTo>
                    <a:pt x="88202" y="172022"/>
                    <a:pt x="100108" y="168688"/>
                    <a:pt x="107537" y="161830"/>
                  </a:cubicBezTo>
                  <a:cubicBezTo>
                    <a:pt x="114967" y="155067"/>
                    <a:pt x="118682" y="145351"/>
                    <a:pt x="118682" y="132588"/>
                  </a:cubicBezTo>
                  <a:cubicBezTo>
                    <a:pt x="118682" y="120015"/>
                    <a:pt x="115443" y="110871"/>
                    <a:pt x="109061" y="105156"/>
                  </a:cubicBezTo>
                  <a:cubicBezTo>
                    <a:pt x="102584" y="99441"/>
                    <a:pt x="92202" y="96584"/>
                    <a:pt x="77819" y="96584"/>
                  </a:cubicBezTo>
                  <a:cubicBezTo>
                    <a:pt x="61151" y="96584"/>
                    <a:pt x="50673" y="96774"/>
                    <a:pt x="46292" y="97060"/>
                  </a:cubicBezTo>
                  <a:lnTo>
                    <a:pt x="46292" y="170021"/>
                  </a:lnTo>
                  <a:cubicBezTo>
                    <a:pt x="50006" y="171355"/>
                    <a:pt x="58483" y="172022"/>
                    <a:pt x="71723" y="172022"/>
                  </a:cubicBezTo>
                  <a:close/>
                </a:path>
              </a:pathLst>
            </a:custGeom>
            <a:solidFill>
              <a:srgbClr val="FFFFFF"/>
            </a:solidFill>
            <a:ln w="9525" cap="flat">
              <a:noFill/>
              <a:prstDash val="solid"/>
              <a:miter/>
            </a:ln>
          </p:spPr>
          <p:txBody>
            <a:bodyPr anchor="ctr"/>
            <a:lstStyle/>
            <a:p>
              <a:pPr>
                <a:defRPr/>
              </a:pPr>
              <a:endParaRPr lang="ro-RO"/>
            </a:p>
          </p:txBody>
        </p:sp>
        <p:sp>
          <p:nvSpPr>
            <p:cNvPr id="87" name="Freeform: Shape 1083">
              <a:extLst>
                <a:ext uri="{FF2B5EF4-FFF2-40B4-BE49-F238E27FC236}">
                  <a16:creationId xmlns:a16="http://schemas.microsoft.com/office/drawing/2014/main" id="{DB9CFB5A-7D85-2026-4D23-ADA2A75878FA}"/>
                </a:ext>
              </a:extLst>
            </p:cNvPr>
            <p:cNvSpPr/>
            <p:nvPr/>
          </p:nvSpPr>
          <p:spPr>
            <a:xfrm>
              <a:off x="10962417" y="7105427"/>
              <a:ext cx="126492" cy="142208"/>
            </a:xfrm>
            <a:custGeom>
              <a:avLst/>
              <a:gdLst>
                <a:gd name="connsiteX0" fmla="*/ 9049 w 126492"/>
                <a:gd name="connsiteY0" fmla="*/ 33052 h 142208"/>
                <a:gd name="connsiteX1" fmla="*/ 32861 w 126492"/>
                <a:gd name="connsiteY1" fmla="*/ 8477 h 142208"/>
                <a:gd name="connsiteX2" fmla="*/ 64580 w 126492"/>
                <a:gd name="connsiteY2" fmla="*/ 0 h 142208"/>
                <a:gd name="connsiteX3" fmla="*/ 110966 w 126492"/>
                <a:gd name="connsiteY3" fmla="*/ 19622 h 142208"/>
                <a:gd name="connsiteX4" fmla="*/ 126492 w 126492"/>
                <a:gd name="connsiteY4" fmla="*/ 71056 h 142208"/>
                <a:gd name="connsiteX5" fmla="*/ 117443 w 126492"/>
                <a:gd name="connsiteY5" fmla="*/ 109442 h 142208"/>
                <a:gd name="connsiteX6" fmla="*/ 93631 w 126492"/>
                <a:gd name="connsiteY6" fmla="*/ 133922 h 142208"/>
                <a:gd name="connsiteX7" fmla="*/ 61913 w 126492"/>
                <a:gd name="connsiteY7" fmla="*/ 142208 h 142208"/>
                <a:gd name="connsiteX8" fmla="*/ 15526 w 126492"/>
                <a:gd name="connsiteY8" fmla="*/ 122587 h 142208"/>
                <a:gd name="connsiteX9" fmla="*/ 0 w 126492"/>
                <a:gd name="connsiteY9" fmla="*/ 71152 h 142208"/>
                <a:gd name="connsiteX10" fmla="*/ 9049 w 126492"/>
                <a:gd name="connsiteY10" fmla="*/ 33052 h 142208"/>
                <a:gd name="connsiteX11" fmla="*/ 89345 w 126492"/>
                <a:gd name="connsiteY11" fmla="*/ 114300 h 142208"/>
                <a:gd name="connsiteX12" fmla="*/ 98393 w 126492"/>
                <a:gd name="connsiteY12" fmla="*/ 72962 h 142208"/>
                <a:gd name="connsiteX13" fmla="*/ 90107 w 126492"/>
                <a:gd name="connsiteY13" fmla="*/ 29908 h 142208"/>
                <a:gd name="connsiteX14" fmla="*/ 63437 w 126492"/>
                <a:gd name="connsiteY14" fmla="*/ 14002 h 142208"/>
                <a:gd name="connsiteX15" fmla="*/ 37338 w 126492"/>
                <a:gd name="connsiteY15" fmla="*/ 27908 h 142208"/>
                <a:gd name="connsiteX16" fmla="*/ 28194 w 126492"/>
                <a:gd name="connsiteY16" fmla="*/ 69247 h 142208"/>
                <a:gd name="connsiteX17" fmla="*/ 36767 w 126492"/>
                <a:gd name="connsiteY17" fmla="*/ 112300 h 142208"/>
                <a:gd name="connsiteX18" fmla="*/ 63437 w 126492"/>
                <a:gd name="connsiteY18" fmla="*/ 128206 h 142208"/>
                <a:gd name="connsiteX19" fmla="*/ 89345 w 126492"/>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2" h="142208">
                  <a:moveTo>
                    <a:pt x="9049" y="33052"/>
                  </a:moveTo>
                  <a:cubicBezTo>
                    <a:pt x="15049" y="22289"/>
                    <a:pt x="23051" y="14097"/>
                    <a:pt x="32861" y="8477"/>
                  </a:cubicBezTo>
                  <a:cubicBezTo>
                    <a:pt x="42672" y="2858"/>
                    <a:pt x="53340" y="0"/>
                    <a:pt x="64580" y="0"/>
                  </a:cubicBezTo>
                  <a:cubicBezTo>
                    <a:pt x="85154" y="0"/>
                    <a:pt x="100584" y="6572"/>
                    <a:pt x="110966" y="19622"/>
                  </a:cubicBezTo>
                  <a:cubicBezTo>
                    <a:pt x="121349" y="32671"/>
                    <a:pt x="126492" y="49816"/>
                    <a:pt x="126492" y="71056"/>
                  </a:cubicBezTo>
                  <a:cubicBezTo>
                    <a:pt x="126492" y="85916"/>
                    <a:pt x="123444" y="98679"/>
                    <a:pt x="117443" y="109442"/>
                  </a:cubicBezTo>
                  <a:cubicBezTo>
                    <a:pt x="111443" y="120206"/>
                    <a:pt x="103442" y="128397"/>
                    <a:pt x="93631" y="133922"/>
                  </a:cubicBezTo>
                  <a:cubicBezTo>
                    <a:pt x="83725" y="139446"/>
                    <a:pt x="73152" y="142208"/>
                    <a:pt x="61913"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9" y="14002"/>
                    <a:pt x="63437" y="14002"/>
                  </a:cubicBezTo>
                  <a:cubicBezTo>
                    <a:pt x="52197" y="14002"/>
                    <a:pt x="43529" y="18669"/>
                    <a:pt x="37338" y="27908"/>
                  </a:cubicBezTo>
                  <a:cubicBezTo>
                    <a:pt x="31242" y="37243"/>
                    <a:pt x="28194" y="50959"/>
                    <a:pt x="28194" y="69247"/>
                  </a:cubicBezTo>
                  <a:cubicBezTo>
                    <a:pt x="28194" y="87344"/>
                    <a:pt x="31052" y="101727"/>
                    <a:pt x="36767" y="112300"/>
                  </a:cubicBezTo>
                  <a:cubicBezTo>
                    <a:pt x="42482"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88" name="Freeform: Shape 1084">
              <a:extLst>
                <a:ext uri="{FF2B5EF4-FFF2-40B4-BE49-F238E27FC236}">
                  <a16:creationId xmlns:a16="http://schemas.microsoft.com/office/drawing/2014/main" id="{B100E68C-133F-D924-0DA8-BBA1997B492C}"/>
                </a:ext>
              </a:extLst>
            </p:cNvPr>
            <p:cNvSpPr/>
            <p:nvPr/>
          </p:nvSpPr>
          <p:spPr>
            <a:xfrm>
              <a:off x="11109293"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3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3 w 66103"/>
                <a:gd name="connsiteY7" fmla="*/ 188405 h 200405"/>
                <a:gd name="connsiteX8" fmla="*/ 66103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3" y="0"/>
                  </a:lnTo>
                  <a:lnTo>
                    <a:pt x="39910" y="0"/>
                  </a:lnTo>
                  <a:lnTo>
                    <a:pt x="45339" y="3620"/>
                  </a:lnTo>
                  <a:lnTo>
                    <a:pt x="45339" y="186404"/>
                  </a:lnTo>
                  <a:lnTo>
                    <a:pt x="66103" y="188405"/>
                  </a:lnTo>
                  <a:lnTo>
                    <a:pt x="66103"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89" name="Freeform: Shape 1085">
              <a:extLst>
                <a:ext uri="{FF2B5EF4-FFF2-40B4-BE49-F238E27FC236}">
                  <a16:creationId xmlns:a16="http://schemas.microsoft.com/office/drawing/2014/main" id="{85F95969-7C3D-C1D9-5EF0-D5FAEE0E2A35}"/>
                </a:ext>
              </a:extLst>
            </p:cNvPr>
            <p:cNvSpPr/>
            <p:nvPr/>
          </p:nvSpPr>
          <p:spPr>
            <a:xfrm>
              <a:off x="11191970"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7 w 64865"/>
                <a:gd name="connsiteY14" fmla="*/ 18097 h 194119"/>
                <a:gd name="connsiteX15" fmla="*/ 18669 w 64865"/>
                <a:gd name="connsiteY15" fmla="*/ 5143 h 194119"/>
                <a:gd name="connsiteX16" fmla="*/ 31718 w 64865"/>
                <a:gd name="connsiteY16" fmla="*/ 0 h 194119"/>
                <a:gd name="connsiteX17" fmla="*/ 43910 w 64865"/>
                <a:gd name="connsiteY17" fmla="*/ 4381 h 194119"/>
                <a:gd name="connsiteX18" fmla="*/ 47816 w 64865"/>
                <a:gd name="connsiteY18" fmla="*/ 15621 h 194119"/>
                <a:gd name="connsiteX19" fmla="*/ 43053 w 64865"/>
                <a:gd name="connsiteY19" fmla="*/ 28861 h 194119"/>
                <a:gd name="connsiteX20" fmla="*/ 29718 w 64865"/>
                <a:gd name="connsiteY20" fmla="*/ 33718 h 194119"/>
                <a:gd name="connsiteX21" fmla="*/ 29432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7" y="22669"/>
                    <a:pt x="13907" y="18097"/>
                  </a:cubicBezTo>
                  <a:cubicBezTo>
                    <a:pt x="13907" y="12859"/>
                    <a:pt x="15526" y="8572"/>
                    <a:pt x="18669" y="5143"/>
                  </a:cubicBezTo>
                  <a:cubicBezTo>
                    <a:pt x="21812" y="1714"/>
                    <a:pt x="26194" y="0"/>
                    <a:pt x="31718" y="0"/>
                  </a:cubicBezTo>
                  <a:cubicBezTo>
                    <a:pt x="37243" y="0"/>
                    <a:pt x="41339" y="1429"/>
                    <a:pt x="43910" y="4381"/>
                  </a:cubicBezTo>
                  <a:cubicBezTo>
                    <a:pt x="46482" y="7334"/>
                    <a:pt x="47816" y="11049"/>
                    <a:pt x="47816" y="15621"/>
                  </a:cubicBezTo>
                  <a:cubicBezTo>
                    <a:pt x="47816" y="21145"/>
                    <a:pt x="46196" y="25527"/>
                    <a:pt x="43053" y="28861"/>
                  </a:cubicBezTo>
                  <a:cubicBezTo>
                    <a:pt x="39910" y="32099"/>
                    <a:pt x="35433" y="33718"/>
                    <a:pt x="29718" y="33718"/>
                  </a:cubicBezTo>
                  <a:lnTo>
                    <a:pt x="29432"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90" name="Freeform: Shape 1086">
              <a:extLst>
                <a:ext uri="{FF2B5EF4-FFF2-40B4-BE49-F238E27FC236}">
                  <a16:creationId xmlns:a16="http://schemas.microsoft.com/office/drawing/2014/main" id="{CB73A5D6-37B8-9597-59E8-519AD69D0E73}"/>
                </a:ext>
              </a:extLst>
            </p:cNvPr>
            <p:cNvSpPr/>
            <p:nvPr/>
          </p:nvSpPr>
          <p:spPr>
            <a:xfrm>
              <a:off x="11272265"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91" name="Freeform: Shape 1087">
              <a:extLst>
                <a:ext uri="{FF2B5EF4-FFF2-40B4-BE49-F238E27FC236}">
                  <a16:creationId xmlns:a16="http://schemas.microsoft.com/office/drawing/2014/main" id="{66220AB4-3F44-9A0E-9063-66D7F0D52BBF}"/>
                </a:ext>
              </a:extLst>
            </p:cNvPr>
            <p:cNvSpPr/>
            <p:nvPr/>
          </p:nvSpPr>
          <p:spPr>
            <a:xfrm>
              <a:off x="11355705" y="7105427"/>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2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5 w 126587"/>
                <a:gd name="connsiteY11" fmla="*/ 114300 h 142208"/>
                <a:gd name="connsiteX12" fmla="*/ 98393 w 126587"/>
                <a:gd name="connsiteY12" fmla="*/ 72962 h 142208"/>
                <a:gd name="connsiteX13" fmla="*/ 90107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5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8"/>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6"/>
                    <a:pt x="103537" y="128397"/>
                    <a:pt x="93631" y="133922"/>
                  </a:cubicBezTo>
                  <a:cubicBezTo>
                    <a:pt x="83725" y="139446"/>
                    <a:pt x="73247" y="142208"/>
                    <a:pt x="61912" y="142208"/>
                  </a:cubicBezTo>
                  <a:cubicBezTo>
                    <a:pt x="41339" y="142208"/>
                    <a:pt x="25908" y="135636"/>
                    <a:pt x="15526" y="122587"/>
                  </a:cubicBezTo>
                  <a:cubicBezTo>
                    <a:pt x="5144" y="109538"/>
                    <a:pt x="0" y="92393"/>
                    <a:pt x="0" y="71152"/>
                  </a:cubicBezTo>
                  <a:cubicBezTo>
                    <a:pt x="0" y="56483"/>
                    <a:pt x="2953" y="43815"/>
                    <a:pt x="9049" y="33052"/>
                  </a:cubicBezTo>
                  <a:close/>
                  <a:moveTo>
                    <a:pt x="89345" y="114300"/>
                  </a:moveTo>
                  <a:cubicBezTo>
                    <a:pt x="95345" y="104966"/>
                    <a:pt x="98393" y="91250"/>
                    <a:pt x="98393" y="72962"/>
                  </a:cubicBezTo>
                  <a:cubicBezTo>
                    <a:pt x="98393" y="54864"/>
                    <a:pt x="95631" y="40481"/>
                    <a:pt x="90107"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9" y="123539"/>
                    <a:pt x="89345" y="114300"/>
                  </a:cubicBezTo>
                  <a:close/>
                </a:path>
              </a:pathLst>
            </a:custGeom>
            <a:solidFill>
              <a:srgbClr val="FFFFFF"/>
            </a:solidFill>
            <a:ln w="9525" cap="flat">
              <a:noFill/>
              <a:prstDash val="solid"/>
              <a:miter/>
            </a:ln>
          </p:spPr>
          <p:txBody>
            <a:bodyPr anchor="ctr"/>
            <a:lstStyle/>
            <a:p>
              <a:pPr>
                <a:defRPr/>
              </a:pPr>
              <a:endParaRPr lang="ro-RO"/>
            </a:p>
          </p:txBody>
        </p:sp>
        <p:sp>
          <p:nvSpPr>
            <p:cNvPr id="92" name="Freeform: Shape 1088">
              <a:extLst>
                <a:ext uri="{FF2B5EF4-FFF2-40B4-BE49-F238E27FC236}">
                  <a16:creationId xmlns:a16="http://schemas.microsoft.com/office/drawing/2014/main" id="{29106A93-1653-D3E8-0AE8-98E56B1CA607}"/>
                </a:ext>
              </a:extLst>
            </p:cNvPr>
            <p:cNvSpPr/>
            <p:nvPr/>
          </p:nvSpPr>
          <p:spPr>
            <a:xfrm>
              <a:off x="11504961" y="7105332"/>
              <a:ext cx="95535" cy="139541"/>
            </a:xfrm>
            <a:custGeom>
              <a:avLst/>
              <a:gdLst>
                <a:gd name="connsiteX0" fmla="*/ 0 w 95535"/>
                <a:gd name="connsiteY0" fmla="*/ 127540 h 139541"/>
                <a:gd name="connsiteX1" fmla="*/ 18383 w 95535"/>
                <a:gd name="connsiteY1" fmla="*/ 126111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540"/>
                  </a:moveTo>
                  <a:lnTo>
                    <a:pt x="18383" y="126111"/>
                  </a:lnTo>
                  <a:lnTo>
                    <a:pt x="18383" y="22574"/>
                  </a:lnTo>
                  <a:lnTo>
                    <a:pt x="762" y="18193"/>
                  </a:lnTo>
                  <a:lnTo>
                    <a:pt x="762" y="4953"/>
                  </a:lnTo>
                  <a:lnTo>
                    <a:pt x="34576" y="571"/>
                  </a:lnTo>
                  <a:lnTo>
                    <a:pt x="35052" y="571"/>
                  </a:lnTo>
                  <a:lnTo>
                    <a:pt x="40481" y="4953"/>
                  </a:lnTo>
                  <a:lnTo>
                    <a:pt x="40481" y="9334"/>
                  </a:lnTo>
                  <a:lnTo>
                    <a:pt x="39719" y="28384"/>
                  </a:lnTo>
                  <a:lnTo>
                    <a:pt x="40481" y="28384"/>
                  </a:lnTo>
                  <a:cubicBezTo>
                    <a:pt x="42100" y="25622"/>
                    <a:pt x="45053" y="22003"/>
                    <a:pt x="49244" y="17621"/>
                  </a:cubicBezTo>
                  <a:cubicBezTo>
                    <a:pt x="53530" y="13240"/>
                    <a:pt x="58960" y="9144"/>
                    <a:pt x="65627" y="5524"/>
                  </a:cubicBezTo>
                  <a:cubicBezTo>
                    <a:pt x="72295" y="1905"/>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8" y="25241"/>
                    <a:pt x="55435"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3" name="Freeform: Shape 1089">
              <a:extLst>
                <a:ext uri="{FF2B5EF4-FFF2-40B4-BE49-F238E27FC236}">
                  <a16:creationId xmlns:a16="http://schemas.microsoft.com/office/drawing/2014/main" id="{C652C597-098B-7025-5D81-D0504A5FFE62}"/>
                </a:ext>
              </a:extLst>
            </p:cNvPr>
            <p:cNvSpPr/>
            <p:nvPr/>
          </p:nvSpPr>
          <p:spPr>
            <a:xfrm>
              <a:off x="11675745" y="7063041"/>
              <a:ext cx="177260" cy="182022"/>
            </a:xfrm>
            <a:custGeom>
              <a:avLst/>
              <a:gdLst>
                <a:gd name="connsiteX0" fmla="*/ 19621 w 177260"/>
                <a:gd name="connsiteY0" fmla="*/ 15240 h 182022"/>
                <a:gd name="connsiteX1" fmla="*/ 0 w 177260"/>
                <a:gd name="connsiteY1" fmla="*/ 12287 h 182022"/>
                <a:gd name="connsiteX2" fmla="*/ 0 w 177260"/>
                <a:gd name="connsiteY2" fmla="*/ 0 h 182022"/>
                <a:gd name="connsiteX3" fmla="*/ 45529 w 177260"/>
                <a:gd name="connsiteY3" fmla="*/ 0 h 182022"/>
                <a:gd name="connsiteX4" fmla="*/ 127063 w 177260"/>
                <a:gd name="connsiteY4" fmla="*/ 119444 h 182022"/>
                <a:gd name="connsiteX5" fmla="*/ 140779 w 177260"/>
                <a:gd name="connsiteY5" fmla="*/ 145352 h 182022"/>
                <a:gd name="connsiteX6" fmla="*/ 140779 w 177260"/>
                <a:gd name="connsiteY6" fmla="*/ 15240 h 182022"/>
                <a:gd name="connsiteX7" fmla="*/ 119539 w 177260"/>
                <a:gd name="connsiteY7" fmla="*/ 12287 h 182022"/>
                <a:gd name="connsiteX8" fmla="*/ 119539 w 177260"/>
                <a:gd name="connsiteY8" fmla="*/ 0 h 182022"/>
                <a:gd name="connsiteX9" fmla="*/ 177260 w 177260"/>
                <a:gd name="connsiteY9" fmla="*/ 0 h 182022"/>
                <a:gd name="connsiteX10" fmla="*/ 177260 w 177260"/>
                <a:gd name="connsiteY10" fmla="*/ 12287 h 182022"/>
                <a:gd name="connsiteX11" fmla="*/ 157639 w 177260"/>
                <a:gd name="connsiteY11" fmla="*/ 15240 h 182022"/>
                <a:gd name="connsiteX12" fmla="*/ 157639 w 177260"/>
                <a:gd name="connsiteY12" fmla="*/ 181927 h 182022"/>
                <a:gd name="connsiteX13" fmla="*/ 138303 w 177260"/>
                <a:gd name="connsiteY13" fmla="*/ 181927 h 182022"/>
                <a:gd name="connsiteX14" fmla="*/ 55054 w 177260"/>
                <a:gd name="connsiteY14" fmla="*/ 59817 h 182022"/>
                <a:gd name="connsiteX15" fmla="*/ 36195 w 177260"/>
                <a:gd name="connsiteY15" fmla="*/ 27527 h 182022"/>
                <a:gd name="connsiteX16" fmla="*/ 36195 w 177260"/>
                <a:gd name="connsiteY16" fmla="*/ 167545 h 182022"/>
                <a:gd name="connsiteX17" fmla="*/ 59436 w 177260"/>
                <a:gd name="connsiteY17" fmla="*/ 170021 h 182022"/>
                <a:gd name="connsiteX18" fmla="*/ 59436 w 177260"/>
                <a:gd name="connsiteY18" fmla="*/ 182023 h 182022"/>
                <a:gd name="connsiteX19" fmla="*/ 0 w 177260"/>
                <a:gd name="connsiteY19" fmla="*/ 182023 h 182022"/>
                <a:gd name="connsiteX20" fmla="*/ 0 w 177260"/>
                <a:gd name="connsiteY20" fmla="*/ 170021 h 182022"/>
                <a:gd name="connsiteX21" fmla="*/ 19621 w 177260"/>
                <a:gd name="connsiteY21" fmla="*/ 167354 h 182022"/>
                <a:gd name="connsiteX22" fmla="*/ 19621 w 177260"/>
                <a:gd name="connsiteY22" fmla="*/ 15240 h 18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2022">
                  <a:moveTo>
                    <a:pt x="19621" y="15240"/>
                  </a:moveTo>
                  <a:lnTo>
                    <a:pt x="0" y="12287"/>
                  </a:lnTo>
                  <a:lnTo>
                    <a:pt x="0" y="0"/>
                  </a:lnTo>
                  <a:lnTo>
                    <a:pt x="45529" y="0"/>
                  </a:lnTo>
                  <a:lnTo>
                    <a:pt x="127063" y="119444"/>
                  </a:lnTo>
                  <a:lnTo>
                    <a:pt x="140779" y="145352"/>
                  </a:lnTo>
                  <a:lnTo>
                    <a:pt x="140779" y="15240"/>
                  </a:lnTo>
                  <a:lnTo>
                    <a:pt x="119539" y="12287"/>
                  </a:lnTo>
                  <a:lnTo>
                    <a:pt x="119539" y="0"/>
                  </a:lnTo>
                  <a:lnTo>
                    <a:pt x="177260" y="0"/>
                  </a:lnTo>
                  <a:lnTo>
                    <a:pt x="177260" y="12287"/>
                  </a:lnTo>
                  <a:lnTo>
                    <a:pt x="157639" y="15240"/>
                  </a:lnTo>
                  <a:lnTo>
                    <a:pt x="157639" y="181927"/>
                  </a:lnTo>
                  <a:lnTo>
                    <a:pt x="138303" y="181927"/>
                  </a:lnTo>
                  <a:lnTo>
                    <a:pt x="55054" y="59817"/>
                  </a:lnTo>
                  <a:lnTo>
                    <a:pt x="36195" y="27527"/>
                  </a:lnTo>
                  <a:lnTo>
                    <a:pt x="36195" y="167545"/>
                  </a:lnTo>
                  <a:lnTo>
                    <a:pt x="59436" y="170021"/>
                  </a:lnTo>
                  <a:lnTo>
                    <a:pt x="59436" y="182023"/>
                  </a:lnTo>
                  <a:lnTo>
                    <a:pt x="0" y="182023"/>
                  </a:lnTo>
                  <a:lnTo>
                    <a:pt x="0" y="170021"/>
                  </a:lnTo>
                  <a:lnTo>
                    <a:pt x="19621" y="167354"/>
                  </a:lnTo>
                  <a:lnTo>
                    <a:pt x="19621" y="15240"/>
                  </a:lnTo>
                  <a:close/>
                </a:path>
              </a:pathLst>
            </a:custGeom>
            <a:solidFill>
              <a:srgbClr val="FFFFFF"/>
            </a:solidFill>
            <a:ln w="9525" cap="flat">
              <a:noFill/>
              <a:prstDash val="solid"/>
              <a:miter/>
            </a:ln>
          </p:spPr>
          <p:txBody>
            <a:bodyPr anchor="ctr"/>
            <a:lstStyle/>
            <a:p>
              <a:pPr>
                <a:defRPr/>
              </a:pPr>
              <a:endParaRPr lang="ro-RO"/>
            </a:p>
          </p:txBody>
        </p:sp>
        <p:sp>
          <p:nvSpPr>
            <p:cNvPr id="94" name="Freeform: Shape 1090">
              <a:extLst>
                <a:ext uri="{FF2B5EF4-FFF2-40B4-BE49-F238E27FC236}">
                  <a16:creationId xmlns:a16="http://schemas.microsoft.com/office/drawing/2014/main" id="{6521CF12-1788-ADBA-1EE8-F05DA4A5A395}"/>
                </a:ext>
              </a:extLst>
            </p:cNvPr>
            <p:cNvSpPr/>
            <p:nvPr/>
          </p:nvSpPr>
          <p:spPr>
            <a:xfrm>
              <a:off x="1186967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868 w 112585"/>
                <a:gd name="connsiteY11" fmla="*/ 121729 h 142208"/>
                <a:gd name="connsiteX12" fmla="*/ 105346 w 112585"/>
                <a:gd name="connsiteY12" fmla="*/ 113252 h 142208"/>
                <a:gd name="connsiteX13" fmla="*/ 110014 w 112585"/>
                <a:gd name="connsiteY13" fmla="*/ 124015 h 142208"/>
                <a:gd name="connsiteX14" fmla="*/ 88963 w 112585"/>
                <a:gd name="connsiteY14" fmla="*/ 136779 h 142208"/>
                <a:gd name="connsiteX15" fmla="*/ 60579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245 w 112585"/>
                <a:gd name="connsiteY20" fmla="*/ 13716 h 142208"/>
                <a:gd name="connsiteX21" fmla="*/ 36576 w 112585"/>
                <a:gd name="connsiteY21" fmla="*/ 24003 h 142208"/>
                <a:gd name="connsiteX22" fmla="*/ 26860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868" y="121729"/>
                  </a:cubicBezTo>
                  <a:cubicBezTo>
                    <a:pt x="96012" y="119348"/>
                    <a:pt x="101441" y="116586"/>
                    <a:pt x="105346" y="113252"/>
                  </a:cubicBezTo>
                  <a:lnTo>
                    <a:pt x="110014" y="124015"/>
                  </a:lnTo>
                  <a:cubicBezTo>
                    <a:pt x="105251" y="128873"/>
                    <a:pt x="98298" y="133160"/>
                    <a:pt x="88963" y="136779"/>
                  </a:cubicBezTo>
                  <a:cubicBezTo>
                    <a:pt x="79629" y="140398"/>
                    <a:pt x="70199" y="142208"/>
                    <a:pt x="60579"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245" y="13716"/>
                  </a:cubicBezTo>
                  <a:cubicBezTo>
                    <a:pt x="49816" y="13716"/>
                    <a:pt x="42196" y="17145"/>
                    <a:pt x="36576" y="24003"/>
                  </a:cubicBezTo>
                  <a:cubicBezTo>
                    <a:pt x="30956" y="30861"/>
                    <a:pt x="27718" y="42386"/>
                    <a:pt x="26860" y="58483"/>
                  </a:cubicBezTo>
                  <a:lnTo>
                    <a:pt x="85630" y="58483"/>
                  </a:lnTo>
                  <a:close/>
                </a:path>
              </a:pathLst>
            </a:custGeom>
            <a:solidFill>
              <a:srgbClr val="FFFFFF"/>
            </a:solidFill>
            <a:ln w="9525" cap="flat">
              <a:noFill/>
              <a:prstDash val="solid"/>
              <a:miter/>
            </a:ln>
          </p:spPr>
          <p:txBody>
            <a:bodyPr anchor="ctr"/>
            <a:lstStyle/>
            <a:p>
              <a:pPr>
                <a:defRPr/>
              </a:pPr>
              <a:endParaRPr lang="ro-RO"/>
            </a:p>
          </p:txBody>
        </p:sp>
        <p:sp>
          <p:nvSpPr>
            <p:cNvPr id="95" name="Freeform: Shape 1091">
              <a:extLst>
                <a:ext uri="{FF2B5EF4-FFF2-40B4-BE49-F238E27FC236}">
                  <a16:creationId xmlns:a16="http://schemas.microsoft.com/office/drawing/2014/main" id="{E485B627-7872-0D32-6507-BC664B8309EF}"/>
                </a:ext>
              </a:extLst>
            </p:cNvPr>
            <p:cNvSpPr/>
            <p:nvPr/>
          </p:nvSpPr>
          <p:spPr>
            <a:xfrm>
              <a:off x="11999785" y="7073709"/>
              <a:ext cx="88201" cy="173640"/>
            </a:xfrm>
            <a:custGeom>
              <a:avLst/>
              <a:gdLst>
                <a:gd name="connsiteX0" fmla="*/ 24479 w 88201"/>
                <a:gd name="connsiteY0" fmla="*/ 167259 h 173640"/>
                <a:gd name="connsiteX1" fmla="*/ 17621 w 88201"/>
                <a:gd name="connsiteY1" fmla="*/ 145447 h 173640"/>
                <a:gd name="connsiteX2" fmla="*/ 17621 w 88201"/>
                <a:gd name="connsiteY2" fmla="*/ 51435 h 173640"/>
                <a:gd name="connsiteX3" fmla="*/ 0 w 88201"/>
                <a:gd name="connsiteY3" fmla="*/ 51435 h 173640"/>
                <a:gd name="connsiteX4" fmla="*/ 0 w 88201"/>
                <a:gd name="connsiteY4" fmla="*/ 40386 h 173640"/>
                <a:gd name="connsiteX5" fmla="*/ 6858 w 88201"/>
                <a:gd name="connsiteY5" fmla="*/ 38672 h 173640"/>
                <a:gd name="connsiteX6" fmla="*/ 14478 w 88201"/>
                <a:gd name="connsiteY6" fmla="*/ 36005 h 173640"/>
                <a:gd name="connsiteX7" fmla="*/ 20574 w 88201"/>
                <a:gd name="connsiteY7" fmla="*/ 27241 h 173640"/>
                <a:gd name="connsiteX8" fmla="*/ 25241 w 88201"/>
                <a:gd name="connsiteY8" fmla="*/ 12287 h 173640"/>
                <a:gd name="connsiteX9" fmla="*/ 28385 w 88201"/>
                <a:gd name="connsiteY9" fmla="*/ 0 h 173640"/>
                <a:gd name="connsiteX10" fmla="*/ 42863 w 88201"/>
                <a:gd name="connsiteY10" fmla="*/ 0 h 173640"/>
                <a:gd name="connsiteX11" fmla="*/ 43339 w 88201"/>
                <a:gd name="connsiteY11" fmla="*/ 35243 h 173640"/>
                <a:gd name="connsiteX12" fmla="*/ 84201 w 88201"/>
                <a:gd name="connsiteY12" fmla="*/ 35243 h 173640"/>
                <a:gd name="connsiteX13" fmla="*/ 84201 w 88201"/>
                <a:gd name="connsiteY13" fmla="*/ 51435 h 173640"/>
                <a:gd name="connsiteX14" fmla="*/ 43339 w 88201"/>
                <a:gd name="connsiteY14" fmla="*/ 51435 h 173640"/>
                <a:gd name="connsiteX15" fmla="*/ 43339 w 88201"/>
                <a:gd name="connsiteY15" fmla="*/ 126587 h 173640"/>
                <a:gd name="connsiteX16" fmla="*/ 44196 w 88201"/>
                <a:gd name="connsiteY16" fmla="*/ 146209 h 173640"/>
                <a:gd name="connsiteX17" fmla="*/ 47911 w 88201"/>
                <a:gd name="connsiteY17" fmla="*/ 153543 h 173640"/>
                <a:gd name="connsiteX18" fmla="*/ 57531 w 88201"/>
                <a:gd name="connsiteY18" fmla="*/ 155258 h 173640"/>
                <a:gd name="connsiteX19" fmla="*/ 72104 w 88201"/>
                <a:gd name="connsiteY19" fmla="*/ 153543 h 173640"/>
                <a:gd name="connsiteX20" fmla="*/ 84487 w 88201"/>
                <a:gd name="connsiteY20" fmla="*/ 149828 h 173640"/>
                <a:gd name="connsiteX21" fmla="*/ 88202 w 88201"/>
                <a:gd name="connsiteY21" fmla="*/ 160877 h 173640"/>
                <a:gd name="connsiteX22" fmla="*/ 69247 w 88201"/>
                <a:gd name="connsiteY22" fmla="*/ 169450 h 173640"/>
                <a:gd name="connsiteX23" fmla="*/ 45339 w 88201"/>
                <a:gd name="connsiteY23" fmla="*/ 173641 h 173640"/>
                <a:gd name="connsiteX24" fmla="*/ 24479 w 88201"/>
                <a:gd name="connsiteY24" fmla="*/ 167259 h 17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640">
                  <a:moveTo>
                    <a:pt x="24479" y="167259"/>
                  </a:moveTo>
                  <a:cubicBezTo>
                    <a:pt x="19907" y="162973"/>
                    <a:pt x="17621" y="155734"/>
                    <a:pt x="17621" y="145447"/>
                  </a:cubicBezTo>
                  <a:lnTo>
                    <a:pt x="17621" y="51435"/>
                  </a:lnTo>
                  <a:lnTo>
                    <a:pt x="0" y="51435"/>
                  </a:lnTo>
                  <a:lnTo>
                    <a:pt x="0" y="40386"/>
                  </a:lnTo>
                  <a:cubicBezTo>
                    <a:pt x="762" y="40195"/>
                    <a:pt x="3143" y="39624"/>
                    <a:pt x="6858" y="38672"/>
                  </a:cubicBezTo>
                  <a:cubicBezTo>
                    <a:pt x="10573" y="37719"/>
                    <a:pt x="13144" y="36766"/>
                    <a:pt x="14478" y="36005"/>
                  </a:cubicBezTo>
                  <a:cubicBezTo>
                    <a:pt x="17050" y="34576"/>
                    <a:pt x="19145" y="31623"/>
                    <a:pt x="20574" y="27241"/>
                  </a:cubicBezTo>
                  <a:cubicBezTo>
                    <a:pt x="21907" y="24098"/>
                    <a:pt x="23431" y="19145"/>
                    <a:pt x="25241" y="12287"/>
                  </a:cubicBezTo>
                  <a:cubicBezTo>
                    <a:pt x="27051" y="5429"/>
                    <a:pt x="28099" y="1333"/>
                    <a:pt x="28385"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8"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828"/>
                  </a:cubicBezTo>
                  <a:lnTo>
                    <a:pt x="88202" y="160877"/>
                  </a:lnTo>
                  <a:cubicBezTo>
                    <a:pt x="84296" y="163830"/>
                    <a:pt x="77915" y="166688"/>
                    <a:pt x="69247" y="169450"/>
                  </a:cubicBezTo>
                  <a:cubicBezTo>
                    <a:pt x="60579" y="172212"/>
                    <a:pt x="52578" y="173641"/>
                    <a:pt x="45339" y="173641"/>
                  </a:cubicBezTo>
                  <a:cubicBezTo>
                    <a:pt x="36005" y="173641"/>
                    <a:pt x="29051" y="171545"/>
                    <a:pt x="24479" y="167259"/>
                  </a:cubicBezTo>
                  <a:close/>
                </a:path>
              </a:pathLst>
            </a:custGeom>
            <a:solidFill>
              <a:srgbClr val="FFFFFF"/>
            </a:solidFill>
            <a:ln w="9525" cap="flat">
              <a:noFill/>
              <a:prstDash val="solid"/>
              <a:miter/>
            </a:ln>
          </p:spPr>
          <p:txBody>
            <a:bodyPr anchor="ctr"/>
            <a:lstStyle/>
            <a:p>
              <a:pPr>
                <a:defRPr/>
              </a:pPr>
              <a:endParaRPr lang="ro-RO"/>
            </a:p>
          </p:txBody>
        </p:sp>
        <p:sp>
          <p:nvSpPr>
            <p:cNvPr id="96" name="Freeform: Shape 1092">
              <a:extLst>
                <a:ext uri="{FF2B5EF4-FFF2-40B4-BE49-F238E27FC236}">
                  <a16:creationId xmlns:a16="http://schemas.microsoft.com/office/drawing/2014/main" id="{6C7B8429-F444-306B-C06F-79C0D5E23921}"/>
                </a:ext>
              </a:extLst>
            </p:cNvPr>
            <p:cNvSpPr/>
            <p:nvPr/>
          </p:nvSpPr>
          <p:spPr>
            <a:xfrm>
              <a:off x="12103226" y="7105332"/>
              <a:ext cx="95535" cy="139541"/>
            </a:xfrm>
            <a:custGeom>
              <a:avLst/>
              <a:gdLst>
                <a:gd name="connsiteX0" fmla="*/ 95 w 95535"/>
                <a:gd name="connsiteY0" fmla="*/ 127540 h 139541"/>
                <a:gd name="connsiteX1" fmla="*/ 18479 w 95535"/>
                <a:gd name="connsiteY1" fmla="*/ 126111 h 139541"/>
                <a:gd name="connsiteX2" fmla="*/ 18479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4 h 139541"/>
                <a:gd name="connsiteX9" fmla="*/ 39719 w 95535"/>
                <a:gd name="connsiteY9" fmla="*/ 28384 h 139541"/>
                <a:gd name="connsiteX10" fmla="*/ 40481 w 95535"/>
                <a:gd name="connsiteY10" fmla="*/ 28384 h 139541"/>
                <a:gd name="connsiteX11" fmla="*/ 49244 w 95535"/>
                <a:gd name="connsiteY11" fmla="*/ 17621 h 139541"/>
                <a:gd name="connsiteX12" fmla="*/ 65627 w 95535"/>
                <a:gd name="connsiteY12" fmla="*/ 5524 h 139541"/>
                <a:gd name="connsiteX13" fmla="*/ 87440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7 w 95535"/>
                <a:gd name="connsiteY20" fmla="*/ 127825 h 139541"/>
                <a:gd name="connsiteX21" fmla="*/ 74867 w 95535"/>
                <a:gd name="connsiteY21" fmla="*/ 139541 h 139541"/>
                <a:gd name="connsiteX22" fmla="*/ 0 w 95535"/>
                <a:gd name="connsiteY22" fmla="*/ 139541 h 139541"/>
                <a:gd name="connsiteX23" fmla="*/ 0 w 95535"/>
                <a:gd name="connsiteY23" fmla="*/ 127540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540"/>
                  </a:moveTo>
                  <a:lnTo>
                    <a:pt x="18479" y="126111"/>
                  </a:lnTo>
                  <a:lnTo>
                    <a:pt x="18479" y="22574"/>
                  </a:lnTo>
                  <a:lnTo>
                    <a:pt x="857" y="18193"/>
                  </a:lnTo>
                  <a:lnTo>
                    <a:pt x="857" y="4953"/>
                  </a:lnTo>
                  <a:lnTo>
                    <a:pt x="34576" y="571"/>
                  </a:lnTo>
                  <a:lnTo>
                    <a:pt x="35052" y="571"/>
                  </a:lnTo>
                  <a:lnTo>
                    <a:pt x="40481" y="4953"/>
                  </a:lnTo>
                  <a:lnTo>
                    <a:pt x="40481" y="9334"/>
                  </a:lnTo>
                  <a:lnTo>
                    <a:pt x="39719" y="28384"/>
                  </a:lnTo>
                  <a:lnTo>
                    <a:pt x="40481" y="28384"/>
                  </a:lnTo>
                  <a:cubicBezTo>
                    <a:pt x="42101" y="25622"/>
                    <a:pt x="45053" y="22003"/>
                    <a:pt x="49244" y="17621"/>
                  </a:cubicBezTo>
                  <a:cubicBezTo>
                    <a:pt x="53531" y="13240"/>
                    <a:pt x="58960" y="9144"/>
                    <a:pt x="65627" y="5524"/>
                  </a:cubicBezTo>
                  <a:cubicBezTo>
                    <a:pt x="72295" y="1810"/>
                    <a:pt x="79534" y="0"/>
                    <a:pt x="87440" y="0"/>
                  </a:cubicBezTo>
                  <a:cubicBezTo>
                    <a:pt x="90678" y="0"/>
                    <a:pt x="93345" y="381"/>
                    <a:pt x="95536" y="1238"/>
                  </a:cubicBezTo>
                  <a:lnTo>
                    <a:pt x="95536" y="28670"/>
                  </a:lnTo>
                  <a:cubicBezTo>
                    <a:pt x="94393" y="27908"/>
                    <a:pt x="92583" y="27051"/>
                    <a:pt x="90011" y="26384"/>
                  </a:cubicBezTo>
                  <a:cubicBezTo>
                    <a:pt x="87440" y="25622"/>
                    <a:pt x="84677" y="25241"/>
                    <a:pt x="81534" y="25241"/>
                  </a:cubicBezTo>
                  <a:cubicBezTo>
                    <a:pt x="68009" y="25241"/>
                    <a:pt x="55436" y="29432"/>
                    <a:pt x="43815" y="37719"/>
                  </a:cubicBezTo>
                  <a:lnTo>
                    <a:pt x="43815" y="125825"/>
                  </a:lnTo>
                  <a:lnTo>
                    <a:pt x="74867" y="127825"/>
                  </a:lnTo>
                  <a:lnTo>
                    <a:pt x="74867" y="139541"/>
                  </a:lnTo>
                  <a:lnTo>
                    <a:pt x="0" y="139541"/>
                  </a:lnTo>
                  <a:lnTo>
                    <a:pt x="0" y="127540"/>
                  </a:lnTo>
                  <a:close/>
                </a:path>
              </a:pathLst>
            </a:custGeom>
            <a:solidFill>
              <a:srgbClr val="FFFFFF"/>
            </a:solidFill>
            <a:ln w="9525" cap="flat">
              <a:noFill/>
              <a:prstDash val="solid"/>
              <a:miter/>
            </a:ln>
          </p:spPr>
          <p:txBody>
            <a:bodyPr anchor="ctr"/>
            <a:lstStyle/>
            <a:p>
              <a:pPr>
                <a:defRPr/>
              </a:pPr>
              <a:endParaRPr lang="ro-RO"/>
            </a:p>
          </p:txBody>
        </p:sp>
        <p:sp>
          <p:nvSpPr>
            <p:cNvPr id="97" name="Freeform: Shape 1093">
              <a:extLst>
                <a:ext uri="{FF2B5EF4-FFF2-40B4-BE49-F238E27FC236}">
                  <a16:creationId xmlns:a16="http://schemas.microsoft.com/office/drawing/2014/main" id="{7FBA808D-BF74-20A2-0F96-9067E8E0BF71}"/>
                </a:ext>
              </a:extLst>
            </p:cNvPr>
            <p:cNvSpPr/>
            <p:nvPr/>
          </p:nvSpPr>
          <p:spPr>
            <a:xfrm>
              <a:off x="12214764" y="7106094"/>
              <a:ext cx="120205" cy="141446"/>
            </a:xfrm>
            <a:custGeom>
              <a:avLst/>
              <a:gdLst>
                <a:gd name="connsiteX0" fmla="*/ 23146 w 120205"/>
                <a:gd name="connsiteY0" fmla="*/ 68199 h 141446"/>
                <a:gd name="connsiteX1" fmla="*/ 81439 w 120205"/>
                <a:gd name="connsiteY1" fmla="*/ 56579 h 141446"/>
                <a:gd name="connsiteX2" fmla="*/ 81439 w 120205"/>
                <a:gd name="connsiteY2" fmla="*/ 49721 h 141446"/>
                <a:gd name="connsiteX3" fmla="*/ 78962 w 120205"/>
                <a:gd name="connsiteY3" fmla="*/ 31623 h 141446"/>
                <a:gd name="connsiteX4" fmla="*/ 70485 w 120205"/>
                <a:gd name="connsiteY4" fmla="*/ 22003 h 141446"/>
                <a:gd name="connsiteX5" fmla="*/ 53435 w 120205"/>
                <a:gd name="connsiteY5" fmla="*/ 18955 h 141446"/>
                <a:gd name="connsiteX6" fmla="*/ 31051 w 120205"/>
                <a:gd name="connsiteY6" fmla="*/ 22479 h 141446"/>
                <a:gd name="connsiteX7" fmla="*/ 11335 w 120205"/>
                <a:gd name="connsiteY7" fmla="*/ 31147 h 141446"/>
                <a:gd name="connsiteX8" fmla="*/ 5239 w 120205"/>
                <a:gd name="connsiteY8" fmla="*/ 18383 h 141446"/>
                <a:gd name="connsiteX9" fmla="*/ 16954 w 120205"/>
                <a:gd name="connsiteY9" fmla="*/ 11240 h 141446"/>
                <a:gd name="connsiteX10" fmla="*/ 36767 w 120205"/>
                <a:gd name="connsiteY10" fmla="*/ 3429 h 141446"/>
                <a:gd name="connsiteX11" fmla="*/ 59246 w 120205"/>
                <a:gd name="connsiteY11" fmla="*/ 0 h 141446"/>
                <a:gd name="connsiteX12" fmla="*/ 86773 w 120205"/>
                <a:gd name="connsiteY12" fmla="*/ 4763 h 141446"/>
                <a:gd name="connsiteX13" fmla="*/ 101346 w 120205"/>
                <a:gd name="connsiteY13" fmla="*/ 20098 h 141446"/>
                <a:gd name="connsiteX14" fmla="*/ 105728 w 120205"/>
                <a:gd name="connsiteY14" fmla="*/ 48197 h 141446"/>
                <a:gd name="connsiteX15" fmla="*/ 105728 w 120205"/>
                <a:gd name="connsiteY15" fmla="*/ 126778 h 141446"/>
                <a:gd name="connsiteX16" fmla="*/ 120205 w 120205"/>
                <a:gd name="connsiteY16" fmla="*/ 126778 h 141446"/>
                <a:gd name="connsiteX17" fmla="*/ 120205 w 120205"/>
                <a:gd name="connsiteY17" fmla="*/ 137541 h 141446"/>
                <a:gd name="connsiteX18" fmla="*/ 107823 w 120205"/>
                <a:gd name="connsiteY18" fmla="*/ 140018 h 141446"/>
                <a:gd name="connsiteX19" fmla="*/ 94774 w 120205"/>
                <a:gd name="connsiteY19" fmla="*/ 141256 h 141446"/>
                <a:gd name="connsiteX20" fmla="*/ 85439 w 120205"/>
                <a:gd name="connsiteY20" fmla="*/ 139160 h 141446"/>
                <a:gd name="connsiteX21" fmla="*/ 82963 w 120205"/>
                <a:gd name="connsiteY21" fmla="*/ 130016 h 141446"/>
                <a:gd name="connsiteX22" fmla="*/ 82963 w 120205"/>
                <a:gd name="connsiteY22" fmla="*/ 121920 h 141446"/>
                <a:gd name="connsiteX23" fmla="*/ 64961 w 120205"/>
                <a:gd name="connsiteY23" fmla="*/ 135350 h 141446"/>
                <a:gd name="connsiteX24" fmla="*/ 40862 w 120205"/>
                <a:gd name="connsiteY24" fmla="*/ 141446 h 141446"/>
                <a:gd name="connsiteX25" fmla="*/ 11621 w 120205"/>
                <a:gd name="connsiteY25" fmla="*/ 131255 h 141446"/>
                <a:gd name="connsiteX26" fmla="*/ 0 w 120205"/>
                <a:gd name="connsiteY26" fmla="*/ 102013 h 141446"/>
                <a:gd name="connsiteX27" fmla="*/ 23146 w 120205"/>
                <a:gd name="connsiteY27" fmla="*/ 68199 h 141446"/>
                <a:gd name="connsiteX28" fmla="*/ 66294 w 120205"/>
                <a:gd name="connsiteY28" fmla="*/ 120968 h 141446"/>
                <a:gd name="connsiteX29" fmla="*/ 81439 w 120205"/>
                <a:gd name="connsiteY29" fmla="*/ 111633 h 141446"/>
                <a:gd name="connsiteX30" fmla="*/ 81439 w 120205"/>
                <a:gd name="connsiteY30" fmla="*/ 69533 h 141446"/>
                <a:gd name="connsiteX31" fmla="*/ 41148 w 120205"/>
                <a:gd name="connsiteY31" fmla="*/ 77724 h 141446"/>
                <a:gd name="connsiteX32" fmla="*/ 27527 w 120205"/>
                <a:gd name="connsiteY32" fmla="*/ 99155 h 141446"/>
                <a:gd name="connsiteX33" fmla="*/ 34004 w 120205"/>
                <a:gd name="connsiteY33" fmla="*/ 118586 h 141446"/>
                <a:gd name="connsiteX34" fmla="*/ 51530 w 120205"/>
                <a:gd name="connsiteY34" fmla="*/ 124873 h 141446"/>
                <a:gd name="connsiteX35" fmla="*/ 66294 w 120205"/>
                <a:gd name="connsiteY35" fmla="*/ 12096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446">
                  <a:moveTo>
                    <a:pt x="23146" y="68199"/>
                  </a:moveTo>
                  <a:cubicBezTo>
                    <a:pt x="38481" y="60960"/>
                    <a:pt x="57912" y="57055"/>
                    <a:pt x="81439" y="56579"/>
                  </a:cubicBezTo>
                  <a:lnTo>
                    <a:pt x="81439" y="49721"/>
                  </a:lnTo>
                  <a:cubicBezTo>
                    <a:pt x="81439" y="42101"/>
                    <a:pt x="80582" y="36005"/>
                    <a:pt x="78962" y="31623"/>
                  </a:cubicBezTo>
                  <a:cubicBezTo>
                    <a:pt x="77343" y="27242"/>
                    <a:pt x="74486" y="24003"/>
                    <a:pt x="70485" y="22003"/>
                  </a:cubicBezTo>
                  <a:cubicBezTo>
                    <a:pt x="66484" y="20003"/>
                    <a:pt x="60865" y="18955"/>
                    <a:pt x="53435" y="18955"/>
                  </a:cubicBezTo>
                  <a:cubicBezTo>
                    <a:pt x="45149" y="18955"/>
                    <a:pt x="37624" y="20098"/>
                    <a:pt x="31051" y="22479"/>
                  </a:cubicBezTo>
                  <a:cubicBezTo>
                    <a:pt x="24479" y="24860"/>
                    <a:pt x="17907" y="27718"/>
                    <a:pt x="11335" y="31147"/>
                  </a:cubicBezTo>
                  <a:lnTo>
                    <a:pt x="5239" y="18383"/>
                  </a:lnTo>
                  <a:cubicBezTo>
                    <a:pt x="7334" y="16574"/>
                    <a:pt x="11240" y="14192"/>
                    <a:pt x="16954" y="11240"/>
                  </a:cubicBezTo>
                  <a:cubicBezTo>
                    <a:pt x="22670" y="8287"/>
                    <a:pt x="29242" y="5715"/>
                    <a:pt x="36767" y="3429"/>
                  </a:cubicBezTo>
                  <a:cubicBezTo>
                    <a:pt x="44291" y="1143"/>
                    <a:pt x="51816" y="0"/>
                    <a:pt x="59246"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5" y="126778"/>
                  </a:lnTo>
                  <a:lnTo>
                    <a:pt x="120205" y="137541"/>
                  </a:lnTo>
                  <a:cubicBezTo>
                    <a:pt x="116967" y="138398"/>
                    <a:pt x="112776" y="139160"/>
                    <a:pt x="107823" y="140018"/>
                  </a:cubicBezTo>
                  <a:cubicBezTo>
                    <a:pt x="102870" y="140780"/>
                    <a:pt x="98488" y="141256"/>
                    <a:pt x="94774" y="141256"/>
                  </a:cubicBezTo>
                  <a:cubicBezTo>
                    <a:pt x="90202" y="141256"/>
                    <a:pt x="87058" y="140589"/>
                    <a:pt x="85439" y="139160"/>
                  </a:cubicBezTo>
                  <a:cubicBezTo>
                    <a:pt x="83820" y="137731"/>
                    <a:pt x="82963" y="134684"/>
                    <a:pt x="82963" y="130016"/>
                  </a:cubicBezTo>
                  <a:lnTo>
                    <a:pt x="82963" y="121920"/>
                  </a:lnTo>
                  <a:cubicBezTo>
                    <a:pt x="78105" y="126778"/>
                    <a:pt x="72104" y="131350"/>
                    <a:pt x="64961" y="135350"/>
                  </a:cubicBezTo>
                  <a:cubicBezTo>
                    <a:pt x="57817" y="139351"/>
                    <a:pt x="49816" y="141446"/>
                    <a:pt x="40862" y="141446"/>
                  </a:cubicBezTo>
                  <a:cubicBezTo>
                    <a:pt x="29146" y="141446"/>
                    <a:pt x="19336" y="138017"/>
                    <a:pt x="11621" y="131255"/>
                  </a:cubicBezTo>
                  <a:cubicBezTo>
                    <a:pt x="3905" y="124492"/>
                    <a:pt x="0" y="114776"/>
                    <a:pt x="0" y="102013"/>
                  </a:cubicBezTo>
                  <a:cubicBezTo>
                    <a:pt x="191" y="86773"/>
                    <a:pt x="7811" y="75438"/>
                    <a:pt x="23146" y="68199"/>
                  </a:cubicBezTo>
                  <a:close/>
                  <a:moveTo>
                    <a:pt x="66294" y="120968"/>
                  </a:moveTo>
                  <a:cubicBezTo>
                    <a:pt x="71818"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674" y="123539"/>
                    <a:pt x="66294" y="120968"/>
                  </a:cubicBezTo>
                  <a:close/>
                </a:path>
              </a:pathLst>
            </a:custGeom>
            <a:solidFill>
              <a:srgbClr val="FFFFFF"/>
            </a:solidFill>
            <a:ln w="9525" cap="flat">
              <a:noFill/>
              <a:prstDash val="solid"/>
              <a:miter/>
            </a:ln>
          </p:spPr>
          <p:txBody>
            <a:bodyPr anchor="ctr"/>
            <a:lstStyle/>
            <a:p>
              <a:pPr>
                <a:defRPr/>
              </a:pPr>
              <a:endParaRPr lang="ro-RO"/>
            </a:p>
          </p:txBody>
        </p:sp>
        <p:sp>
          <p:nvSpPr>
            <p:cNvPr id="98" name="Freeform: Shape 1094">
              <a:extLst>
                <a:ext uri="{FF2B5EF4-FFF2-40B4-BE49-F238E27FC236}">
                  <a16:creationId xmlns:a16="http://schemas.microsoft.com/office/drawing/2014/main" id="{84F5E8D7-E785-4F4E-2B14-555B9FCCCC34}"/>
                </a:ext>
              </a:extLst>
            </p:cNvPr>
            <p:cNvSpPr/>
            <p:nvPr/>
          </p:nvSpPr>
          <p:spPr>
            <a:xfrm>
              <a:off x="12349257" y="7105904"/>
              <a:ext cx="147732" cy="138969"/>
            </a:xfrm>
            <a:custGeom>
              <a:avLst/>
              <a:gdLst>
                <a:gd name="connsiteX0" fmla="*/ 17621 w 147732"/>
                <a:gd name="connsiteY0" fmla="*/ 22003 h 138969"/>
                <a:gd name="connsiteX1" fmla="*/ 0 w 147732"/>
                <a:gd name="connsiteY1" fmla="*/ 17621 h 138969"/>
                <a:gd name="connsiteX2" fmla="*/ 0 w 147732"/>
                <a:gd name="connsiteY2" fmla="*/ 4381 h 138969"/>
                <a:gd name="connsiteX3" fmla="*/ 34957 w 147732"/>
                <a:gd name="connsiteY3" fmla="*/ 0 h 138969"/>
                <a:gd name="connsiteX4" fmla="*/ 35719 w 147732"/>
                <a:gd name="connsiteY4" fmla="*/ 0 h 138969"/>
                <a:gd name="connsiteX5" fmla="*/ 40862 w 147732"/>
                <a:gd name="connsiteY5" fmla="*/ 4381 h 138969"/>
                <a:gd name="connsiteX6" fmla="*/ 40862 w 147732"/>
                <a:gd name="connsiteY6" fmla="*/ 14669 h 138969"/>
                <a:gd name="connsiteX7" fmla="*/ 40577 w 147732"/>
                <a:gd name="connsiteY7" fmla="*/ 20574 h 138969"/>
                <a:gd name="connsiteX8" fmla="*/ 63818 w 147732"/>
                <a:gd name="connsiteY8" fmla="*/ 6382 h 138969"/>
                <a:gd name="connsiteX9" fmla="*/ 91440 w 147732"/>
                <a:gd name="connsiteY9" fmla="*/ 0 h 138969"/>
                <a:gd name="connsiteX10" fmla="*/ 115253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7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7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1"/>
                  </a:lnTo>
                  <a:lnTo>
                    <a:pt x="34957" y="0"/>
                  </a:lnTo>
                  <a:lnTo>
                    <a:pt x="35719" y="0"/>
                  </a:lnTo>
                  <a:lnTo>
                    <a:pt x="40862" y="4381"/>
                  </a:lnTo>
                  <a:lnTo>
                    <a:pt x="40862" y="14669"/>
                  </a:lnTo>
                  <a:lnTo>
                    <a:pt x="40577" y="20574"/>
                  </a:lnTo>
                  <a:cubicBezTo>
                    <a:pt x="46482" y="15335"/>
                    <a:pt x="54197" y="10668"/>
                    <a:pt x="63818" y="6382"/>
                  </a:cubicBezTo>
                  <a:cubicBezTo>
                    <a:pt x="73438" y="2096"/>
                    <a:pt x="82677" y="0"/>
                    <a:pt x="91440" y="0"/>
                  </a:cubicBezTo>
                  <a:cubicBezTo>
                    <a:pt x="101727" y="0"/>
                    <a:pt x="109633" y="2000"/>
                    <a:pt x="115253"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4" y="39052"/>
                    <a:pt x="102870" y="33528"/>
                  </a:cubicBezTo>
                  <a:cubicBezTo>
                    <a:pt x="101537"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6" y="138970"/>
                  </a:lnTo>
                  <a:lnTo>
                    <a:pt x="2096" y="126968"/>
                  </a:lnTo>
                  <a:lnTo>
                    <a:pt x="17526" y="124777"/>
                  </a:lnTo>
                  <a:lnTo>
                    <a:pt x="17526" y="22003"/>
                  </a:lnTo>
                  <a:close/>
                </a:path>
              </a:pathLst>
            </a:custGeom>
            <a:solidFill>
              <a:srgbClr val="FFFFFF"/>
            </a:solidFill>
            <a:ln w="9525" cap="flat">
              <a:noFill/>
              <a:prstDash val="solid"/>
              <a:miter/>
            </a:ln>
          </p:spPr>
          <p:txBody>
            <a:bodyPr anchor="ctr"/>
            <a:lstStyle/>
            <a:p>
              <a:pPr>
                <a:defRPr/>
              </a:pPr>
              <a:endParaRPr lang="ro-RO"/>
            </a:p>
          </p:txBody>
        </p:sp>
        <p:sp>
          <p:nvSpPr>
            <p:cNvPr id="99" name="Freeform: Shape 1095">
              <a:extLst>
                <a:ext uri="{FF2B5EF4-FFF2-40B4-BE49-F238E27FC236}">
                  <a16:creationId xmlns:a16="http://schemas.microsoft.com/office/drawing/2014/main" id="{8528BD34-C762-8983-46DA-08CDC124448E}"/>
                </a:ext>
              </a:extLst>
            </p:cNvPr>
            <p:cNvSpPr/>
            <p:nvPr/>
          </p:nvSpPr>
          <p:spPr>
            <a:xfrm>
              <a:off x="12517088"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4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39 w 99155"/>
                <a:gd name="connsiteY20" fmla="*/ 12478 h 141446"/>
                <a:gd name="connsiteX21" fmla="*/ 31623 w 99155"/>
                <a:gd name="connsiteY21" fmla="*/ 17335 h 141446"/>
                <a:gd name="connsiteX22" fmla="*/ 24860 w 99155"/>
                <a:gd name="connsiteY22" fmla="*/ 30575 h 141446"/>
                <a:gd name="connsiteX23" fmla="*/ 28384 w 99155"/>
                <a:gd name="connsiteY23" fmla="*/ 42672 h 141446"/>
                <a:gd name="connsiteX24" fmla="*/ 37338 w 99155"/>
                <a:gd name="connsiteY24" fmla="*/ 50387 h 141446"/>
                <a:gd name="connsiteX25" fmla="*/ 52006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4" y="88297"/>
                  </a:cubicBezTo>
                  <a:cubicBezTo>
                    <a:pt x="53911" y="85725"/>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1"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39" y="12478"/>
                  </a:cubicBezTo>
                  <a:cubicBezTo>
                    <a:pt x="42005" y="12478"/>
                    <a:pt x="36100" y="14097"/>
                    <a:pt x="31623" y="17335"/>
                  </a:cubicBezTo>
                  <a:cubicBezTo>
                    <a:pt x="27146" y="20574"/>
                    <a:pt x="24860" y="25051"/>
                    <a:pt x="24860" y="30575"/>
                  </a:cubicBezTo>
                  <a:cubicBezTo>
                    <a:pt x="24860" y="35433"/>
                    <a:pt x="26003" y="39529"/>
                    <a:pt x="28384" y="42672"/>
                  </a:cubicBezTo>
                  <a:cubicBezTo>
                    <a:pt x="30766" y="45815"/>
                    <a:pt x="33718" y="48387"/>
                    <a:pt x="37338" y="50387"/>
                  </a:cubicBezTo>
                  <a:cubicBezTo>
                    <a:pt x="40957" y="52388"/>
                    <a:pt x="45815" y="54673"/>
                    <a:pt x="52006"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724"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0" name="Freeform: Shape 1096">
              <a:extLst>
                <a:ext uri="{FF2B5EF4-FFF2-40B4-BE49-F238E27FC236}">
                  <a16:creationId xmlns:a16="http://schemas.microsoft.com/office/drawing/2014/main" id="{96E2A3C1-31FC-68CA-EC27-E4BC2C80317A}"/>
                </a:ext>
              </a:extLst>
            </p:cNvPr>
            <p:cNvSpPr/>
            <p:nvPr/>
          </p:nvSpPr>
          <p:spPr>
            <a:xfrm>
              <a:off x="12635388" y="7105904"/>
              <a:ext cx="229076" cy="139064"/>
            </a:xfrm>
            <a:custGeom>
              <a:avLst/>
              <a:gdLst>
                <a:gd name="connsiteX0" fmla="*/ 2667 w 229076"/>
                <a:gd name="connsiteY0" fmla="*/ 126968 h 139064"/>
                <a:gd name="connsiteX1" fmla="*/ 17621 w 229076"/>
                <a:gd name="connsiteY1" fmla="*/ 124777 h 139064"/>
                <a:gd name="connsiteX2" fmla="*/ 17621 w 229076"/>
                <a:gd name="connsiteY2" fmla="*/ 22003 h 139064"/>
                <a:gd name="connsiteX3" fmla="*/ 0 w 229076"/>
                <a:gd name="connsiteY3" fmla="*/ 17621 h 139064"/>
                <a:gd name="connsiteX4" fmla="*/ 0 w 229076"/>
                <a:gd name="connsiteY4" fmla="*/ 4381 h 139064"/>
                <a:gd name="connsiteX5" fmla="*/ 34957 w 229076"/>
                <a:gd name="connsiteY5" fmla="*/ 0 h 139064"/>
                <a:gd name="connsiteX6" fmla="*/ 39338 w 229076"/>
                <a:gd name="connsiteY6" fmla="*/ 3143 h 139064"/>
                <a:gd name="connsiteX7" fmla="*/ 40767 w 229076"/>
                <a:gd name="connsiteY7" fmla="*/ 12954 h 139064"/>
                <a:gd name="connsiteX8" fmla="*/ 40481 w 229076"/>
                <a:gd name="connsiteY8" fmla="*/ 20765 h 139064"/>
                <a:gd name="connsiteX9" fmla="*/ 63817 w 229076"/>
                <a:gd name="connsiteY9" fmla="*/ 6477 h 139064"/>
                <a:gd name="connsiteX10" fmla="*/ 90392 w 229076"/>
                <a:gd name="connsiteY10" fmla="*/ 0 h 139064"/>
                <a:gd name="connsiteX11" fmla="*/ 111728 w 229076"/>
                <a:gd name="connsiteY11" fmla="*/ 4381 h 139064"/>
                <a:gd name="connsiteX12" fmla="*/ 123920 w 229076"/>
                <a:gd name="connsiteY12" fmla="*/ 18098 h 139064"/>
                <a:gd name="connsiteX13" fmla="*/ 145828 w 229076"/>
                <a:gd name="connsiteY13" fmla="*/ 5715 h 139064"/>
                <a:gd name="connsiteX14" fmla="*/ 172117 w 229076"/>
                <a:gd name="connsiteY14" fmla="*/ 0 h 139064"/>
                <a:gd name="connsiteX15" fmla="*/ 195834 w 229076"/>
                <a:gd name="connsiteY15" fmla="*/ 5715 h 139064"/>
                <a:gd name="connsiteX16" fmla="*/ 207931 w 229076"/>
                <a:gd name="connsiteY16" fmla="*/ 23622 h 139064"/>
                <a:gd name="connsiteX17" fmla="*/ 211455 w 229076"/>
                <a:gd name="connsiteY17" fmla="*/ 56007 h 139064"/>
                <a:gd name="connsiteX18" fmla="*/ 211455 w 229076"/>
                <a:gd name="connsiteY18" fmla="*/ 124777 h 139064"/>
                <a:gd name="connsiteX19" fmla="*/ 229076 w 229076"/>
                <a:gd name="connsiteY19" fmla="*/ 126968 h 139064"/>
                <a:gd name="connsiteX20" fmla="*/ 229076 w 229076"/>
                <a:gd name="connsiteY20" fmla="*/ 138970 h 139064"/>
                <a:gd name="connsiteX21" fmla="*/ 170783 w 229076"/>
                <a:gd name="connsiteY21" fmla="*/ 138970 h 139064"/>
                <a:gd name="connsiteX22" fmla="*/ 170783 w 229076"/>
                <a:gd name="connsiteY22" fmla="*/ 126968 h 139064"/>
                <a:gd name="connsiteX23" fmla="*/ 185928 w 229076"/>
                <a:gd name="connsiteY23" fmla="*/ 124777 h 139064"/>
                <a:gd name="connsiteX24" fmla="*/ 185928 w 229076"/>
                <a:gd name="connsiteY24" fmla="*/ 56769 h 139064"/>
                <a:gd name="connsiteX25" fmla="*/ 183833 w 229076"/>
                <a:gd name="connsiteY25" fmla="*/ 34100 h 139064"/>
                <a:gd name="connsiteX26" fmla="*/ 176022 w 229076"/>
                <a:gd name="connsiteY26" fmla="*/ 21527 h 139064"/>
                <a:gd name="connsiteX27" fmla="*/ 159544 w 229076"/>
                <a:gd name="connsiteY27" fmla="*/ 17335 h 139064"/>
                <a:gd name="connsiteX28" fmla="*/ 142399 w 229076"/>
                <a:gd name="connsiteY28" fmla="*/ 20860 h 139064"/>
                <a:gd name="connsiteX29" fmla="*/ 126968 w 229076"/>
                <a:gd name="connsiteY29" fmla="*/ 29337 h 139064"/>
                <a:gd name="connsiteX30" fmla="*/ 129159 w 229076"/>
                <a:gd name="connsiteY30" fmla="*/ 56483 h 139064"/>
                <a:gd name="connsiteX31" fmla="*/ 129159 w 229076"/>
                <a:gd name="connsiteY31" fmla="*/ 124777 h 139064"/>
                <a:gd name="connsiteX32" fmla="*/ 146494 w 229076"/>
                <a:gd name="connsiteY32" fmla="*/ 126968 h 139064"/>
                <a:gd name="connsiteX33" fmla="*/ 146494 w 229076"/>
                <a:gd name="connsiteY33" fmla="*/ 138970 h 139064"/>
                <a:gd name="connsiteX34" fmla="*/ 87249 w 229076"/>
                <a:gd name="connsiteY34" fmla="*/ 138970 h 139064"/>
                <a:gd name="connsiteX35" fmla="*/ 87249 w 229076"/>
                <a:gd name="connsiteY35" fmla="*/ 126968 h 139064"/>
                <a:gd name="connsiteX36" fmla="*/ 103442 w 229076"/>
                <a:gd name="connsiteY36" fmla="*/ 124777 h 139064"/>
                <a:gd name="connsiteX37" fmla="*/ 103442 w 229076"/>
                <a:gd name="connsiteY37" fmla="*/ 56293 h 139064"/>
                <a:gd name="connsiteX38" fmla="*/ 101632 w 229076"/>
                <a:gd name="connsiteY38" fmla="*/ 33528 h 139064"/>
                <a:gd name="connsiteX39" fmla="*/ 94679 w 229076"/>
                <a:gd name="connsiteY39" fmla="*/ 21431 h 139064"/>
                <a:gd name="connsiteX40" fmla="*/ 79058 w 229076"/>
                <a:gd name="connsiteY40" fmla="*/ 17431 h 139064"/>
                <a:gd name="connsiteX41" fmla="*/ 60293 w 229076"/>
                <a:gd name="connsiteY41" fmla="*/ 21812 h 139064"/>
                <a:gd name="connsiteX42" fmla="*/ 43053 w 229076"/>
                <a:gd name="connsiteY42" fmla="*/ 32099 h 139064"/>
                <a:gd name="connsiteX43" fmla="*/ 43053 w 229076"/>
                <a:gd name="connsiteY43" fmla="*/ 124873 h 139064"/>
                <a:gd name="connsiteX44" fmla="*/ 59436 w 229076"/>
                <a:gd name="connsiteY44" fmla="*/ 127063 h 139064"/>
                <a:gd name="connsiteX45" fmla="*/ 59436 w 229076"/>
                <a:gd name="connsiteY45" fmla="*/ 139065 h 139064"/>
                <a:gd name="connsiteX46" fmla="*/ 2381 w 229076"/>
                <a:gd name="connsiteY46" fmla="*/ 139065 h 139064"/>
                <a:gd name="connsiteX47" fmla="*/ 2381 w 229076"/>
                <a:gd name="connsiteY47" fmla="*/ 126968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9076" h="139064">
                  <a:moveTo>
                    <a:pt x="2667" y="126968"/>
                  </a:moveTo>
                  <a:lnTo>
                    <a:pt x="17621" y="124777"/>
                  </a:lnTo>
                  <a:lnTo>
                    <a:pt x="17621" y="22003"/>
                  </a:lnTo>
                  <a:lnTo>
                    <a:pt x="0" y="17621"/>
                  </a:lnTo>
                  <a:lnTo>
                    <a:pt x="0" y="4381"/>
                  </a:lnTo>
                  <a:lnTo>
                    <a:pt x="34957" y="0"/>
                  </a:lnTo>
                  <a:lnTo>
                    <a:pt x="39338" y="3143"/>
                  </a:lnTo>
                  <a:lnTo>
                    <a:pt x="40767" y="12954"/>
                  </a:lnTo>
                  <a:lnTo>
                    <a:pt x="40481" y="20765"/>
                  </a:lnTo>
                  <a:cubicBezTo>
                    <a:pt x="46196" y="15526"/>
                    <a:pt x="54007" y="10763"/>
                    <a:pt x="63817" y="6477"/>
                  </a:cubicBezTo>
                  <a:cubicBezTo>
                    <a:pt x="73723" y="2191"/>
                    <a:pt x="82487" y="0"/>
                    <a:pt x="90392" y="0"/>
                  </a:cubicBezTo>
                  <a:cubicBezTo>
                    <a:pt x="99250" y="0"/>
                    <a:pt x="106299" y="1429"/>
                    <a:pt x="111728" y="4381"/>
                  </a:cubicBezTo>
                  <a:cubicBezTo>
                    <a:pt x="117062" y="7334"/>
                    <a:pt x="121158" y="11906"/>
                    <a:pt x="123920" y="18098"/>
                  </a:cubicBezTo>
                  <a:cubicBezTo>
                    <a:pt x="129159" y="13716"/>
                    <a:pt x="136398" y="9525"/>
                    <a:pt x="145828" y="5715"/>
                  </a:cubicBezTo>
                  <a:cubicBezTo>
                    <a:pt x="155162" y="1905"/>
                    <a:pt x="164021" y="0"/>
                    <a:pt x="172117" y="0"/>
                  </a:cubicBezTo>
                  <a:cubicBezTo>
                    <a:pt x="182213" y="0"/>
                    <a:pt x="190119" y="1905"/>
                    <a:pt x="195834" y="5715"/>
                  </a:cubicBezTo>
                  <a:cubicBezTo>
                    <a:pt x="201549" y="9525"/>
                    <a:pt x="205550" y="15526"/>
                    <a:pt x="207931" y="23622"/>
                  </a:cubicBezTo>
                  <a:cubicBezTo>
                    <a:pt x="210312" y="31718"/>
                    <a:pt x="211455" y="42481"/>
                    <a:pt x="211455" y="56007"/>
                  </a:cubicBezTo>
                  <a:lnTo>
                    <a:pt x="211455" y="124777"/>
                  </a:lnTo>
                  <a:lnTo>
                    <a:pt x="229076" y="126968"/>
                  </a:lnTo>
                  <a:lnTo>
                    <a:pt x="229076" y="138970"/>
                  </a:lnTo>
                  <a:lnTo>
                    <a:pt x="170783" y="138970"/>
                  </a:lnTo>
                  <a:lnTo>
                    <a:pt x="170783" y="126968"/>
                  </a:lnTo>
                  <a:lnTo>
                    <a:pt x="185928" y="124777"/>
                  </a:lnTo>
                  <a:lnTo>
                    <a:pt x="185928" y="56769"/>
                  </a:lnTo>
                  <a:cubicBezTo>
                    <a:pt x="185928" y="47339"/>
                    <a:pt x="185261" y="39719"/>
                    <a:pt x="183833" y="34100"/>
                  </a:cubicBezTo>
                  <a:cubicBezTo>
                    <a:pt x="182404" y="28480"/>
                    <a:pt x="179832" y="24289"/>
                    <a:pt x="176022" y="21527"/>
                  </a:cubicBezTo>
                  <a:cubicBezTo>
                    <a:pt x="172212" y="18764"/>
                    <a:pt x="166688" y="17335"/>
                    <a:pt x="159544" y="17335"/>
                  </a:cubicBezTo>
                  <a:cubicBezTo>
                    <a:pt x="154210" y="17335"/>
                    <a:pt x="148400" y="18479"/>
                    <a:pt x="142399" y="20860"/>
                  </a:cubicBezTo>
                  <a:cubicBezTo>
                    <a:pt x="136398" y="23241"/>
                    <a:pt x="131254" y="26003"/>
                    <a:pt x="126968" y="29337"/>
                  </a:cubicBezTo>
                  <a:cubicBezTo>
                    <a:pt x="128397" y="35719"/>
                    <a:pt x="129159" y="44767"/>
                    <a:pt x="129159" y="56483"/>
                  </a:cubicBezTo>
                  <a:lnTo>
                    <a:pt x="129159" y="124777"/>
                  </a:lnTo>
                  <a:lnTo>
                    <a:pt x="146494" y="126968"/>
                  </a:lnTo>
                  <a:lnTo>
                    <a:pt x="146494" y="138970"/>
                  </a:lnTo>
                  <a:lnTo>
                    <a:pt x="87249" y="138970"/>
                  </a:lnTo>
                  <a:lnTo>
                    <a:pt x="87249" y="126968"/>
                  </a:lnTo>
                  <a:lnTo>
                    <a:pt x="103442" y="124777"/>
                  </a:lnTo>
                  <a:lnTo>
                    <a:pt x="103442" y="56293"/>
                  </a:lnTo>
                  <a:cubicBezTo>
                    <a:pt x="103442" y="46482"/>
                    <a:pt x="102870" y="38957"/>
                    <a:pt x="101632" y="33528"/>
                  </a:cubicBezTo>
                  <a:cubicBezTo>
                    <a:pt x="100393" y="28099"/>
                    <a:pt x="98108" y="24098"/>
                    <a:pt x="94679" y="21431"/>
                  </a:cubicBezTo>
                  <a:cubicBezTo>
                    <a:pt x="91250" y="18764"/>
                    <a:pt x="86011" y="17431"/>
                    <a:pt x="79058" y="17431"/>
                  </a:cubicBezTo>
                  <a:cubicBezTo>
                    <a:pt x="73152" y="17431"/>
                    <a:pt x="66961" y="18859"/>
                    <a:pt x="60293" y="21812"/>
                  </a:cubicBezTo>
                  <a:cubicBezTo>
                    <a:pt x="53721" y="24765"/>
                    <a:pt x="47911" y="28194"/>
                    <a:pt x="43053" y="32099"/>
                  </a:cubicBezTo>
                  <a:lnTo>
                    <a:pt x="43053" y="124873"/>
                  </a:lnTo>
                  <a:lnTo>
                    <a:pt x="59436" y="127063"/>
                  </a:lnTo>
                  <a:lnTo>
                    <a:pt x="59436" y="139065"/>
                  </a:lnTo>
                  <a:lnTo>
                    <a:pt x="2381" y="139065"/>
                  </a:lnTo>
                  <a:lnTo>
                    <a:pt x="2381" y="126968"/>
                  </a:lnTo>
                  <a:close/>
                </a:path>
              </a:pathLst>
            </a:custGeom>
            <a:solidFill>
              <a:srgbClr val="FFFFFF"/>
            </a:solidFill>
            <a:ln w="9525" cap="flat">
              <a:noFill/>
              <a:prstDash val="solid"/>
              <a:miter/>
            </a:ln>
          </p:spPr>
          <p:txBody>
            <a:bodyPr anchor="ctr"/>
            <a:lstStyle/>
            <a:p>
              <a:pPr>
                <a:defRPr/>
              </a:pPr>
              <a:endParaRPr lang="ro-RO"/>
            </a:p>
          </p:txBody>
        </p:sp>
        <p:sp>
          <p:nvSpPr>
            <p:cNvPr id="101" name="Freeform: Shape 1097">
              <a:extLst>
                <a:ext uri="{FF2B5EF4-FFF2-40B4-BE49-F238E27FC236}">
                  <a16:creationId xmlns:a16="http://schemas.microsoft.com/office/drawing/2014/main" id="{3DCC183F-2227-7DE5-6335-C9FC9A9BE7C7}"/>
                </a:ext>
              </a:extLst>
            </p:cNvPr>
            <p:cNvSpPr/>
            <p:nvPr/>
          </p:nvSpPr>
          <p:spPr>
            <a:xfrm>
              <a:off x="12881133"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2" name="Freeform: Shape 1098">
              <a:extLst>
                <a:ext uri="{FF2B5EF4-FFF2-40B4-BE49-F238E27FC236}">
                  <a16:creationId xmlns:a16="http://schemas.microsoft.com/office/drawing/2014/main" id="{BAD14AF2-6802-74E8-ED0C-EE22463CDB67}"/>
                </a:ext>
              </a:extLst>
            </p:cNvPr>
            <p:cNvSpPr/>
            <p:nvPr/>
          </p:nvSpPr>
          <p:spPr>
            <a:xfrm>
              <a:off x="12965715" y="7105999"/>
              <a:ext cx="99155" cy="141446"/>
            </a:xfrm>
            <a:custGeom>
              <a:avLst/>
              <a:gdLst>
                <a:gd name="connsiteX0" fmla="*/ 20383 w 99155"/>
                <a:gd name="connsiteY0" fmla="*/ 119348 h 141446"/>
                <a:gd name="connsiteX1" fmla="*/ 30766 w 99155"/>
                <a:gd name="connsiteY1" fmla="*/ 125920 h 141446"/>
                <a:gd name="connsiteX2" fmla="*/ 47530 w 99155"/>
                <a:gd name="connsiteY2" fmla="*/ 128873 h 141446"/>
                <a:gd name="connsiteX3" fmla="*/ 68104 w 99155"/>
                <a:gd name="connsiteY3" fmla="*/ 123444 h 141446"/>
                <a:gd name="connsiteX4" fmla="*/ 74676 w 99155"/>
                <a:gd name="connsiteY4" fmla="*/ 108490 h 141446"/>
                <a:gd name="connsiteX5" fmla="*/ 70485 w 99155"/>
                <a:gd name="connsiteY5" fmla="*/ 96965 h 141446"/>
                <a:gd name="connsiteX6" fmla="*/ 58865 w 99155"/>
                <a:gd name="connsiteY6" fmla="*/ 88297 h 141446"/>
                <a:gd name="connsiteX7" fmla="*/ 37433 w 99155"/>
                <a:gd name="connsiteY7" fmla="*/ 79153 h 141446"/>
                <a:gd name="connsiteX8" fmla="*/ 9906 w 99155"/>
                <a:gd name="connsiteY8" fmla="*/ 62103 h 141446"/>
                <a:gd name="connsiteX9" fmla="*/ 1238 w 99155"/>
                <a:gd name="connsiteY9" fmla="*/ 36004 h 141446"/>
                <a:gd name="connsiteX10" fmla="*/ 7715 w 99155"/>
                <a:gd name="connsiteY10" fmla="*/ 17145 h 141446"/>
                <a:gd name="connsiteX11" fmla="*/ 25622 w 99155"/>
                <a:gd name="connsiteY11" fmla="*/ 4572 h 141446"/>
                <a:gd name="connsiteX12" fmla="*/ 50959 w 99155"/>
                <a:gd name="connsiteY12" fmla="*/ 0 h 141446"/>
                <a:gd name="connsiteX13" fmla="*/ 70675 w 99155"/>
                <a:gd name="connsiteY13" fmla="*/ 1715 h 141446"/>
                <a:gd name="connsiteX14" fmla="*/ 84296 w 99155"/>
                <a:gd name="connsiteY14" fmla="*/ 5144 h 141446"/>
                <a:gd name="connsiteX15" fmla="*/ 91154 w 99155"/>
                <a:gd name="connsiteY15" fmla="*/ 7334 h 141446"/>
                <a:gd name="connsiteX16" fmla="*/ 91154 w 99155"/>
                <a:gd name="connsiteY16" fmla="*/ 37719 h 141446"/>
                <a:gd name="connsiteX17" fmla="*/ 76200 w 99155"/>
                <a:gd name="connsiteY17" fmla="*/ 37719 h 141446"/>
                <a:gd name="connsiteX18" fmla="*/ 71342 w 99155"/>
                <a:gd name="connsiteY18" fmla="*/ 19621 h 141446"/>
                <a:gd name="connsiteX19" fmla="*/ 63532 w 99155"/>
                <a:gd name="connsiteY19" fmla="*/ 14573 h 141446"/>
                <a:gd name="connsiteX20" fmla="*/ 49340 w 99155"/>
                <a:gd name="connsiteY20" fmla="*/ 12478 h 141446"/>
                <a:gd name="connsiteX21" fmla="*/ 31623 w 99155"/>
                <a:gd name="connsiteY21" fmla="*/ 17335 h 141446"/>
                <a:gd name="connsiteX22" fmla="*/ 24860 w 99155"/>
                <a:gd name="connsiteY22" fmla="*/ 30575 h 141446"/>
                <a:gd name="connsiteX23" fmla="*/ 28385 w 99155"/>
                <a:gd name="connsiteY23" fmla="*/ 42672 h 141446"/>
                <a:gd name="connsiteX24" fmla="*/ 37338 w 99155"/>
                <a:gd name="connsiteY24" fmla="*/ 50387 h 141446"/>
                <a:gd name="connsiteX25" fmla="*/ 52007 w 99155"/>
                <a:gd name="connsiteY25" fmla="*/ 57245 h 141446"/>
                <a:gd name="connsiteX26" fmla="*/ 56864 w 99155"/>
                <a:gd name="connsiteY26" fmla="*/ 59245 h 141446"/>
                <a:gd name="connsiteX27" fmla="*/ 79153 w 99155"/>
                <a:gd name="connsiteY27" fmla="*/ 69532 h 141446"/>
                <a:gd name="connsiteX28" fmla="*/ 93440 w 99155"/>
                <a:gd name="connsiteY28" fmla="*/ 82391 h 141446"/>
                <a:gd name="connsiteX29" fmla="*/ 99155 w 99155"/>
                <a:gd name="connsiteY29" fmla="*/ 101822 h 141446"/>
                <a:gd name="connsiteX30" fmla="*/ 85058 w 99155"/>
                <a:gd name="connsiteY30" fmla="*/ 130683 h 141446"/>
                <a:gd name="connsiteX31" fmla="*/ 46482 w 99155"/>
                <a:gd name="connsiteY31" fmla="*/ 141446 h 141446"/>
                <a:gd name="connsiteX32" fmla="*/ 21431 w 99155"/>
                <a:gd name="connsiteY32" fmla="*/ 138113 h 141446"/>
                <a:gd name="connsiteX33" fmla="*/ 0 w 99155"/>
                <a:gd name="connsiteY33" fmla="*/ 131350 h 141446"/>
                <a:gd name="connsiteX34" fmla="*/ 0 w 99155"/>
                <a:gd name="connsiteY34" fmla="*/ 100013 h 141446"/>
                <a:gd name="connsiteX35" fmla="*/ 15907 w 99155"/>
                <a:gd name="connsiteY35" fmla="*/ 100013 h 141446"/>
                <a:gd name="connsiteX36" fmla="*/ 20383 w 99155"/>
                <a:gd name="connsiteY36" fmla="*/ 11934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9155" h="141446">
                  <a:moveTo>
                    <a:pt x="20383" y="119348"/>
                  </a:moveTo>
                  <a:cubicBezTo>
                    <a:pt x="22003" y="121825"/>
                    <a:pt x="25527" y="124015"/>
                    <a:pt x="30766" y="125920"/>
                  </a:cubicBezTo>
                  <a:cubicBezTo>
                    <a:pt x="36100" y="127921"/>
                    <a:pt x="41624" y="128873"/>
                    <a:pt x="47530" y="128873"/>
                  </a:cubicBezTo>
                  <a:cubicBezTo>
                    <a:pt x="56864" y="128873"/>
                    <a:pt x="63722" y="127063"/>
                    <a:pt x="68104" y="123444"/>
                  </a:cubicBezTo>
                  <a:cubicBezTo>
                    <a:pt x="72485" y="119824"/>
                    <a:pt x="74676" y="114871"/>
                    <a:pt x="74676" y="108490"/>
                  </a:cubicBezTo>
                  <a:cubicBezTo>
                    <a:pt x="74676" y="104108"/>
                    <a:pt x="73247" y="100203"/>
                    <a:pt x="70485" y="96965"/>
                  </a:cubicBezTo>
                  <a:cubicBezTo>
                    <a:pt x="67723" y="93726"/>
                    <a:pt x="63817" y="90773"/>
                    <a:pt x="58865" y="88297"/>
                  </a:cubicBezTo>
                  <a:cubicBezTo>
                    <a:pt x="53912" y="85820"/>
                    <a:pt x="46768" y="82677"/>
                    <a:pt x="37433" y="79153"/>
                  </a:cubicBezTo>
                  <a:cubicBezTo>
                    <a:pt x="24860" y="74390"/>
                    <a:pt x="15716" y="68770"/>
                    <a:pt x="9906" y="62103"/>
                  </a:cubicBezTo>
                  <a:cubicBezTo>
                    <a:pt x="4096" y="55531"/>
                    <a:pt x="1238" y="46768"/>
                    <a:pt x="1238" y="36004"/>
                  </a:cubicBezTo>
                  <a:cubicBezTo>
                    <a:pt x="1238" y="28861"/>
                    <a:pt x="3429" y="22574"/>
                    <a:pt x="7715" y="17145"/>
                  </a:cubicBezTo>
                  <a:cubicBezTo>
                    <a:pt x="12002" y="11716"/>
                    <a:pt x="18002" y="7525"/>
                    <a:pt x="25622" y="4572"/>
                  </a:cubicBezTo>
                  <a:cubicBezTo>
                    <a:pt x="33242" y="1619"/>
                    <a:pt x="41624" y="0"/>
                    <a:pt x="50959" y="0"/>
                  </a:cubicBezTo>
                  <a:cubicBezTo>
                    <a:pt x="58483" y="0"/>
                    <a:pt x="65056" y="571"/>
                    <a:pt x="70675" y="1715"/>
                  </a:cubicBezTo>
                  <a:cubicBezTo>
                    <a:pt x="76295" y="2857"/>
                    <a:pt x="80867" y="4000"/>
                    <a:pt x="84296" y="5144"/>
                  </a:cubicBezTo>
                  <a:cubicBezTo>
                    <a:pt x="87725" y="6286"/>
                    <a:pt x="90011" y="7048"/>
                    <a:pt x="91154" y="7334"/>
                  </a:cubicBezTo>
                  <a:lnTo>
                    <a:pt x="91154" y="37719"/>
                  </a:lnTo>
                  <a:lnTo>
                    <a:pt x="76200" y="37719"/>
                  </a:lnTo>
                  <a:lnTo>
                    <a:pt x="71342" y="19621"/>
                  </a:lnTo>
                  <a:cubicBezTo>
                    <a:pt x="70390" y="17621"/>
                    <a:pt x="67723" y="16002"/>
                    <a:pt x="63532" y="14573"/>
                  </a:cubicBezTo>
                  <a:cubicBezTo>
                    <a:pt x="59341" y="13144"/>
                    <a:pt x="54578" y="12478"/>
                    <a:pt x="49340" y="12478"/>
                  </a:cubicBezTo>
                  <a:cubicBezTo>
                    <a:pt x="42005" y="12478"/>
                    <a:pt x="36100" y="14097"/>
                    <a:pt x="31623" y="17335"/>
                  </a:cubicBezTo>
                  <a:cubicBezTo>
                    <a:pt x="27146" y="20574"/>
                    <a:pt x="24860" y="25051"/>
                    <a:pt x="24860" y="30575"/>
                  </a:cubicBezTo>
                  <a:cubicBezTo>
                    <a:pt x="24860" y="35433"/>
                    <a:pt x="26003" y="39529"/>
                    <a:pt x="28385" y="42672"/>
                  </a:cubicBezTo>
                  <a:cubicBezTo>
                    <a:pt x="30766" y="45815"/>
                    <a:pt x="33719" y="48387"/>
                    <a:pt x="37338" y="50387"/>
                  </a:cubicBezTo>
                  <a:cubicBezTo>
                    <a:pt x="40958" y="52388"/>
                    <a:pt x="45815" y="54673"/>
                    <a:pt x="52007" y="57245"/>
                  </a:cubicBezTo>
                  <a:lnTo>
                    <a:pt x="56864" y="59245"/>
                  </a:lnTo>
                  <a:cubicBezTo>
                    <a:pt x="66008" y="62865"/>
                    <a:pt x="73438" y="66294"/>
                    <a:pt x="79153" y="69532"/>
                  </a:cubicBezTo>
                  <a:cubicBezTo>
                    <a:pt x="84868" y="72771"/>
                    <a:pt x="89630" y="77057"/>
                    <a:pt x="93440" y="82391"/>
                  </a:cubicBezTo>
                  <a:cubicBezTo>
                    <a:pt x="97250" y="87725"/>
                    <a:pt x="99155" y="94202"/>
                    <a:pt x="99155" y="101822"/>
                  </a:cubicBezTo>
                  <a:cubicBezTo>
                    <a:pt x="99155" y="113919"/>
                    <a:pt x="94488" y="123539"/>
                    <a:pt x="85058" y="130683"/>
                  </a:cubicBezTo>
                  <a:cubicBezTo>
                    <a:pt x="75629" y="137827"/>
                    <a:pt x="62865" y="141446"/>
                    <a:pt x="46482" y="141446"/>
                  </a:cubicBezTo>
                  <a:cubicBezTo>
                    <a:pt x="38481" y="141446"/>
                    <a:pt x="30099" y="140303"/>
                    <a:pt x="21431" y="138113"/>
                  </a:cubicBezTo>
                  <a:cubicBezTo>
                    <a:pt x="12668" y="135922"/>
                    <a:pt x="5525" y="133636"/>
                    <a:pt x="0" y="131350"/>
                  </a:cubicBezTo>
                  <a:lnTo>
                    <a:pt x="0" y="100013"/>
                  </a:lnTo>
                  <a:lnTo>
                    <a:pt x="15907" y="100013"/>
                  </a:lnTo>
                  <a:lnTo>
                    <a:pt x="20383" y="119348"/>
                  </a:lnTo>
                  <a:close/>
                </a:path>
              </a:pathLst>
            </a:custGeom>
            <a:solidFill>
              <a:srgbClr val="FFFFFF"/>
            </a:solidFill>
            <a:ln w="9525" cap="flat">
              <a:noFill/>
              <a:prstDash val="solid"/>
              <a:miter/>
            </a:ln>
          </p:spPr>
          <p:txBody>
            <a:bodyPr anchor="ctr"/>
            <a:lstStyle/>
            <a:p>
              <a:pPr>
                <a:defRPr/>
              </a:pPr>
              <a:endParaRPr lang="ro-RO"/>
            </a:p>
          </p:txBody>
        </p:sp>
        <p:sp>
          <p:nvSpPr>
            <p:cNvPr id="103" name="Freeform: Shape 1099">
              <a:extLst>
                <a:ext uri="{FF2B5EF4-FFF2-40B4-BE49-F238E27FC236}">
                  <a16:creationId xmlns:a16="http://schemas.microsoft.com/office/drawing/2014/main" id="{01955FB8-CF61-BD32-146D-1A56AF456C35}"/>
                </a:ext>
              </a:extLst>
            </p:cNvPr>
            <p:cNvSpPr/>
            <p:nvPr/>
          </p:nvSpPr>
          <p:spPr>
            <a:xfrm>
              <a:off x="13086207"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099"/>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a:defRPr/>
              </a:pPr>
              <a:endParaRPr lang="ro-RO"/>
            </a:p>
          </p:txBody>
        </p:sp>
        <p:sp>
          <p:nvSpPr>
            <p:cNvPr id="104" name="Freeform: Shape 1100">
              <a:extLst>
                <a:ext uri="{FF2B5EF4-FFF2-40B4-BE49-F238E27FC236}">
                  <a16:creationId xmlns:a16="http://schemas.microsoft.com/office/drawing/2014/main" id="{E2F40ADE-95C7-15C3-7190-0ADF411727FC}"/>
                </a:ext>
              </a:extLst>
            </p:cNvPr>
            <p:cNvSpPr/>
            <p:nvPr/>
          </p:nvSpPr>
          <p:spPr>
            <a:xfrm>
              <a:off x="13156882" y="7044467"/>
              <a:ext cx="138779" cy="203073"/>
            </a:xfrm>
            <a:custGeom>
              <a:avLst/>
              <a:gdLst>
                <a:gd name="connsiteX0" fmla="*/ 0 w 138779"/>
                <a:gd name="connsiteY0" fmla="*/ 4667 h 203073"/>
                <a:gd name="connsiteX1" fmla="*/ 39148 w 138779"/>
                <a:gd name="connsiteY1" fmla="*/ 0 h 203073"/>
                <a:gd name="connsiteX2" fmla="*/ 39624 w 138779"/>
                <a:gd name="connsiteY2" fmla="*/ 0 h 203073"/>
                <a:gd name="connsiteX3" fmla="*/ 45244 w 138779"/>
                <a:gd name="connsiteY3" fmla="*/ 3620 h 203073"/>
                <a:gd name="connsiteX4" fmla="*/ 45244 w 138779"/>
                <a:gd name="connsiteY4" fmla="*/ 77248 h 203073"/>
                <a:gd name="connsiteX5" fmla="*/ 62770 w 138779"/>
                <a:gd name="connsiteY5" fmla="*/ 65532 h 203073"/>
                <a:gd name="connsiteX6" fmla="*/ 85439 w 138779"/>
                <a:gd name="connsiteY6" fmla="*/ 60865 h 203073"/>
                <a:gd name="connsiteX7" fmla="*/ 112204 w 138779"/>
                <a:gd name="connsiteY7" fmla="*/ 68009 h 203073"/>
                <a:gd name="connsiteX8" fmla="*/ 131540 w 138779"/>
                <a:gd name="connsiteY8" fmla="*/ 90011 h 203073"/>
                <a:gd name="connsiteX9" fmla="*/ 138779 w 138779"/>
                <a:gd name="connsiteY9" fmla="*/ 127730 h 203073"/>
                <a:gd name="connsiteX10" fmla="*/ 130111 w 138779"/>
                <a:gd name="connsiteY10" fmla="*/ 165926 h 203073"/>
                <a:gd name="connsiteX11" fmla="*/ 105251 w 138779"/>
                <a:gd name="connsiteY11" fmla="*/ 193072 h 203073"/>
                <a:gd name="connsiteX12" fmla="*/ 67818 w 138779"/>
                <a:gd name="connsiteY12" fmla="*/ 203073 h 203073"/>
                <a:gd name="connsiteX13" fmla="*/ 36957 w 138779"/>
                <a:gd name="connsiteY13" fmla="*/ 199739 h 203073"/>
                <a:gd name="connsiteX14" fmla="*/ 20098 w 138779"/>
                <a:gd name="connsiteY14" fmla="*/ 193739 h 203073"/>
                <a:gd name="connsiteX15" fmla="*/ 20098 w 138779"/>
                <a:gd name="connsiteY15" fmla="*/ 17526 h 203073"/>
                <a:gd name="connsiteX16" fmla="*/ 0 w 138779"/>
                <a:gd name="connsiteY16" fmla="*/ 14859 h 203073"/>
                <a:gd name="connsiteX17" fmla="*/ 0 w 138779"/>
                <a:gd name="connsiteY17" fmla="*/ 4667 h 203073"/>
                <a:gd name="connsiteX18" fmla="*/ 58198 w 138779"/>
                <a:gd name="connsiteY18" fmla="*/ 82582 h 203073"/>
                <a:gd name="connsiteX19" fmla="*/ 45339 w 138779"/>
                <a:gd name="connsiteY19" fmla="*/ 92202 h 203073"/>
                <a:gd name="connsiteX20" fmla="*/ 45339 w 138779"/>
                <a:gd name="connsiteY20" fmla="*/ 182309 h 203073"/>
                <a:gd name="connsiteX21" fmla="*/ 53816 w 138779"/>
                <a:gd name="connsiteY21" fmla="*/ 187833 h 203073"/>
                <a:gd name="connsiteX22" fmla="*/ 69628 w 138779"/>
                <a:gd name="connsiteY22" fmla="*/ 189928 h 203073"/>
                <a:gd name="connsiteX23" fmla="*/ 100012 w 138779"/>
                <a:gd name="connsiteY23" fmla="*/ 174784 h 203073"/>
                <a:gd name="connsiteX24" fmla="*/ 111538 w 138779"/>
                <a:gd name="connsiteY24" fmla="*/ 130493 h 203073"/>
                <a:gd name="connsiteX25" fmla="*/ 101536 w 138779"/>
                <a:gd name="connsiteY25" fmla="*/ 91345 h 203073"/>
                <a:gd name="connsiteX26" fmla="*/ 75628 w 138779"/>
                <a:gd name="connsiteY26" fmla="*/ 78391 h 203073"/>
                <a:gd name="connsiteX27" fmla="*/ 58198 w 138779"/>
                <a:gd name="connsiteY27" fmla="*/ 82582 h 20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073">
                  <a:moveTo>
                    <a:pt x="0" y="4667"/>
                  </a:moveTo>
                  <a:lnTo>
                    <a:pt x="39148" y="0"/>
                  </a:lnTo>
                  <a:lnTo>
                    <a:pt x="39624" y="0"/>
                  </a:lnTo>
                  <a:lnTo>
                    <a:pt x="45244" y="3620"/>
                  </a:lnTo>
                  <a:lnTo>
                    <a:pt x="45244" y="77248"/>
                  </a:lnTo>
                  <a:cubicBezTo>
                    <a:pt x="50101" y="72485"/>
                    <a:pt x="56007" y="68580"/>
                    <a:pt x="62770" y="65532"/>
                  </a:cubicBezTo>
                  <a:cubicBezTo>
                    <a:pt x="69533" y="62484"/>
                    <a:pt x="77057" y="60865"/>
                    <a:pt x="85439" y="60865"/>
                  </a:cubicBezTo>
                  <a:cubicBezTo>
                    <a:pt x="95250" y="60865"/>
                    <a:pt x="104108" y="63246"/>
                    <a:pt x="112204" y="68009"/>
                  </a:cubicBezTo>
                  <a:cubicBezTo>
                    <a:pt x="120301" y="72771"/>
                    <a:pt x="126778" y="80105"/>
                    <a:pt x="131540" y="90011"/>
                  </a:cubicBezTo>
                  <a:cubicBezTo>
                    <a:pt x="136303" y="99917"/>
                    <a:pt x="138779" y="112490"/>
                    <a:pt x="138779" y="127730"/>
                  </a:cubicBezTo>
                  <a:cubicBezTo>
                    <a:pt x="138779" y="141732"/>
                    <a:pt x="135922" y="154495"/>
                    <a:pt x="130111" y="165926"/>
                  </a:cubicBezTo>
                  <a:cubicBezTo>
                    <a:pt x="124301" y="177355"/>
                    <a:pt x="116015" y="186404"/>
                    <a:pt x="105251" y="193072"/>
                  </a:cubicBezTo>
                  <a:cubicBezTo>
                    <a:pt x="94488" y="199739"/>
                    <a:pt x="82010" y="203073"/>
                    <a:pt x="67818" y="203073"/>
                  </a:cubicBezTo>
                  <a:cubicBezTo>
                    <a:pt x="56579" y="203073"/>
                    <a:pt x="46292" y="201930"/>
                    <a:pt x="36957" y="199739"/>
                  </a:cubicBezTo>
                  <a:cubicBezTo>
                    <a:pt x="27622" y="197549"/>
                    <a:pt x="22003" y="195548"/>
                    <a:pt x="20098" y="193739"/>
                  </a:cubicBezTo>
                  <a:lnTo>
                    <a:pt x="20098" y="17526"/>
                  </a:lnTo>
                  <a:lnTo>
                    <a:pt x="0" y="14859"/>
                  </a:lnTo>
                  <a:lnTo>
                    <a:pt x="0" y="4667"/>
                  </a:lnTo>
                  <a:close/>
                  <a:moveTo>
                    <a:pt x="58198" y="82582"/>
                  </a:moveTo>
                  <a:cubicBezTo>
                    <a:pt x="52864" y="85439"/>
                    <a:pt x="48577" y="88678"/>
                    <a:pt x="45339" y="92202"/>
                  </a:cubicBezTo>
                  <a:lnTo>
                    <a:pt x="45339" y="182309"/>
                  </a:lnTo>
                  <a:cubicBezTo>
                    <a:pt x="46292" y="184595"/>
                    <a:pt x="49149" y="186404"/>
                    <a:pt x="53816" y="187833"/>
                  </a:cubicBezTo>
                  <a:cubicBezTo>
                    <a:pt x="58483" y="189262"/>
                    <a:pt x="63722" y="189928"/>
                    <a:pt x="69628" y="189928"/>
                  </a:cubicBezTo>
                  <a:cubicBezTo>
                    <a:pt x="82201" y="189928"/>
                    <a:pt x="92297" y="184880"/>
                    <a:pt x="100012" y="174784"/>
                  </a:cubicBezTo>
                  <a:cubicBezTo>
                    <a:pt x="107633" y="164687"/>
                    <a:pt x="111538" y="149924"/>
                    <a:pt x="111538" y="130493"/>
                  </a:cubicBezTo>
                  <a:cubicBezTo>
                    <a:pt x="111538" y="113062"/>
                    <a:pt x="108204" y="100013"/>
                    <a:pt x="101536" y="91345"/>
                  </a:cubicBezTo>
                  <a:cubicBezTo>
                    <a:pt x="94869" y="82677"/>
                    <a:pt x="86201" y="78391"/>
                    <a:pt x="75628" y="78391"/>
                  </a:cubicBezTo>
                  <a:cubicBezTo>
                    <a:pt x="69247" y="78295"/>
                    <a:pt x="63437" y="79724"/>
                    <a:pt x="58198" y="82582"/>
                  </a:cubicBezTo>
                  <a:close/>
                </a:path>
              </a:pathLst>
            </a:custGeom>
            <a:solidFill>
              <a:srgbClr val="FFFFFF"/>
            </a:solidFill>
            <a:ln w="9525" cap="flat">
              <a:noFill/>
              <a:prstDash val="solid"/>
              <a:miter/>
            </a:ln>
          </p:spPr>
          <p:txBody>
            <a:bodyPr anchor="ctr"/>
            <a:lstStyle/>
            <a:p>
              <a:pPr>
                <a:defRPr/>
              </a:pPr>
              <a:endParaRPr lang="ro-RO"/>
            </a:p>
          </p:txBody>
        </p:sp>
        <p:sp>
          <p:nvSpPr>
            <p:cNvPr id="105" name="Freeform: Shape 1101">
              <a:extLst>
                <a:ext uri="{FF2B5EF4-FFF2-40B4-BE49-F238E27FC236}">
                  <a16:creationId xmlns:a16="http://schemas.microsoft.com/office/drawing/2014/main" id="{94EDE329-B997-5C11-26BE-5AEC17DEFEDC}"/>
                </a:ext>
              </a:extLst>
            </p:cNvPr>
            <p:cNvSpPr/>
            <p:nvPr/>
          </p:nvSpPr>
          <p:spPr>
            <a:xfrm>
              <a:off x="13316235"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3 h 194119"/>
                <a:gd name="connsiteX16" fmla="*/ 31909 w 64865"/>
                <a:gd name="connsiteY16" fmla="*/ 0 h 194119"/>
                <a:gd name="connsiteX17" fmla="*/ 44101 w 64865"/>
                <a:gd name="connsiteY17" fmla="*/ 4381 h 194119"/>
                <a:gd name="connsiteX18" fmla="*/ 48006 w 64865"/>
                <a:gd name="connsiteY18" fmla="*/ 15621 h 194119"/>
                <a:gd name="connsiteX19" fmla="*/ 43244 w 64865"/>
                <a:gd name="connsiteY19" fmla="*/ 28861 h 194119"/>
                <a:gd name="connsiteX20" fmla="*/ 29909 w 64865"/>
                <a:gd name="connsiteY20" fmla="*/ 33718 h 194119"/>
                <a:gd name="connsiteX21" fmla="*/ 29623 w 64865"/>
                <a:gd name="connsiteY21" fmla="*/ 33718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907" y="29337"/>
                  </a:moveTo>
                  <a:cubicBezTo>
                    <a:pt x="15335" y="26384"/>
                    <a:pt x="14002" y="22669"/>
                    <a:pt x="14002" y="18097"/>
                  </a:cubicBezTo>
                  <a:cubicBezTo>
                    <a:pt x="14002" y="12859"/>
                    <a:pt x="15621" y="8572"/>
                    <a:pt x="18764" y="5143"/>
                  </a:cubicBezTo>
                  <a:cubicBezTo>
                    <a:pt x="21907" y="1714"/>
                    <a:pt x="26289" y="0"/>
                    <a:pt x="31909" y="0"/>
                  </a:cubicBezTo>
                  <a:cubicBezTo>
                    <a:pt x="37433" y="0"/>
                    <a:pt x="41529" y="1429"/>
                    <a:pt x="44101" y="4381"/>
                  </a:cubicBezTo>
                  <a:cubicBezTo>
                    <a:pt x="46672" y="7334"/>
                    <a:pt x="48006" y="11049"/>
                    <a:pt x="48006" y="15621"/>
                  </a:cubicBezTo>
                  <a:cubicBezTo>
                    <a:pt x="48006" y="21145"/>
                    <a:pt x="46387" y="25527"/>
                    <a:pt x="43244" y="28861"/>
                  </a:cubicBezTo>
                  <a:cubicBezTo>
                    <a:pt x="40100" y="32099"/>
                    <a:pt x="35623" y="33718"/>
                    <a:pt x="29909" y="33718"/>
                  </a:cubicBezTo>
                  <a:lnTo>
                    <a:pt x="29623" y="33718"/>
                  </a:lnTo>
                  <a:cubicBezTo>
                    <a:pt x="24384" y="33718"/>
                    <a:pt x="20479" y="32290"/>
                    <a:pt x="17907" y="29337"/>
                  </a:cubicBezTo>
                  <a:close/>
                </a:path>
              </a:pathLst>
            </a:custGeom>
            <a:solidFill>
              <a:srgbClr val="FFFFFF"/>
            </a:solidFill>
            <a:ln w="9525" cap="flat">
              <a:noFill/>
              <a:prstDash val="solid"/>
              <a:miter/>
            </a:ln>
          </p:spPr>
          <p:txBody>
            <a:bodyPr anchor="ctr"/>
            <a:lstStyle/>
            <a:p>
              <a:pPr>
                <a:defRPr/>
              </a:pPr>
              <a:endParaRPr lang="ro-RO"/>
            </a:p>
          </p:txBody>
        </p:sp>
        <p:sp>
          <p:nvSpPr>
            <p:cNvPr id="106" name="Freeform: Shape 1102">
              <a:extLst>
                <a:ext uri="{FF2B5EF4-FFF2-40B4-BE49-F238E27FC236}">
                  <a16:creationId xmlns:a16="http://schemas.microsoft.com/office/drawing/2014/main" id="{EE85EC64-7514-1084-F472-2A592DF585BA}"/>
                </a:ext>
              </a:extLst>
            </p:cNvPr>
            <p:cNvSpPr/>
            <p:nvPr/>
          </p:nvSpPr>
          <p:spPr>
            <a:xfrm>
              <a:off x="13396531" y="7044467"/>
              <a:ext cx="66103" cy="200405"/>
            </a:xfrm>
            <a:custGeom>
              <a:avLst/>
              <a:gdLst>
                <a:gd name="connsiteX0" fmla="*/ 19812 w 66103"/>
                <a:gd name="connsiteY0" fmla="*/ 17812 h 200405"/>
                <a:gd name="connsiteX1" fmla="*/ 0 w 66103"/>
                <a:gd name="connsiteY1" fmla="*/ 15145 h 200405"/>
                <a:gd name="connsiteX2" fmla="*/ 0 w 66103"/>
                <a:gd name="connsiteY2" fmla="*/ 4667 h 200405"/>
                <a:gd name="connsiteX3" fmla="*/ 39434 w 66103"/>
                <a:gd name="connsiteY3" fmla="*/ 0 h 200405"/>
                <a:gd name="connsiteX4" fmla="*/ 39910 w 66103"/>
                <a:gd name="connsiteY4" fmla="*/ 0 h 200405"/>
                <a:gd name="connsiteX5" fmla="*/ 45339 w 66103"/>
                <a:gd name="connsiteY5" fmla="*/ 3620 h 200405"/>
                <a:gd name="connsiteX6" fmla="*/ 45339 w 66103"/>
                <a:gd name="connsiteY6" fmla="*/ 186404 h 200405"/>
                <a:gd name="connsiteX7" fmla="*/ 66104 w 66103"/>
                <a:gd name="connsiteY7" fmla="*/ 188405 h 200405"/>
                <a:gd name="connsiteX8" fmla="*/ 66104 w 66103"/>
                <a:gd name="connsiteY8" fmla="*/ 200406 h 200405"/>
                <a:gd name="connsiteX9" fmla="*/ 0 w 66103"/>
                <a:gd name="connsiteY9" fmla="*/ 200406 h 200405"/>
                <a:gd name="connsiteX10" fmla="*/ 0 w 66103"/>
                <a:gd name="connsiteY10" fmla="*/ 188405 h 200405"/>
                <a:gd name="connsiteX11" fmla="*/ 19812 w 66103"/>
                <a:gd name="connsiteY11" fmla="*/ 186214 h 200405"/>
                <a:gd name="connsiteX12" fmla="*/ 19812 w 66103"/>
                <a:gd name="connsiteY12" fmla="*/ 17812 h 20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5">
                  <a:moveTo>
                    <a:pt x="19812" y="17812"/>
                  </a:moveTo>
                  <a:lnTo>
                    <a:pt x="0" y="15145"/>
                  </a:lnTo>
                  <a:lnTo>
                    <a:pt x="0" y="4667"/>
                  </a:lnTo>
                  <a:lnTo>
                    <a:pt x="39434" y="0"/>
                  </a:lnTo>
                  <a:lnTo>
                    <a:pt x="39910" y="0"/>
                  </a:lnTo>
                  <a:lnTo>
                    <a:pt x="45339" y="3620"/>
                  </a:lnTo>
                  <a:lnTo>
                    <a:pt x="45339" y="186404"/>
                  </a:lnTo>
                  <a:lnTo>
                    <a:pt x="66104" y="188405"/>
                  </a:lnTo>
                  <a:lnTo>
                    <a:pt x="66104" y="200406"/>
                  </a:lnTo>
                  <a:lnTo>
                    <a:pt x="0" y="200406"/>
                  </a:lnTo>
                  <a:lnTo>
                    <a:pt x="0" y="188405"/>
                  </a:lnTo>
                  <a:lnTo>
                    <a:pt x="19812" y="186214"/>
                  </a:lnTo>
                  <a:lnTo>
                    <a:pt x="19812" y="17812"/>
                  </a:lnTo>
                  <a:close/>
                </a:path>
              </a:pathLst>
            </a:custGeom>
            <a:solidFill>
              <a:srgbClr val="FFFFFF"/>
            </a:solidFill>
            <a:ln w="9525" cap="flat">
              <a:noFill/>
              <a:prstDash val="solid"/>
              <a:miter/>
            </a:ln>
          </p:spPr>
          <p:txBody>
            <a:bodyPr anchor="ctr"/>
            <a:lstStyle/>
            <a:p>
              <a:pPr>
                <a:defRPr/>
              </a:pPr>
              <a:endParaRPr lang="ro-RO"/>
            </a:p>
          </p:txBody>
        </p:sp>
        <p:sp>
          <p:nvSpPr>
            <p:cNvPr id="107" name="Freeform: Shape 1103">
              <a:extLst>
                <a:ext uri="{FF2B5EF4-FFF2-40B4-BE49-F238E27FC236}">
                  <a16:creationId xmlns:a16="http://schemas.microsoft.com/office/drawing/2014/main" id="{BF6D1692-7D81-17A1-1297-1F4D59B456BF}"/>
                </a:ext>
              </a:extLst>
            </p:cNvPr>
            <p:cNvSpPr/>
            <p:nvPr/>
          </p:nvSpPr>
          <p:spPr>
            <a:xfrm>
              <a:off x="13479494"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5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4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3" y="109919"/>
                    <a:pt x="0" y="92678"/>
                    <a:pt x="0" y="71152"/>
                  </a:cubicBezTo>
                  <a:cubicBezTo>
                    <a:pt x="0" y="56960"/>
                    <a:pt x="2667" y="44482"/>
                    <a:pt x="8096" y="33719"/>
                  </a:cubicBezTo>
                  <a:cubicBezTo>
                    <a:pt x="13525" y="22955"/>
                    <a:pt x="21050" y="14669"/>
                    <a:pt x="30766" y="8763"/>
                  </a:cubicBezTo>
                  <a:cubicBezTo>
                    <a:pt x="40481" y="2858"/>
                    <a:pt x="51530" y="0"/>
                    <a:pt x="63913" y="0"/>
                  </a:cubicBezTo>
                  <a:cubicBezTo>
                    <a:pt x="79057" y="0"/>
                    <a:pt x="90868" y="4191"/>
                    <a:pt x="99250" y="12573"/>
                  </a:cubicBezTo>
                  <a:cubicBezTo>
                    <a:pt x="107632" y="20955"/>
                    <a:pt x="112109" y="33052"/>
                    <a:pt x="112585" y="48673"/>
                  </a:cubicBezTo>
                  <a:cubicBezTo>
                    <a:pt x="112585" y="58579"/>
                    <a:pt x="112014" y="66199"/>
                    <a:pt x="110871" y="71438"/>
                  </a:cubicBezTo>
                  <a:lnTo>
                    <a:pt x="26670" y="71438"/>
                  </a:lnTo>
                  <a:cubicBezTo>
                    <a:pt x="26956" y="87630"/>
                    <a:pt x="30766" y="100584"/>
                    <a:pt x="37909" y="110490"/>
                  </a:cubicBezTo>
                  <a:cubicBezTo>
                    <a:pt x="45053" y="120396"/>
                    <a:pt x="55245" y="125254"/>
                    <a:pt x="68484" y="125254"/>
                  </a:cubicBezTo>
                  <a:cubicBezTo>
                    <a:pt x="74962" y="125254"/>
                    <a:pt x="81820" y="124111"/>
                    <a:pt x="88963" y="121729"/>
                  </a:cubicBezTo>
                  <a:cubicBezTo>
                    <a:pt x="96107" y="119348"/>
                    <a:pt x="101536" y="116586"/>
                    <a:pt x="105442" y="113252"/>
                  </a:cubicBezTo>
                  <a:lnTo>
                    <a:pt x="110109" y="124015"/>
                  </a:lnTo>
                  <a:cubicBezTo>
                    <a:pt x="105346" y="128873"/>
                    <a:pt x="98393" y="133160"/>
                    <a:pt x="89059" y="136779"/>
                  </a:cubicBezTo>
                  <a:cubicBezTo>
                    <a:pt x="79724" y="140398"/>
                    <a:pt x="70294" y="142208"/>
                    <a:pt x="60674" y="142208"/>
                  </a:cubicBezTo>
                  <a:cubicBezTo>
                    <a:pt x="40957" y="142113"/>
                    <a:pt x="25908" y="135636"/>
                    <a:pt x="15526" y="122777"/>
                  </a:cubicBezTo>
                  <a:close/>
                  <a:moveTo>
                    <a:pt x="85630" y="58388"/>
                  </a:moveTo>
                  <a:cubicBezTo>
                    <a:pt x="86106" y="54959"/>
                    <a:pt x="86392" y="51435"/>
                    <a:pt x="86392" y="47911"/>
                  </a:cubicBezTo>
                  <a:cubicBezTo>
                    <a:pt x="86201" y="37338"/>
                    <a:pt x="84010" y="28956"/>
                    <a:pt x="79629" y="22860"/>
                  </a:cubicBezTo>
                  <a:cubicBezTo>
                    <a:pt x="75342" y="16764"/>
                    <a:pt x="68484"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a:defRPr/>
              </a:pPr>
              <a:endParaRPr lang="ro-RO"/>
            </a:p>
          </p:txBody>
        </p:sp>
      </p:grpSp>
    </p:spTree>
    <p:extLst>
      <p:ext uri="{BB962C8B-B14F-4D97-AF65-F5344CB8AC3E}">
        <p14:creationId xmlns:p14="http://schemas.microsoft.com/office/powerpoint/2010/main" val="238045604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LNSP Titlu">
    <p:bg>
      <p:bgPr>
        <a:solidFill>
          <a:srgbClr val="00B9F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FD1E9FD-A6C2-3291-E936-352D8BB50CAA}"/>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5" name="TextBox 4">
            <a:extLst>
              <a:ext uri="{FF2B5EF4-FFF2-40B4-BE49-F238E27FC236}">
                <a16:creationId xmlns:a16="http://schemas.microsoft.com/office/drawing/2014/main" id="{23189BB3-FF4F-127A-FE68-028FBBEA96C2}"/>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39959E6B-974B-2CBB-9F78-2E7F24FD53A9}"/>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8A54D4B0-01EA-E076-5EEE-318791B4502A}"/>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5E8B7284-8706-2347-CE02-F219BEA72F24}"/>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815281A1-EE73-2EFE-3750-C534D2D6D4AB}"/>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55573C45-AA90-09AD-6E0C-B5903860B811}"/>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761C455C-31D7-C509-2684-083213B7FDE1}"/>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DE356869-EA57-B218-DD79-B7158BEBBCD0}"/>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502E75FA-48B2-3864-D30D-86D559155FD8}"/>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404B9A6D-874F-B523-544E-E587BB4804F1}"/>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413EA563-C79E-96D6-89DC-8193C3ED06E2}"/>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2975A8F1-7FCA-93CE-9946-0BFA2988233E}"/>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A2C20156-9083-03F0-FEED-233BD16337AC}"/>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5A0A5343-3CFA-0685-14F5-F6EADF258383}"/>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D4760A3F-173A-C6A5-C481-CBC96E8C93C7}"/>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4144CA88-6749-C5A5-9D62-316DB43B2CEA}"/>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BFA4982A-1FFD-891F-8D2B-BE13D986EA98}"/>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9D04C358-4691-4840-3367-7234D0CE816F}"/>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BA57CEB5-AC39-0100-DE2F-D752451DFE4F}"/>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3">
                <a:extLst>
                  <a:ext uri="{FF2B5EF4-FFF2-40B4-BE49-F238E27FC236}">
                    <a16:creationId xmlns:a16="http://schemas.microsoft.com/office/drawing/2014/main" id="{B2DF5F72-7FFB-E9F8-7D95-54510AA734E7}"/>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4">
                <a:extLst>
                  <a:ext uri="{FF2B5EF4-FFF2-40B4-BE49-F238E27FC236}">
                    <a16:creationId xmlns:a16="http://schemas.microsoft.com/office/drawing/2014/main" id="{A0C59621-90B7-8EBA-94E0-4FDC793DE816}"/>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7">
                <a:extLst>
                  <a:ext uri="{FF2B5EF4-FFF2-40B4-BE49-F238E27FC236}">
                    <a16:creationId xmlns:a16="http://schemas.microsoft.com/office/drawing/2014/main" id="{9169515D-C95C-0DA2-0C22-396AC5EC85F5}"/>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28">
                <a:extLst>
                  <a:ext uri="{FF2B5EF4-FFF2-40B4-BE49-F238E27FC236}">
                    <a16:creationId xmlns:a16="http://schemas.microsoft.com/office/drawing/2014/main" id="{8B3EF00E-98A4-0205-6A1A-52F6D518991C}"/>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29">
                <a:extLst>
                  <a:ext uri="{FF2B5EF4-FFF2-40B4-BE49-F238E27FC236}">
                    <a16:creationId xmlns:a16="http://schemas.microsoft.com/office/drawing/2014/main" id="{1679BFD9-C57D-3B47-2332-61AE100D7787}"/>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0">
                <a:extLst>
                  <a:ext uri="{FF2B5EF4-FFF2-40B4-BE49-F238E27FC236}">
                    <a16:creationId xmlns:a16="http://schemas.microsoft.com/office/drawing/2014/main" id="{B564A356-B07D-72C0-A6E3-FA5F712C88B3}"/>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1">
                <a:extLst>
                  <a:ext uri="{FF2B5EF4-FFF2-40B4-BE49-F238E27FC236}">
                    <a16:creationId xmlns:a16="http://schemas.microsoft.com/office/drawing/2014/main" id="{85B8AB64-0BB1-E90E-8499-B8C4BEF70C31}"/>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2">
                <a:extLst>
                  <a:ext uri="{FF2B5EF4-FFF2-40B4-BE49-F238E27FC236}">
                    <a16:creationId xmlns:a16="http://schemas.microsoft.com/office/drawing/2014/main" id="{4F623098-9401-B412-8DA2-94A593948F1A}"/>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3">
                <a:extLst>
                  <a:ext uri="{FF2B5EF4-FFF2-40B4-BE49-F238E27FC236}">
                    <a16:creationId xmlns:a16="http://schemas.microsoft.com/office/drawing/2014/main" id="{2AA6B22E-CD0E-ABE6-CB9C-DDC30118369F}"/>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4">
                <a:extLst>
                  <a:ext uri="{FF2B5EF4-FFF2-40B4-BE49-F238E27FC236}">
                    <a16:creationId xmlns:a16="http://schemas.microsoft.com/office/drawing/2014/main" id="{3CAB7CC7-7A86-97E2-62E0-1B3B28993DD8}"/>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5">
                <a:extLst>
                  <a:ext uri="{FF2B5EF4-FFF2-40B4-BE49-F238E27FC236}">
                    <a16:creationId xmlns:a16="http://schemas.microsoft.com/office/drawing/2014/main" id="{4FBB605C-63AC-09C1-3F53-43E184B24152}"/>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6">
                <a:extLst>
                  <a:ext uri="{FF2B5EF4-FFF2-40B4-BE49-F238E27FC236}">
                    <a16:creationId xmlns:a16="http://schemas.microsoft.com/office/drawing/2014/main" id="{C6BD440E-88F2-C14F-2959-AB56F1859AAC}"/>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7">
                <a:extLst>
                  <a:ext uri="{FF2B5EF4-FFF2-40B4-BE49-F238E27FC236}">
                    <a16:creationId xmlns:a16="http://schemas.microsoft.com/office/drawing/2014/main" id="{3C0B8429-35FE-9E53-80F2-629AC1158E31}"/>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38">
                <a:extLst>
                  <a:ext uri="{FF2B5EF4-FFF2-40B4-BE49-F238E27FC236}">
                    <a16:creationId xmlns:a16="http://schemas.microsoft.com/office/drawing/2014/main" id="{5499F77E-60BD-ED6D-8E7D-0B95FFF2CD56}"/>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39">
                <a:extLst>
                  <a:ext uri="{FF2B5EF4-FFF2-40B4-BE49-F238E27FC236}">
                    <a16:creationId xmlns:a16="http://schemas.microsoft.com/office/drawing/2014/main" id="{8747901C-CB44-E3BD-FD66-22DB45E7BBFB}"/>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0">
                <a:extLst>
                  <a:ext uri="{FF2B5EF4-FFF2-40B4-BE49-F238E27FC236}">
                    <a16:creationId xmlns:a16="http://schemas.microsoft.com/office/drawing/2014/main" id="{B0F585CA-351E-5CDD-E2F2-DC9CD74D54C1}"/>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1">
                <a:extLst>
                  <a:ext uri="{FF2B5EF4-FFF2-40B4-BE49-F238E27FC236}">
                    <a16:creationId xmlns:a16="http://schemas.microsoft.com/office/drawing/2014/main" id="{132CDBD5-3A29-D4A2-CAF4-21933C718C72}"/>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2">
                <a:extLst>
                  <a:ext uri="{FF2B5EF4-FFF2-40B4-BE49-F238E27FC236}">
                    <a16:creationId xmlns:a16="http://schemas.microsoft.com/office/drawing/2014/main" id="{ECCB2CB0-3161-9C9D-6D00-C27B894EC169}"/>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3">
                <a:extLst>
                  <a:ext uri="{FF2B5EF4-FFF2-40B4-BE49-F238E27FC236}">
                    <a16:creationId xmlns:a16="http://schemas.microsoft.com/office/drawing/2014/main" id="{A14B3228-388F-E0BF-85A0-B8713E1AD5B2}"/>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47ED71D7-79D9-F357-7601-7E3BA85F1183}"/>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B3A6AB13-8AF0-A59B-D6E7-116D13FB0DB4}"/>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4681E665-ACDF-6FCF-F103-371D76093BF7}"/>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14B65E2D-E9D9-E103-7EF4-9F1A1756A398}"/>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29405CC2-2204-0A15-09A2-37003895D188}"/>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6D5B117E-D743-1B12-6256-DC85E1855324}"/>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D105FC01-23FA-DAD2-A332-667F554DE314}"/>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4">
            <a:extLst>
              <a:ext uri="{FF2B5EF4-FFF2-40B4-BE49-F238E27FC236}">
                <a16:creationId xmlns:a16="http://schemas.microsoft.com/office/drawing/2014/main" id="{0794E596-F804-CD48-213B-4A37B791991E}"/>
              </a:ext>
            </a:extLst>
          </p:cNvPr>
          <p:cNvGrpSpPr>
            <a:grpSpLocks noChangeAspect="1"/>
          </p:cNvGrpSpPr>
          <p:nvPr/>
        </p:nvGrpSpPr>
        <p:grpSpPr>
          <a:xfrm>
            <a:off x="19238400" y="1393200"/>
            <a:ext cx="2638800" cy="1009161"/>
            <a:chOff x="11201400" y="6490494"/>
            <a:chExt cx="1980057" cy="757237"/>
          </a:xfrm>
          <a:solidFill>
            <a:srgbClr val="FFFFFF"/>
          </a:solidFill>
        </p:grpSpPr>
        <p:sp>
          <p:nvSpPr>
            <p:cNvPr id="51" name="Freeform: Shape 1045">
              <a:extLst>
                <a:ext uri="{FF2B5EF4-FFF2-40B4-BE49-F238E27FC236}">
                  <a16:creationId xmlns:a16="http://schemas.microsoft.com/office/drawing/2014/main" id="{560BB443-8935-31CF-F3FE-FD6E8CFD9032}"/>
                </a:ext>
              </a:extLst>
            </p:cNvPr>
            <p:cNvSpPr/>
            <p:nvPr/>
          </p:nvSpPr>
          <p:spPr>
            <a:xfrm>
              <a:off x="11201400" y="6509067"/>
              <a:ext cx="139065" cy="181832"/>
            </a:xfrm>
            <a:custGeom>
              <a:avLst/>
              <a:gdLst>
                <a:gd name="connsiteX0" fmla="*/ 20288 w 139065"/>
                <a:gd name="connsiteY0" fmla="*/ 15240 h 181832"/>
                <a:gd name="connsiteX1" fmla="*/ 476 w 139065"/>
                <a:gd name="connsiteY1" fmla="*/ 12287 h 181832"/>
                <a:gd name="connsiteX2" fmla="*/ 476 w 139065"/>
                <a:gd name="connsiteY2" fmla="*/ 0 h 181832"/>
                <a:gd name="connsiteX3" fmla="*/ 70676 w 139065"/>
                <a:gd name="connsiteY3" fmla="*/ 0 h 181832"/>
                <a:gd name="connsiteX4" fmla="*/ 70676 w 139065"/>
                <a:gd name="connsiteY4" fmla="*/ 12192 h 181832"/>
                <a:gd name="connsiteX5" fmla="*/ 46482 w 139065"/>
                <a:gd name="connsiteY5" fmla="*/ 15240 h 181832"/>
                <a:gd name="connsiteX6" fmla="*/ 46482 w 139065"/>
                <a:gd name="connsiteY6" fmla="*/ 167450 h 181832"/>
                <a:gd name="connsiteX7" fmla="*/ 109633 w 139065"/>
                <a:gd name="connsiteY7" fmla="*/ 165259 h 181832"/>
                <a:gd name="connsiteX8" fmla="*/ 124111 w 139065"/>
                <a:gd name="connsiteY8" fmla="*/ 124111 h 181832"/>
                <a:gd name="connsiteX9" fmla="*/ 139065 w 139065"/>
                <a:gd name="connsiteY9" fmla="*/ 126302 h 181832"/>
                <a:gd name="connsiteX10" fmla="*/ 130493 w 139065"/>
                <a:gd name="connsiteY10" fmla="*/ 181832 h 181832"/>
                <a:gd name="connsiteX11" fmla="*/ 0 w 139065"/>
                <a:gd name="connsiteY11" fmla="*/ 181832 h 181832"/>
                <a:gd name="connsiteX12" fmla="*/ 0 w 139065"/>
                <a:gd name="connsiteY12" fmla="*/ 169831 h 181832"/>
                <a:gd name="connsiteX13" fmla="*/ 20288 w 139065"/>
                <a:gd name="connsiteY13" fmla="*/ 167354 h 181832"/>
                <a:gd name="connsiteX14" fmla="*/ 20288 w 139065"/>
                <a:gd name="connsiteY14" fmla="*/ 15240 h 1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065" h="181832">
                  <a:moveTo>
                    <a:pt x="20288" y="15240"/>
                  </a:moveTo>
                  <a:lnTo>
                    <a:pt x="476" y="12287"/>
                  </a:lnTo>
                  <a:lnTo>
                    <a:pt x="476" y="0"/>
                  </a:lnTo>
                  <a:lnTo>
                    <a:pt x="70676" y="0"/>
                  </a:lnTo>
                  <a:lnTo>
                    <a:pt x="70676" y="12192"/>
                  </a:lnTo>
                  <a:lnTo>
                    <a:pt x="46482" y="15240"/>
                  </a:lnTo>
                  <a:lnTo>
                    <a:pt x="46482" y="167450"/>
                  </a:lnTo>
                  <a:lnTo>
                    <a:pt x="109633" y="165259"/>
                  </a:lnTo>
                  <a:lnTo>
                    <a:pt x="124111" y="124111"/>
                  </a:lnTo>
                  <a:lnTo>
                    <a:pt x="139065" y="126302"/>
                  </a:lnTo>
                  <a:lnTo>
                    <a:pt x="130493" y="181832"/>
                  </a:lnTo>
                  <a:lnTo>
                    <a:pt x="0" y="181832"/>
                  </a:lnTo>
                  <a:lnTo>
                    <a:pt x="0" y="169831"/>
                  </a:lnTo>
                  <a:lnTo>
                    <a:pt x="20288" y="167354"/>
                  </a:lnTo>
                  <a:lnTo>
                    <a:pt x="20288"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6">
              <a:extLst>
                <a:ext uri="{FF2B5EF4-FFF2-40B4-BE49-F238E27FC236}">
                  <a16:creationId xmlns:a16="http://schemas.microsoft.com/office/drawing/2014/main" id="{FE5D2221-5C73-382B-6322-16DDB03CB595}"/>
                </a:ext>
              </a:extLst>
            </p:cNvPr>
            <p:cNvSpPr/>
            <p:nvPr/>
          </p:nvSpPr>
          <p:spPr>
            <a:xfrm>
              <a:off x="11355705" y="6552120"/>
              <a:ext cx="120205" cy="141541"/>
            </a:xfrm>
            <a:custGeom>
              <a:avLst/>
              <a:gdLst>
                <a:gd name="connsiteX0" fmla="*/ 23146 w 120205"/>
                <a:gd name="connsiteY0" fmla="*/ 68199 h 141541"/>
                <a:gd name="connsiteX1" fmla="*/ 81439 w 120205"/>
                <a:gd name="connsiteY1" fmla="*/ 56579 h 141541"/>
                <a:gd name="connsiteX2" fmla="*/ 81439 w 120205"/>
                <a:gd name="connsiteY2" fmla="*/ 49720 h 141541"/>
                <a:gd name="connsiteX3" fmla="*/ 78962 w 120205"/>
                <a:gd name="connsiteY3" fmla="*/ 31623 h 141541"/>
                <a:gd name="connsiteX4" fmla="*/ 70485 w 120205"/>
                <a:gd name="connsiteY4" fmla="*/ 21908 h 141541"/>
                <a:gd name="connsiteX5" fmla="*/ 53435 w 120205"/>
                <a:gd name="connsiteY5" fmla="*/ 18860 h 141541"/>
                <a:gd name="connsiteX6" fmla="*/ 31051 w 120205"/>
                <a:gd name="connsiteY6" fmla="*/ 22384 h 141541"/>
                <a:gd name="connsiteX7" fmla="*/ 11335 w 120205"/>
                <a:gd name="connsiteY7" fmla="*/ 31051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1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0"/>
                  </a:lnTo>
                  <a:cubicBezTo>
                    <a:pt x="81439" y="42005"/>
                    <a:pt x="80581" y="36005"/>
                    <a:pt x="78962" y="31623"/>
                  </a:cubicBezTo>
                  <a:cubicBezTo>
                    <a:pt x="77343" y="27242"/>
                    <a:pt x="74486" y="24003"/>
                    <a:pt x="70485" y="21908"/>
                  </a:cubicBezTo>
                  <a:cubicBezTo>
                    <a:pt x="66484" y="19907"/>
                    <a:pt x="60769" y="18860"/>
                    <a:pt x="53435" y="18860"/>
                  </a:cubicBezTo>
                  <a:cubicBezTo>
                    <a:pt x="45148" y="18860"/>
                    <a:pt x="37624" y="20003"/>
                    <a:pt x="31051" y="22384"/>
                  </a:cubicBezTo>
                  <a:cubicBezTo>
                    <a:pt x="24479" y="24765"/>
                    <a:pt x="17907" y="27623"/>
                    <a:pt x="11335" y="31051"/>
                  </a:cubicBezTo>
                  <a:lnTo>
                    <a:pt x="5239" y="18383"/>
                  </a:lnTo>
                  <a:cubicBezTo>
                    <a:pt x="7334" y="16574"/>
                    <a:pt x="11239"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9" y="141351"/>
                    <a:pt x="94774" y="141351"/>
                  </a:cubicBezTo>
                  <a:cubicBezTo>
                    <a:pt x="90202" y="141351"/>
                    <a:pt x="87058" y="140684"/>
                    <a:pt x="85439" y="139256"/>
                  </a:cubicBezTo>
                  <a:cubicBezTo>
                    <a:pt x="83820" y="137827"/>
                    <a:pt x="82963" y="134779"/>
                    <a:pt x="82963" y="130111"/>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682"/>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7">
              <a:extLst>
                <a:ext uri="{FF2B5EF4-FFF2-40B4-BE49-F238E27FC236}">
                  <a16:creationId xmlns:a16="http://schemas.microsoft.com/office/drawing/2014/main" id="{42C6199F-360D-1F09-7261-F2E612B0DB19}"/>
                </a:ext>
              </a:extLst>
            </p:cNvPr>
            <p:cNvSpPr/>
            <p:nvPr/>
          </p:nvSpPr>
          <p:spPr>
            <a:xfrm>
              <a:off x="11481625" y="6490494"/>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9 h 203168"/>
                <a:gd name="connsiteX23" fmla="*/ 99917 w 138779"/>
                <a:gd name="connsiteY23" fmla="*/ 174784 h 203168"/>
                <a:gd name="connsiteX24" fmla="*/ 111442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1"/>
                    <a:pt x="56007" y="68675"/>
                    <a:pt x="62770" y="65627"/>
                  </a:cubicBezTo>
                  <a:cubicBezTo>
                    <a:pt x="69533" y="62579"/>
                    <a:pt x="77057" y="60960"/>
                    <a:pt x="85439" y="60960"/>
                  </a:cubicBezTo>
                  <a:cubicBezTo>
                    <a:pt x="95250" y="60960"/>
                    <a:pt x="104204" y="63341"/>
                    <a:pt x="112205" y="68104"/>
                  </a:cubicBezTo>
                  <a:cubicBezTo>
                    <a:pt x="120206" y="72866"/>
                    <a:pt x="126683" y="80201"/>
                    <a:pt x="131540" y="90107"/>
                  </a:cubicBezTo>
                  <a:cubicBezTo>
                    <a:pt x="136398" y="100013"/>
                    <a:pt x="138779" y="112586"/>
                    <a:pt x="138779" y="127826"/>
                  </a:cubicBezTo>
                  <a:cubicBezTo>
                    <a:pt x="138779" y="141827"/>
                    <a:pt x="135922" y="154591"/>
                    <a:pt x="130112" y="166021"/>
                  </a:cubicBezTo>
                  <a:cubicBezTo>
                    <a:pt x="124301" y="177451"/>
                    <a:pt x="116014" y="186500"/>
                    <a:pt x="105251" y="193167"/>
                  </a:cubicBezTo>
                  <a:cubicBezTo>
                    <a:pt x="94488" y="199835"/>
                    <a:pt x="82010" y="203168"/>
                    <a:pt x="67818" y="203168"/>
                  </a:cubicBezTo>
                  <a:cubicBezTo>
                    <a:pt x="56579" y="203168"/>
                    <a:pt x="46291" y="202025"/>
                    <a:pt x="36957" y="199835"/>
                  </a:cubicBezTo>
                  <a:cubicBezTo>
                    <a:pt x="27622" y="197644"/>
                    <a:pt x="22003" y="195644"/>
                    <a:pt x="20098" y="193834"/>
                  </a:cubicBezTo>
                  <a:lnTo>
                    <a:pt x="20098" y="17621"/>
                  </a:lnTo>
                  <a:lnTo>
                    <a:pt x="0" y="14954"/>
                  </a:lnTo>
                  <a:lnTo>
                    <a:pt x="0" y="4667"/>
                  </a:lnTo>
                  <a:close/>
                  <a:moveTo>
                    <a:pt x="58103" y="82582"/>
                  </a:moveTo>
                  <a:cubicBezTo>
                    <a:pt x="52768" y="85439"/>
                    <a:pt x="48482" y="88678"/>
                    <a:pt x="45244" y="92202"/>
                  </a:cubicBezTo>
                  <a:lnTo>
                    <a:pt x="45244" y="182309"/>
                  </a:lnTo>
                  <a:cubicBezTo>
                    <a:pt x="46196" y="184594"/>
                    <a:pt x="49054" y="186404"/>
                    <a:pt x="53721" y="187833"/>
                  </a:cubicBezTo>
                  <a:cubicBezTo>
                    <a:pt x="58388" y="189262"/>
                    <a:pt x="63627" y="189929"/>
                    <a:pt x="69533" y="189929"/>
                  </a:cubicBezTo>
                  <a:cubicBezTo>
                    <a:pt x="82106" y="189929"/>
                    <a:pt x="92202" y="184880"/>
                    <a:pt x="99917" y="174784"/>
                  </a:cubicBezTo>
                  <a:cubicBezTo>
                    <a:pt x="107633" y="164687"/>
                    <a:pt x="111442" y="149924"/>
                    <a:pt x="111442" y="130493"/>
                  </a:cubicBezTo>
                  <a:cubicBezTo>
                    <a:pt x="111442" y="113062"/>
                    <a:pt x="108109" y="100013"/>
                    <a:pt x="101441" y="91345"/>
                  </a:cubicBezTo>
                  <a:cubicBezTo>
                    <a:pt x="94774" y="82677"/>
                    <a:pt x="86106" y="78391"/>
                    <a:pt x="75533" y="78391"/>
                  </a:cubicBezTo>
                  <a:cubicBezTo>
                    <a:pt x="69152" y="78296"/>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48">
              <a:extLst>
                <a:ext uri="{FF2B5EF4-FFF2-40B4-BE49-F238E27FC236}">
                  <a16:creationId xmlns:a16="http://schemas.microsoft.com/office/drawing/2014/main" id="{5F661F95-EA71-590C-383F-8832900A9232}"/>
                </a:ext>
              </a:extLst>
            </p:cNvPr>
            <p:cNvSpPr/>
            <p:nvPr/>
          </p:nvSpPr>
          <p:spPr>
            <a:xfrm>
              <a:off x="11641645" y="6551454"/>
              <a:ext cx="126491" cy="142112"/>
            </a:xfrm>
            <a:custGeom>
              <a:avLst/>
              <a:gdLst>
                <a:gd name="connsiteX0" fmla="*/ 9049 w 126491"/>
                <a:gd name="connsiteY0" fmla="*/ 33052 h 142112"/>
                <a:gd name="connsiteX1" fmla="*/ 32861 w 126491"/>
                <a:gd name="connsiteY1" fmla="*/ 8477 h 142112"/>
                <a:gd name="connsiteX2" fmla="*/ 64579 w 126491"/>
                <a:gd name="connsiteY2" fmla="*/ 0 h 142112"/>
                <a:gd name="connsiteX3" fmla="*/ 110966 w 126491"/>
                <a:gd name="connsiteY3" fmla="*/ 19526 h 142112"/>
                <a:gd name="connsiteX4" fmla="*/ 126492 w 126491"/>
                <a:gd name="connsiteY4" fmla="*/ 70961 h 142112"/>
                <a:gd name="connsiteX5" fmla="*/ 117443 w 126491"/>
                <a:gd name="connsiteY5" fmla="*/ 109347 h 142112"/>
                <a:gd name="connsiteX6" fmla="*/ 93631 w 126491"/>
                <a:gd name="connsiteY6" fmla="*/ 133826 h 142112"/>
                <a:gd name="connsiteX7" fmla="*/ 61913 w 126491"/>
                <a:gd name="connsiteY7" fmla="*/ 142113 h 142112"/>
                <a:gd name="connsiteX8" fmla="*/ 15526 w 126491"/>
                <a:gd name="connsiteY8" fmla="*/ 122492 h 142112"/>
                <a:gd name="connsiteX9" fmla="*/ 0 w 126491"/>
                <a:gd name="connsiteY9" fmla="*/ 71056 h 142112"/>
                <a:gd name="connsiteX10" fmla="*/ 9049 w 126491"/>
                <a:gd name="connsiteY10" fmla="*/ 33052 h 142112"/>
                <a:gd name="connsiteX11" fmla="*/ 89344 w 126491"/>
                <a:gd name="connsiteY11" fmla="*/ 114300 h 142112"/>
                <a:gd name="connsiteX12" fmla="*/ 98393 w 126491"/>
                <a:gd name="connsiteY12" fmla="*/ 72962 h 142112"/>
                <a:gd name="connsiteX13" fmla="*/ 90106 w 126491"/>
                <a:gd name="connsiteY13" fmla="*/ 29908 h 142112"/>
                <a:gd name="connsiteX14" fmla="*/ 63437 w 126491"/>
                <a:gd name="connsiteY14" fmla="*/ 14002 h 142112"/>
                <a:gd name="connsiteX15" fmla="*/ 37338 w 126491"/>
                <a:gd name="connsiteY15" fmla="*/ 27908 h 142112"/>
                <a:gd name="connsiteX16" fmla="*/ 28194 w 126491"/>
                <a:gd name="connsiteY16" fmla="*/ 69247 h 142112"/>
                <a:gd name="connsiteX17" fmla="*/ 36767 w 126491"/>
                <a:gd name="connsiteY17" fmla="*/ 112300 h 142112"/>
                <a:gd name="connsiteX18" fmla="*/ 63437 w 126491"/>
                <a:gd name="connsiteY18" fmla="*/ 128207 h 142112"/>
                <a:gd name="connsiteX19" fmla="*/ 89344 w 126491"/>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1" h="142112">
                  <a:moveTo>
                    <a:pt x="9049" y="33052"/>
                  </a:moveTo>
                  <a:cubicBezTo>
                    <a:pt x="15049" y="22288"/>
                    <a:pt x="23050" y="14097"/>
                    <a:pt x="32861" y="8477"/>
                  </a:cubicBezTo>
                  <a:cubicBezTo>
                    <a:pt x="42767" y="2857"/>
                    <a:pt x="53340" y="0"/>
                    <a:pt x="64579" y="0"/>
                  </a:cubicBezTo>
                  <a:cubicBezTo>
                    <a:pt x="85153" y="0"/>
                    <a:pt x="100584" y="6477"/>
                    <a:pt x="110966" y="19526"/>
                  </a:cubicBezTo>
                  <a:cubicBezTo>
                    <a:pt x="121348" y="32575"/>
                    <a:pt x="126492" y="49720"/>
                    <a:pt x="126492" y="70961"/>
                  </a:cubicBezTo>
                  <a:cubicBezTo>
                    <a:pt x="126492" y="85820"/>
                    <a:pt x="123444" y="98584"/>
                    <a:pt x="117443" y="109347"/>
                  </a:cubicBezTo>
                  <a:cubicBezTo>
                    <a:pt x="111442" y="120110"/>
                    <a:pt x="103442" y="128302"/>
                    <a:pt x="93631" y="133826"/>
                  </a:cubicBezTo>
                  <a:cubicBezTo>
                    <a:pt x="83725" y="139351"/>
                    <a:pt x="73152" y="142113"/>
                    <a:pt x="61913" y="142113"/>
                  </a:cubicBezTo>
                  <a:cubicBezTo>
                    <a:pt x="41339"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147" y="37148"/>
                    <a:pt x="28194" y="50959"/>
                    <a:pt x="28194" y="69247"/>
                  </a:cubicBezTo>
                  <a:cubicBezTo>
                    <a:pt x="28194" y="87344"/>
                    <a:pt x="31051" y="101727"/>
                    <a:pt x="36767" y="112300"/>
                  </a:cubicBezTo>
                  <a:cubicBezTo>
                    <a:pt x="42481" y="122872"/>
                    <a:pt x="51340" y="128207"/>
                    <a:pt x="63437"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49">
              <a:extLst>
                <a:ext uri="{FF2B5EF4-FFF2-40B4-BE49-F238E27FC236}">
                  <a16:creationId xmlns:a16="http://schemas.microsoft.com/office/drawing/2014/main" id="{9310F20D-39C1-547A-0C0C-0FDD400C6155}"/>
                </a:ext>
              </a:extLst>
            </p:cNvPr>
            <p:cNvSpPr/>
            <p:nvPr/>
          </p:nvSpPr>
          <p:spPr>
            <a:xfrm>
              <a:off x="11790807" y="6551358"/>
              <a:ext cx="95535" cy="139541"/>
            </a:xfrm>
            <a:custGeom>
              <a:avLst/>
              <a:gdLst>
                <a:gd name="connsiteX0" fmla="*/ 95 w 95535"/>
                <a:gd name="connsiteY0" fmla="*/ 127635 h 139541"/>
                <a:gd name="connsiteX1" fmla="*/ 18478 w 95535"/>
                <a:gd name="connsiteY1" fmla="*/ 126206 h 139541"/>
                <a:gd name="connsiteX2" fmla="*/ 18478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635"/>
                  </a:moveTo>
                  <a:lnTo>
                    <a:pt x="18478" y="126206"/>
                  </a:lnTo>
                  <a:lnTo>
                    <a:pt x="18478" y="22574"/>
                  </a:lnTo>
                  <a:lnTo>
                    <a:pt x="857" y="18193"/>
                  </a:lnTo>
                  <a:lnTo>
                    <a:pt x="857" y="4953"/>
                  </a:lnTo>
                  <a:lnTo>
                    <a:pt x="34576" y="571"/>
                  </a:lnTo>
                  <a:lnTo>
                    <a:pt x="35052" y="571"/>
                  </a:lnTo>
                  <a:lnTo>
                    <a:pt x="40481" y="4953"/>
                  </a:lnTo>
                  <a:lnTo>
                    <a:pt x="40481" y="9335"/>
                  </a:lnTo>
                  <a:lnTo>
                    <a:pt x="39719" y="28385"/>
                  </a:lnTo>
                  <a:lnTo>
                    <a:pt x="40481" y="28385"/>
                  </a:lnTo>
                  <a:cubicBezTo>
                    <a:pt x="42101"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718"/>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0">
              <a:extLst>
                <a:ext uri="{FF2B5EF4-FFF2-40B4-BE49-F238E27FC236}">
                  <a16:creationId xmlns:a16="http://schemas.microsoft.com/office/drawing/2014/main" id="{3D0BA59C-EBB6-63EE-FDA3-F90EE7751B44}"/>
                </a:ext>
              </a:extLst>
            </p:cNvPr>
            <p:cNvSpPr/>
            <p:nvPr/>
          </p:nvSpPr>
          <p:spPr>
            <a:xfrm>
              <a:off x="11902344" y="6552120"/>
              <a:ext cx="120300" cy="141541"/>
            </a:xfrm>
            <a:custGeom>
              <a:avLst/>
              <a:gdLst>
                <a:gd name="connsiteX0" fmla="*/ 23241 w 120300"/>
                <a:gd name="connsiteY0" fmla="*/ 68199 h 141541"/>
                <a:gd name="connsiteX1" fmla="*/ 81534 w 120300"/>
                <a:gd name="connsiteY1" fmla="*/ 56579 h 141541"/>
                <a:gd name="connsiteX2" fmla="*/ 81534 w 120300"/>
                <a:gd name="connsiteY2" fmla="*/ 49720 h 141541"/>
                <a:gd name="connsiteX3" fmla="*/ 79058 w 120300"/>
                <a:gd name="connsiteY3" fmla="*/ 31623 h 141541"/>
                <a:gd name="connsiteX4" fmla="*/ 70580 w 120300"/>
                <a:gd name="connsiteY4" fmla="*/ 21908 h 141541"/>
                <a:gd name="connsiteX5" fmla="*/ 53531 w 120300"/>
                <a:gd name="connsiteY5" fmla="*/ 18860 h 141541"/>
                <a:gd name="connsiteX6" fmla="*/ 31147 w 120300"/>
                <a:gd name="connsiteY6" fmla="*/ 22384 h 141541"/>
                <a:gd name="connsiteX7" fmla="*/ 11430 w 120300"/>
                <a:gd name="connsiteY7" fmla="*/ 31051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6 h 141541"/>
                <a:gd name="connsiteX21" fmla="*/ 82963 w 120300"/>
                <a:gd name="connsiteY21" fmla="*/ 130111 h 141541"/>
                <a:gd name="connsiteX22" fmla="*/ 82963 w 120300"/>
                <a:gd name="connsiteY22" fmla="*/ 122015 h 141541"/>
                <a:gd name="connsiteX23" fmla="*/ 64961 w 120300"/>
                <a:gd name="connsiteY23" fmla="*/ 135446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199 h 141541"/>
                <a:gd name="connsiteX28" fmla="*/ 66294 w 120300"/>
                <a:gd name="connsiteY28" fmla="*/ 120968 h 141541"/>
                <a:gd name="connsiteX29" fmla="*/ 81439 w 120300"/>
                <a:gd name="connsiteY29" fmla="*/ 111633 h 141541"/>
                <a:gd name="connsiteX30" fmla="*/ 81439 w 120300"/>
                <a:gd name="connsiteY30" fmla="*/ 69533 h 141541"/>
                <a:gd name="connsiteX31" fmla="*/ 41148 w 120300"/>
                <a:gd name="connsiteY31" fmla="*/ 77724 h 141541"/>
                <a:gd name="connsiteX32" fmla="*/ 27527 w 120300"/>
                <a:gd name="connsiteY32" fmla="*/ 99155 h 141541"/>
                <a:gd name="connsiteX33" fmla="*/ 34004 w 120300"/>
                <a:gd name="connsiteY33" fmla="*/ 118586 h 141541"/>
                <a:gd name="connsiteX34" fmla="*/ 51530 w 120300"/>
                <a:gd name="connsiteY34" fmla="*/ 124873 h 141541"/>
                <a:gd name="connsiteX35" fmla="*/ 66294 w 120300"/>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199"/>
                  </a:moveTo>
                  <a:cubicBezTo>
                    <a:pt x="38576" y="60960"/>
                    <a:pt x="58007" y="57055"/>
                    <a:pt x="81534" y="56579"/>
                  </a:cubicBezTo>
                  <a:lnTo>
                    <a:pt x="81534" y="49720"/>
                  </a:lnTo>
                  <a:cubicBezTo>
                    <a:pt x="81534" y="42005"/>
                    <a:pt x="80677" y="36005"/>
                    <a:pt x="79058" y="31623"/>
                  </a:cubicBezTo>
                  <a:cubicBezTo>
                    <a:pt x="77438" y="27242"/>
                    <a:pt x="74581" y="24003"/>
                    <a:pt x="70580" y="21908"/>
                  </a:cubicBezTo>
                  <a:cubicBezTo>
                    <a:pt x="66580" y="19907"/>
                    <a:pt x="60960" y="18860"/>
                    <a:pt x="53531" y="18860"/>
                  </a:cubicBezTo>
                  <a:cubicBezTo>
                    <a:pt x="45244" y="18860"/>
                    <a:pt x="37719" y="20003"/>
                    <a:pt x="31147" y="22384"/>
                  </a:cubicBezTo>
                  <a:cubicBezTo>
                    <a:pt x="24575" y="24765"/>
                    <a:pt x="18002" y="27623"/>
                    <a:pt x="11430" y="31051"/>
                  </a:cubicBezTo>
                  <a:lnTo>
                    <a:pt x="5334" y="18383"/>
                  </a:lnTo>
                  <a:cubicBezTo>
                    <a:pt x="7430" y="16574"/>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6"/>
                    <a:pt x="107918" y="140113"/>
                  </a:cubicBezTo>
                  <a:cubicBezTo>
                    <a:pt x="102965" y="140970"/>
                    <a:pt x="98584" y="141351"/>
                    <a:pt x="94774" y="141351"/>
                  </a:cubicBezTo>
                  <a:cubicBezTo>
                    <a:pt x="90202" y="141351"/>
                    <a:pt x="87154" y="140684"/>
                    <a:pt x="85439" y="139256"/>
                  </a:cubicBezTo>
                  <a:cubicBezTo>
                    <a:pt x="83820" y="137827"/>
                    <a:pt x="82963" y="134779"/>
                    <a:pt x="82963" y="130111"/>
                  </a:cubicBezTo>
                  <a:lnTo>
                    <a:pt x="82963" y="122015"/>
                  </a:lnTo>
                  <a:cubicBezTo>
                    <a:pt x="78105" y="126873"/>
                    <a:pt x="72104" y="131445"/>
                    <a:pt x="64961" y="135446"/>
                  </a:cubicBezTo>
                  <a:cubicBezTo>
                    <a:pt x="57817" y="139541"/>
                    <a:pt x="49816" y="141542"/>
                    <a:pt x="40862" y="141542"/>
                  </a:cubicBezTo>
                  <a:cubicBezTo>
                    <a:pt x="29147" y="141542"/>
                    <a:pt x="19336" y="138113"/>
                    <a:pt x="11621" y="131350"/>
                  </a:cubicBezTo>
                  <a:cubicBezTo>
                    <a:pt x="3905" y="124587"/>
                    <a:pt x="0" y="114872"/>
                    <a:pt x="0" y="102108"/>
                  </a:cubicBezTo>
                  <a:cubicBezTo>
                    <a:pt x="191" y="86773"/>
                    <a:pt x="7906" y="75438"/>
                    <a:pt x="23241" y="68199"/>
                  </a:cubicBezTo>
                  <a:close/>
                  <a:moveTo>
                    <a:pt x="66294" y="120968"/>
                  </a:moveTo>
                  <a:cubicBezTo>
                    <a:pt x="71819"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770"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1">
              <a:extLst>
                <a:ext uri="{FF2B5EF4-FFF2-40B4-BE49-F238E27FC236}">
                  <a16:creationId xmlns:a16="http://schemas.microsoft.com/office/drawing/2014/main" id="{94B0B486-0F0F-A7A5-DD7F-D67DA43783E5}"/>
                </a:ext>
              </a:extLst>
            </p:cNvPr>
            <p:cNvSpPr/>
            <p:nvPr/>
          </p:nvSpPr>
          <p:spPr>
            <a:xfrm>
              <a:off x="12036361" y="6519926"/>
              <a:ext cx="88201" cy="173736"/>
            </a:xfrm>
            <a:custGeom>
              <a:avLst/>
              <a:gdLst>
                <a:gd name="connsiteX0" fmla="*/ 24479 w 88201"/>
                <a:gd name="connsiteY0" fmla="*/ 167069 h 173736"/>
                <a:gd name="connsiteX1" fmla="*/ 17621 w 88201"/>
                <a:gd name="connsiteY1" fmla="*/ 145256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3 h 173736"/>
                <a:gd name="connsiteX22" fmla="*/ 69247 w 88201"/>
                <a:gd name="connsiteY22" fmla="*/ 169545 h 173736"/>
                <a:gd name="connsiteX23" fmla="*/ 45434 w 88201"/>
                <a:gd name="connsiteY23" fmla="*/ 173736 h 173736"/>
                <a:gd name="connsiteX24" fmla="*/ 24479 w 88201"/>
                <a:gd name="connsiteY24" fmla="*/ 167069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069"/>
                  </a:moveTo>
                  <a:cubicBezTo>
                    <a:pt x="19907" y="162782"/>
                    <a:pt x="17621" y="155543"/>
                    <a:pt x="17621" y="145256"/>
                  </a:cubicBezTo>
                  <a:lnTo>
                    <a:pt x="17621" y="51340"/>
                  </a:lnTo>
                  <a:lnTo>
                    <a:pt x="0" y="51340"/>
                  </a:lnTo>
                  <a:lnTo>
                    <a:pt x="0" y="40291"/>
                  </a:lnTo>
                  <a:cubicBezTo>
                    <a:pt x="762" y="40100"/>
                    <a:pt x="3048"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3"/>
                  </a:lnTo>
                  <a:cubicBezTo>
                    <a:pt x="84296" y="163925"/>
                    <a:pt x="77914" y="166783"/>
                    <a:pt x="69247" y="169545"/>
                  </a:cubicBezTo>
                  <a:cubicBezTo>
                    <a:pt x="60579" y="172307"/>
                    <a:pt x="52578" y="173736"/>
                    <a:pt x="45434" y="173736"/>
                  </a:cubicBezTo>
                  <a:cubicBezTo>
                    <a:pt x="36004"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2">
              <a:extLst>
                <a:ext uri="{FF2B5EF4-FFF2-40B4-BE49-F238E27FC236}">
                  <a16:creationId xmlns:a16="http://schemas.microsoft.com/office/drawing/2014/main" id="{C09613FB-F81B-6F13-FA44-0C38E2EEF335}"/>
                </a:ext>
              </a:extLst>
            </p:cNvPr>
            <p:cNvSpPr/>
            <p:nvPr/>
          </p:nvSpPr>
          <p:spPr>
            <a:xfrm>
              <a:off x="12139422" y="6551454"/>
              <a:ext cx="126587" cy="142112"/>
            </a:xfrm>
            <a:custGeom>
              <a:avLst/>
              <a:gdLst>
                <a:gd name="connsiteX0" fmla="*/ 9049 w 126587"/>
                <a:gd name="connsiteY0" fmla="*/ 33052 h 142112"/>
                <a:gd name="connsiteX1" fmla="*/ 32956 w 126587"/>
                <a:gd name="connsiteY1" fmla="*/ 8477 h 142112"/>
                <a:gd name="connsiteX2" fmla="*/ 64675 w 126587"/>
                <a:gd name="connsiteY2" fmla="*/ 0 h 142112"/>
                <a:gd name="connsiteX3" fmla="*/ 111061 w 126587"/>
                <a:gd name="connsiteY3" fmla="*/ 19526 h 142112"/>
                <a:gd name="connsiteX4" fmla="*/ 126587 w 126587"/>
                <a:gd name="connsiteY4" fmla="*/ 70961 h 142112"/>
                <a:gd name="connsiteX5" fmla="*/ 117538 w 126587"/>
                <a:gd name="connsiteY5" fmla="*/ 109347 h 142112"/>
                <a:gd name="connsiteX6" fmla="*/ 93631 w 126587"/>
                <a:gd name="connsiteY6" fmla="*/ 133826 h 142112"/>
                <a:gd name="connsiteX7" fmla="*/ 61913 w 126587"/>
                <a:gd name="connsiteY7" fmla="*/ 142113 h 142112"/>
                <a:gd name="connsiteX8" fmla="*/ 15526 w 126587"/>
                <a:gd name="connsiteY8" fmla="*/ 122492 h 142112"/>
                <a:gd name="connsiteX9" fmla="*/ 0 w 126587"/>
                <a:gd name="connsiteY9" fmla="*/ 71056 h 142112"/>
                <a:gd name="connsiteX10" fmla="*/ 9049 w 126587"/>
                <a:gd name="connsiteY10" fmla="*/ 33052 h 142112"/>
                <a:gd name="connsiteX11" fmla="*/ 89344 w 126587"/>
                <a:gd name="connsiteY11" fmla="*/ 114300 h 142112"/>
                <a:gd name="connsiteX12" fmla="*/ 98393 w 126587"/>
                <a:gd name="connsiteY12" fmla="*/ 72962 h 142112"/>
                <a:gd name="connsiteX13" fmla="*/ 90106 w 126587"/>
                <a:gd name="connsiteY13" fmla="*/ 29908 h 142112"/>
                <a:gd name="connsiteX14" fmla="*/ 63436 w 126587"/>
                <a:gd name="connsiteY14" fmla="*/ 14002 h 142112"/>
                <a:gd name="connsiteX15" fmla="*/ 37338 w 126587"/>
                <a:gd name="connsiteY15" fmla="*/ 27908 h 142112"/>
                <a:gd name="connsiteX16" fmla="*/ 28194 w 126587"/>
                <a:gd name="connsiteY16" fmla="*/ 69247 h 142112"/>
                <a:gd name="connsiteX17" fmla="*/ 36766 w 126587"/>
                <a:gd name="connsiteY17" fmla="*/ 112300 h 142112"/>
                <a:gd name="connsiteX18" fmla="*/ 63436 w 126587"/>
                <a:gd name="connsiteY18" fmla="*/ 128207 h 142112"/>
                <a:gd name="connsiteX19" fmla="*/ 89344 w 126587"/>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112">
                  <a:moveTo>
                    <a:pt x="9049" y="33052"/>
                  </a:moveTo>
                  <a:cubicBezTo>
                    <a:pt x="15049" y="22288"/>
                    <a:pt x="23050" y="14097"/>
                    <a:pt x="32956" y="8477"/>
                  </a:cubicBezTo>
                  <a:cubicBezTo>
                    <a:pt x="42863" y="2857"/>
                    <a:pt x="53340" y="0"/>
                    <a:pt x="64675" y="0"/>
                  </a:cubicBezTo>
                  <a:cubicBezTo>
                    <a:pt x="85249" y="0"/>
                    <a:pt x="100679" y="6477"/>
                    <a:pt x="111061" y="19526"/>
                  </a:cubicBezTo>
                  <a:cubicBezTo>
                    <a:pt x="121444" y="32575"/>
                    <a:pt x="126587" y="49720"/>
                    <a:pt x="126587" y="70961"/>
                  </a:cubicBezTo>
                  <a:cubicBezTo>
                    <a:pt x="126587" y="85820"/>
                    <a:pt x="123539" y="98584"/>
                    <a:pt x="117538" y="109347"/>
                  </a:cubicBezTo>
                  <a:cubicBezTo>
                    <a:pt x="111538" y="120110"/>
                    <a:pt x="103537" y="128302"/>
                    <a:pt x="93631" y="133826"/>
                  </a:cubicBezTo>
                  <a:cubicBezTo>
                    <a:pt x="83725" y="139351"/>
                    <a:pt x="73247" y="142113"/>
                    <a:pt x="61913" y="142113"/>
                  </a:cubicBezTo>
                  <a:cubicBezTo>
                    <a:pt x="41338"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6" y="14002"/>
                  </a:cubicBezTo>
                  <a:cubicBezTo>
                    <a:pt x="52197" y="14002"/>
                    <a:pt x="43529" y="18669"/>
                    <a:pt x="37338" y="27908"/>
                  </a:cubicBezTo>
                  <a:cubicBezTo>
                    <a:pt x="31242" y="37243"/>
                    <a:pt x="28194" y="50959"/>
                    <a:pt x="28194" y="69247"/>
                  </a:cubicBezTo>
                  <a:cubicBezTo>
                    <a:pt x="28194" y="87344"/>
                    <a:pt x="31051" y="101727"/>
                    <a:pt x="36766" y="112300"/>
                  </a:cubicBezTo>
                  <a:cubicBezTo>
                    <a:pt x="42481" y="122872"/>
                    <a:pt x="51340" y="128207"/>
                    <a:pt x="63436"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3">
              <a:extLst>
                <a:ext uri="{FF2B5EF4-FFF2-40B4-BE49-F238E27FC236}">
                  <a16:creationId xmlns:a16="http://schemas.microsoft.com/office/drawing/2014/main" id="{ED0D71E4-270D-BA91-12D6-FA442876069F}"/>
                </a:ext>
              </a:extLst>
            </p:cNvPr>
            <p:cNvSpPr/>
            <p:nvPr/>
          </p:nvSpPr>
          <p:spPr>
            <a:xfrm>
              <a:off x="12288774" y="6551358"/>
              <a:ext cx="95535" cy="139541"/>
            </a:xfrm>
            <a:custGeom>
              <a:avLst/>
              <a:gdLst>
                <a:gd name="connsiteX0" fmla="*/ 0 w 95535"/>
                <a:gd name="connsiteY0" fmla="*/ 127635 h 139541"/>
                <a:gd name="connsiteX1" fmla="*/ 18383 w 95535"/>
                <a:gd name="connsiteY1" fmla="*/ 126206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635"/>
                  </a:moveTo>
                  <a:lnTo>
                    <a:pt x="18383" y="126206"/>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435"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4">
              <a:extLst>
                <a:ext uri="{FF2B5EF4-FFF2-40B4-BE49-F238E27FC236}">
                  <a16:creationId xmlns:a16="http://schemas.microsoft.com/office/drawing/2014/main" id="{8883D0EF-A623-CBC8-AEB3-C474000B4AB1}"/>
                </a:ext>
              </a:extLst>
            </p:cNvPr>
            <p:cNvSpPr/>
            <p:nvPr/>
          </p:nvSpPr>
          <p:spPr>
            <a:xfrm>
              <a:off x="12398120" y="6552216"/>
              <a:ext cx="137541" cy="141446"/>
            </a:xfrm>
            <a:custGeom>
              <a:avLst/>
              <a:gdLst>
                <a:gd name="connsiteX0" fmla="*/ 103442 w 137541"/>
                <a:gd name="connsiteY0" fmla="*/ 138208 h 141446"/>
                <a:gd name="connsiteX1" fmla="*/ 100108 w 137541"/>
                <a:gd name="connsiteY1" fmla="*/ 129445 h 141446"/>
                <a:gd name="connsiteX2" fmla="*/ 100108 w 137541"/>
                <a:gd name="connsiteY2" fmla="*/ 121158 h 141446"/>
                <a:gd name="connsiteX3" fmla="*/ 79915 w 137541"/>
                <a:gd name="connsiteY3" fmla="*/ 135350 h 141446"/>
                <a:gd name="connsiteX4" fmla="*/ 55531 w 137541"/>
                <a:gd name="connsiteY4" fmla="*/ 141446 h 141446"/>
                <a:gd name="connsiteX5" fmla="*/ 23241 w 137541"/>
                <a:gd name="connsiteY5" fmla="*/ 129254 h 141446"/>
                <a:gd name="connsiteX6" fmla="*/ 13716 w 137541"/>
                <a:gd name="connsiteY6" fmla="*/ 88868 h 141446"/>
                <a:gd name="connsiteX7" fmla="*/ 13716 w 137541"/>
                <a:gd name="connsiteY7" fmla="*/ 17812 h 141446"/>
                <a:gd name="connsiteX8" fmla="*/ 0 w 137541"/>
                <a:gd name="connsiteY8" fmla="*/ 13907 h 141446"/>
                <a:gd name="connsiteX9" fmla="*/ 0 w 137541"/>
                <a:gd name="connsiteY9" fmla="*/ 3143 h 141446"/>
                <a:gd name="connsiteX10" fmla="*/ 34290 w 137541"/>
                <a:gd name="connsiteY10" fmla="*/ 0 h 141446"/>
                <a:gd name="connsiteX11" fmla="*/ 34576 w 137541"/>
                <a:gd name="connsiteY11" fmla="*/ 0 h 141446"/>
                <a:gd name="connsiteX12" fmla="*/ 39243 w 137541"/>
                <a:gd name="connsiteY12" fmla="*/ 2953 h 141446"/>
                <a:gd name="connsiteX13" fmla="*/ 39243 w 137541"/>
                <a:gd name="connsiteY13" fmla="*/ 86868 h 141446"/>
                <a:gd name="connsiteX14" fmla="*/ 41338 w 137541"/>
                <a:gd name="connsiteY14" fmla="*/ 109061 h 141446"/>
                <a:gd name="connsiteX15" fmla="*/ 48673 w 137541"/>
                <a:gd name="connsiteY15" fmla="*/ 120777 h 141446"/>
                <a:gd name="connsiteX16" fmla="*/ 64008 w 137541"/>
                <a:gd name="connsiteY16" fmla="*/ 124587 h 141446"/>
                <a:gd name="connsiteX17" fmla="*/ 82391 w 137541"/>
                <a:gd name="connsiteY17" fmla="*/ 120396 h 141446"/>
                <a:gd name="connsiteX18" fmla="*/ 97346 w 137541"/>
                <a:gd name="connsiteY18" fmla="*/ 110585 h 141446"/>
                <a:gd name="connsiteX19" fmla="*/ 97346 w 137541"/>
                <a:gd name="connsiteY19" fmla="*/ 17812 h 141446"/>
                <a:gd name="connsiteX20" fmla="*/ 79724 w 137541"/>
                <a:gd name="connsiteY20" fmla="*/ 13907 h 141446"/>
                <a:gd name="connsiteX21" fmla="*/ 79724 w 137541"/>
                <a:gd name="connsiteY21" fmla="*/ 3143 h 141446"/>
                <a:gd name="connsiteX22" fmla="*/ 116967 w 137541"/>
                <a:gd name="connsiteY22" fmla="*/ 0 h 141446"/>
                <a:gd name="connsiteX23" fmla="*/ 117253 w 137541"/>
                <a:gd name="connsiteY23" fmla="*/ 0 h 141446"/>
                <a:gd name="connsiteX24" fmla="*/ 122872 w 137541"/>
                <a:gd name="connsiteY24" fmla="*/ 2953 h 141446"/>
                <a:gd name="connsiteX25" fmla="*/ 122872 w 137541"/>
                <a:gd name="connsiteY25" fmla="*/ 126302 h 141446"/>
                <a:gd name="connsiteX26" fmla="*/ 137541 w 137541"/>
                <a:gd name="connsiteY26" fmla="*/ 126302 h 141446"/>
                <a:gd name="connsiteX27" fmla="*/ 137255 w 137541"/>
                <a:gd name="connsiteY27" fmla="*/ 137351 h 141446"/>
                <a:gd name="connsiteX28" fmla="*/ 125349 w 137541"/>
                <a:gd name="connsiteY28" fmla="*/ 140018 h 141446"/>
                <a:gd name="connsiteX29" fmla="*/ 113729 w 137541"/>
                <a:gd name="connsiteY29" fmla="*/ 140970 h 141446"/>
                <a:gd name="connsiteX30" fmla="*/ 103442 w 137541"/>
                <a:gd name="connsiteY30" fmla="*/ 13820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446">
                  <a:moveTo>
                    <a:pt x="103442" y="138208"/>
                  </a:moveTo>
                  <a:cubicBezTo>
                    <a:pt x="101251" y="136398"/>
                    <a:pt x="100108" y="133445"/>
                    <a:pt x="100108" y="129445"/>
                  </a:cubicBezTo>
                  <a:lnTo>
                    <a:pt x="100108" y="121158"/>
                  </a:lnTo>
                  <a:cubicBezTo>
                    <a:pt x="94679" y="126587"/>
                    <a:pt x="88011" y="131255"/>
                    <a:pt x="79915" y="135350"/>
                  </a:cubicBezTo>
                  <a:cubicBezTo>
                    <a:pt x="71818" y="139446"/>
                    <a:pt x="63722" y="141446"/>
                    <a:pt x="55531" y="141446"/>
                  </a:cubicBezTo>
                  <a:cubicBezTo>
                    <a:pt x="40386" y="141446"/>
                    <a:pt x="29623" y="137351"/>
                    <a:pt x="23241" y="129254"/>
                  </a:cubicBezTo>
                  <a:cubicBezTo>
                    <a:pt x="16859" y="121158"/>
                    <a:pt x="13716" y="107633"/>
                    <a:pt x="13716" y="8886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672" y="114395"/>
                    <a:pt x="45149" y="118301"/>
                    <a:pt x="48673" y="120777"/>
                  </a:cubicBezTo>
                  <a:cubicBezTo>
                    <a:pt x="52197" y="123254"/>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2" y="2953"/>
                  </a:lnTo>
                  <a:lnTo>
                    <a:pt x="122872" y="126302"/>
                  </a:lnTo>
                  <a:lnTo>
                    <a:pt x="137541" y="126302"/>
                  </a:lnTo>
                  <a:lnTo>
                    <a:pt x="137255" y="137351"/>
                  </a:lnTo>
                  <a:cubicBezTo>
                    <a:pt x="132683" y="138494"/>
                    <a:pt x="128778" y="139351"/>
                    <a:pt x="125349" y="140018"/>
                  </a:cubicBezTo>
                  <a:cubicBezTo>
                    <a:pt x="121920" y="140684"/>
                    <a:pt x="118110" y="140970"/>
                    <a:pt x="113729" y="140970"/>
                  </a:cubicBezTo>
                  <a:cubicBezTo>
                    <a:pt x="108966" y="140970"/>
                    <a:pt x="105632"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5">
              <a:extLst>
                <a:ext uri="{FF2B5EF4-FFF2-40B4-BE49-F238E27FC236}">
                  <a16:creationId xmlns:a16="http://schemas.microsoft.com/office/drawing/2014/main" id="{07C8FDFE-BCB5-C9D1-7B95-E25040AAF63E}"/>
                </a:ext>
              </a:extLst>
            </p:cNvPr>
            <p:cNvSpPr/>
            <p:nvPr/>
          </p:nvSpPr>
          <p:spPr>
            <a:xfrm>
              <a:off x="12552997" y="6490494"/>
              <a:ext cx="66103" cy="200501"/>
            </a:xfrm>
            <a:custGeom>
              <a:avLst/>
              <a:gdLst>
                <a:gd name="connsiteX0" fmla="*/ 19907 w 66103"/>
                <a:gd name="connsiteY0" fmla="*/ 17907 h 200501"/>
                <a:gd name="connsiteX1" fmla="*/ 95 w 66103"/>
                <a:gd name="connsiteY1" fmla="*/ 15240 h 200501"/>
                <a:gd name="connsiteX2" fmla="*/ 95 w 66103"/>
                <a:gd name="connsiteY2" fmla="*/ 4763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907" y="17907"/>
                  </a:moveTo>
                  <a:lnTo>
                    <a:pt x="95" y="15240"/>
                  </a:lnTo>
                  <a:lnTo>
                    <a:pt x="95" y="4763"/>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6">
              <a:extLst>
                <a:ext uri="{FF2B5EF4-FFF2-40B4-BE49-F238E27FC236}">
                  <a16:creationId xmlns:a16="http://schemas.microsoft.com/office/drawing/2014/main" id="{31D9739B-137B-D4A3-E652-2978FEE4CBD6}"/>
                </a:ext>
              </a:extLst>
            </p:cNvPr>
            <p:cNvSpPr/>
            <p:nvPr/>
          </p:nvSpPr>
          <p:spPr>
            <a:xfrm>
              <a:off x="11201876" y="6786054"/>
              <a:ext cx="177260" cy="181927"/>
            </a:xfrm>
            <a:custGeom>
              <a:avLst/>
              <a:gdLst>
                <a:gd name="connsiteX0" fmla="*/ 19621 w 177260"/>
                <a:gd name="connsiteY0" fmla="*/ 15240 h 181927"/>
                <a:gd name="connsiteX1" fmla="*/ 0 w 177260"/>
                <a:gd name="connsiteY1" fmla="*/ 12287 h 181927"/>
                <a:gd name="connsiteX2" fmla="*/ 0 w 177260"/>
                <a:gd name="connsiteY2" fmla="*/ 0 h 181927"/>
                <a:gd name="connsiteX3" fmla="*/ 45530 w 177260"/>
                <a:gd name="connsiteY3" fmla="*/ 0 h 181927"/>
                <a:gd name="connsiteX4" fmla="*/ 127064 w 177260"/>
                <a:gd name="connsiteY4" fmla="*/ 119443 h 181927"/>
                <a:gd name="connsiteX5" fmla="*/ 140780 w 177260"/>
                <a:gd name="connsiteY5" fmla="*/ 145352 h 181927"/>
                <a:gd name="connsiteX6" fmla="*/ 140780 w 177260"/>
                <a:gd name="connsiteY6" fmla="*/ 15240 h 181927"/>
                <a:gd name="connsiteX7" fmla="*/ 119539 w 177260"/>
                <a:gd name="connsiteY7" fmla="*/ 12287 h 181927"/>
                <a:gd name="connsiteX8" fmla="*/ 119539 w 177260"/>
                <a:gd name="connsiteY8" fmla="*/ 0 h 181927"/>
                <a:gd name="connsiteX9" fmla="*/ 177260 w 177260"/>
                <a:gd name="connsiteY9" fmla="*/ 0 h 181927"/>
                <a:gd name="connsiteX10" fmla="*/ 177260 w 177260"/>
                <a:gd name="connsiteY10" fmla="*/ 12287 h 181927"/>
                <a:gd name="connsiteX11" fmla="*/ 157639 w 177260"/>
                <a:gd name="connsiteY11" fmla="*/ 15240 h 181927"/>
                <a:gd name="connsiteX12" fmla="*/ 157639 w 177260"/>
                <a:gd name="connsiteY12" fmla="*/ 181928 h 181927"/>
                <a:gd name="connsiteX13" fmla="*/ 138303 w 177260"/>
                <a:gd name="connsiteY13" fmla="*/ 181928 h 181927"/>
                <a:gd name="connsiteX14" fmla="*/ 55055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1 w 177260"/>
                <a:gd name="connsiteY21" fmla="*/ 167259 h 181927"/>
                <a:gd name="connsiteX22" fmla="*/ 19621 w 177260"/>
                <a:gd name="connsiteY22" fmla="*/ 15240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621" y="15240"/>
                  </a:moveTo>
                  <a:lnTo>
                    <a:pt x="0" y="12287"/>
                  </a:lnTo>
                  <a:lnTo>
                    <a:pt x="0" y="0"/>
                  </a:lnTo>
                  <a:lnTo>
                    <a:pt x="45530" y="0"/>
                  </a:lnTo>
                  <a:lnTo>
                    <a:pt x="127064" y="119443"/>
                  </a:lnTo>
                  <a:lnTo>
                    <a:pt x="140780" y="145352"/>
                  </a:lnTo>
                  <a:lnTo>
                    <a:pt x="140780" y="15240"/>
                  </a:lnTo>
                  <a:lnTo>
                    <a:pt x="119539" y="12287"/>
                  </a:lnTo>
                  <a:lnTo>
                    <a:pt x="119539" y="0"/>
                  </a:lnTo>
                  <a:lnTo>
                    <a:pt x="177260" y="0"/>
                  </a:lnTo>
                  <a:lnTo>
                    <a:pt x="177260" y="12287"/>
                  </a:lnTo>
                  <a:lnTo>
                    <a:pt x="157639" y="15240"/>
                  </a:lnTo>
                  <a:lnTo>
                    <a:pt x="157639" y="181928"/>
                  </a:lnTo>
                  <a:lnTo>
                    <a:pt x="138303" y="181928"/>
                  </a:lnTo>
                  <a:lnTo>
                    <a:pt x="55055" y="59722"/>
                  </a:lnTo>
                  <a:lnTo>
                    <a:pt x="36195" y="27432"/>
                  </a:lnTo>
                  <a:lnTo>
                    <a:pt x="36195" y="167450"/>
                  </a:lnTo>
                  <a:lnTo>
                    <a:pt x="59436" y="169926"/>
                  </a:lnTo>
                  <a:lnTo>
                    <a:pt x="59436" y="181928"/>
                  </a:lnTo>
                  <a:lnTo>
                    <a:pt x="0" y="181928"/>
                  </a:lnTo>
                  <a:lnTo>
                    <a:pt x="0" y="169926"/>
                  </a:lnTo>
                  <a:lnTo>
                    <a:pt x="19621" y="167259"/>
                  </a:lnTo>
                  <a:lnTo>
                    <a:pt x="19621"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7">
              <a:extLst>
                <a:ext uri="{FF2B5EF4-FFF2-40B4-BE49-F238E27FC236}">
                  <a16:creationId xmlns:a16="http://schemas.microsoft.com/office/drawing/2014/main" id="{3ABBF16C-F021-F6BF-29D9-9988A043A8C0}"/>
                </a:ext>
              </a:extLst>
            </p:cNvPr>
            <p:cNvSpPr/>
            <p:nvPr/>
          </p:nvSpPr>
          <p:spPr>
            <a:xfrm>
              <a:off x="11396091"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8 w 120205"/>
                <a:gd name="connsiteY14" fmla="*/ 48197 h 141541"/>
                <a:gd name="connsiteX15" fmla="*/ 105728 w 120205"/>
                <a:gd name="connsiteY15" fmla="*/ 126778 h 141541"/>
                <a:gd name="connsiteX16" fmla="*/ 120206 w 120205"/>
                <a:gd name="connsiteY16" fmla="*/ 126778 h 141541"/>
                <a:gd name="connsiteX17" fmla="*/ 120206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636"/>
                  </a:lnTo>
                  <a:cubicBezTo>
                    <a:pt x="116967" y="138494"/>
                    <a:pt x="112776" y="139255"/>
                    <a:pt x="107823" y="140113"/>
                  </a:cubicBezTo>
                  <a:cubicBezTo>
                    <a:pt x="102870" y="140875"/>
                    <a:pt x="98489"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817" y="139446"/>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58">
              <a:extLst>
                <a:ext uri="{FF2B5EF4-FFF2-40B4-BE49-F238E27FC236}">
                  <a16:creationId xmlns:a16="http://schemas.microsoft.com/office/drawing/2014/main" id="{C48C3E42-E473-E09E-DB67-625A1640B178}"/>
                </a:ext>
              </a:extLst>
            </p:cNvPr>
            <p:cNvSpPr/>
            <p:nvPr/>
          </p:nvSpPr>
          <p:spPr>
            <a:xfrm>
              <a:off x="11530107" y="6796817"/>
              <a:ext cx="88011" cy="237743"/>
            </a:xfrm>
            <a:custGeom>
              <a:avLst/>
              <a:gdLst>
                <a:gd name="connsiteX0" fmla="*/ 24479 w 88011"/>
                <a:gd name="connsiteY0" fmla="*/ 167164 h 237743"/>
                <a:gd name="connsiteX1" fmla="*/ 17621 w 88011"/>
                <a:gd name="connsiteY1" fmla="*/ 145351 h 237743"/>
                <a:gd name="connsiteX2" fmla="*/ 17621 w 88011"/>
                <a:gd name="connsiteY2" fmla="*/ 51340 h 237743"/>
                <a:gd name="connsiteX3" fmla="*/ 0 w 88011"/>
                <a:gd name="connsiteY3" fmla="*/ 51340 h 237743"/>
                <a:gd name="connsiteX4" fmla="*/ 0 w 88011"/>
                <a:gd name="connsiteY4" fmla="*/ 40386 h 237743"/>
                <a:gd name="connsiteX5" fmla="*/ 6858 w 88011"/>
                <a:gd name="connsiteY5" fmla="*/ 38672 h 237743"/>
                <a:gd name="connsiteX6" fmla="*/ 14478 w 88011"/>
                <a:gd name="connsiteY6" fmla="*/ 36004 h 237743"/>
                <a:gd name="connsiteX7" fmla="*/ 20574 w 88011"/>
                <a:gd name="connsiteY7" fmla="*/ 27242 h 237743"/>
                <a:gd name="connsiteX8" fmla="*/ 25241 w 88011"/>
                <a:gd name="connsiteY8" fmla="*/ 12287 h 237743"/>
                <a:gd name="connsiteX9" fmla="*/ 28385 w 88011"/>
                <a:gd name="connsiteY9" fmla="*/ 0 h 237743"/>
                <a:gd name="connsiteX10" fmla="*/ 42767 w 88011"/>
                <a:gd name="connsiteY10" fmla="*/ 0 h 237743"/>
                <a:gd name="connsiteX11" fmla="*/ 43244 w 88011"/>
                <a:gd name="connsiteY11" fmla="*/ 35243 h 237743"/>
                <a:gd name="connsiteX12" fmla="*/ 84106 w 88011"/>
                <a:gd name="connsiteY12" fmla="*/ 35243 h 237743"/>
                <a:gd name="connsiteX13" fmla="*/ 84106 w 88011"/>
                <a:gd name="connsiteY13" fmla="*/ 51435 h 237743"/>
                <a:gd name="connsiteX14" fmla="*/ 43244 w 88011"/>
                <a:gd name="connsiteY14" fmla="*/ 51435 h 237743"/>
                <a:gd name="connsiteX15" fmla="*/ 43244 w 88011"/>
                <a:gd name="connsiteY15" fmla="*/ 126587 h 237743"/>
                <a:gd name="connsiteX16" fmla="*/ 44101 w 88011"/>
                <a:gd name="connsiteY16" fmla="*/ 146209 h 237743"/>
                <a:gd name="connsiteX17" fmla="*/ 47816 w 88011"/>
                <a:gd name="connsiteY17" fmla="*/ 153543 h 237743"/>
                <a:gd name="connsiteX18" fmla="*/ 57436 w 88011"/>
                <a:gd name="connsiteY18" fmla="*/ 155258 h 237743"/>
                <a:gd name="connsiteX19" fmla="*/ 72009 w 88011"/>
                <a:gd name="connsiteY19" fmla="*/ 153543 h 237743"/>
                <a:gd name="connsiteX20" fmla="*/ 84392 w 88011"/>
                <a:gd name="connsiteY20" fmla="*/ 149828 h 237743"/>
                <a:gd name="connsiteX21" fmla="*/ 88011 w 88011"/>
                <a:gd name="connsiteY21" fmla="*/ 160877 h 237743"/>
                <a:gd name="connsiteX22" fmla="*/ 69056 w 88011"/>
                <a:gd name="connsiteY22" fmla="*/ 169450 h 237743"/>
                <a:gd name="connsiteX23" fmla="*/ 45244 w 88011"/>
                <a:gd name="connsiteY23" fmla="*/ 173641 h 237743"/>
                <a:gd name="connsiteX24" fmla="*/ 24479 w 88011"/>
                <a:gd name="connsiteY24" fmla="*/ 167164 h 237743"/>
                <a:gd name="connsiteX25" fmla="*/ 62103 w 88011"/>
                <a:gd name="connsiteY25" fmla="*/ 220313 h 237743"/>
                <a:gd name="connsiteX26" fmla="*/ 53816 w 88011"/>
                <a:gd name="connsiteY26" fmla="*/ 232315 h 237743"/>
                <a:gd name="connsiteX27" fmla="*/ 46768 w 88011"/>
                <a:gd name="connsiteY27" fmla="*/ 237744 h 237743"/>
                <a:gd name="connsiteX28" fmla="*/ 46482 w 88011"/>
                <a:gd name="connsiteY28" fmla="*/ 237744 h 237743"/>
                <a:gd name="connsiteX29" fmla="*/ 38195 w 88011"/>
                <a:gd name="connsiteY29" fmla="*/ 233363 h 237743"/>
                <a:gd name="connsiteX30" fmla="*/ 37910 w 88011"/>
                <a:gd name="connsiteY30" fmla="*/ 231934 h 237743"/>
                <a:gd name="connsiteX31" fmla="*/ 43529 w 88011"/>
                <a:gd name="connsiteY31" fmla="*/ 225362 h 237743"/>
                <a:gd name="connsiteX32" fmla="*/ 45720 w 88011"/>
                <a:gd name="connsiteY32" fmla="*/ 215075 h 237743"/>
                <a:gd name="connsiteX33" fmla="*/ 44387 w 88011"/>
                <a:gd name="connsiteY33" fmla="*/ 209931 h 237743"/>
                <a:gd name="connsiteX34" fmla="*/ 40577 w 88011"/>
                <a:gd name="connsiteY34" fmla="*/ 206312 h 237743"/>
                <a:gd name="connsiteX35" fmla="*/ 35719 w 88011"/>
                <a:gd name="connsiteY35" fmla="*/ 196501 h 237743"/>
                <a:gd name="connsiteX36" fmla="*/ 39910 w 88011"/>
                <a:gd name="connsiteY36" fmla="*/ 187452 h 237743"/>
                <a:gd name="connsiteX37" fmla="*/ 48673 w 88011"/>
                <a:gd name="connsiteY37" fmla="*/ 184785 h 237743"/>
                <a:gd name="connsiteX38" fmla="*/ 49625 w 88011"/>
                <a:gd name="connsiteY38" fmla="*/ 184785 h 237743"/>
                <a:gd name="connsiteX39" fmla="*/ 61341 w 88011"/>
                <a:gd name="connsiteY39" fmla="*/ 189928 h 237743"/>
                <a:gd name="connsiteX40" fmla="*/ 65723 w 88011"/>
                <a:gd name="connsiteY40" fmla="*/ 204406 h 237743"/>
                <a:gd name="connsiteX41" fmla="*/ 62103 w 88011"/>
                <a:gd name="connsiteY41" fmla="*/ 220313 h 23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011" h="237743">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767" y="0"/>
                  </a:lnTo>
                  <a:lnTo>
                    <a:pt x="43244" y="35243"/>
                  </a:lnTo>
                  <a:lnTo>
                    <a:pt x="84106" y="35243"/>
                  </a:lnTo>
                  <a:lnTo>
                    <a:pt x="84106" y="51435"/>
                  </a:lnTo>
                  <a:lnTo>
                    <a:pt x="43244" y="51435"/>
                  </a:lnTo>
                  <a:lnTo>
                    <a:pt x="43244" y="126587"/>
                  </a:lnTo>
                  <a:cubicBezTo>
                    <a:pt x="43244" y="135922"/>
                    <a:pt x="43529" y="142399"/>
                    <a:pt x="44101" y="146209"/>
                  </a:cubicBezTo>
                  <a:cubicBezTo>
                    <a:pt x="44672" y="149924"/>
                    <a:pt x="45911" y="152400"/>
                    <a:pt x="47816" y="153543"/>
                  </a:cubicBezTo>
                  <a:cubicBezTo>
                    <a:pt x="49721" y="154686"/>
                    <a:pt x="52959" y="155258"/>
                    <a:pt x="57436" y="155258"/>
                  </a:cubicBezTo>
                  <a:cubicBezTo>
                    <a:pt x="61817" y="155258"/>
                    <a:pt x="66675" y="154686"/>
                    <a:pt x="72009" y="153543"/>
                  </a:cubicBezTo>
                  <a:cubicBezTo>
                    <a:pt x="77343" y="152400"/>
                    <a:pt x="81439" y="151162"/>
                    <a:pt x="84392" y="149828"/>
                  </a:cubicBezTo>
                  <a:lnTo>
                    <a:pt x="88011" y="160877"/>
                  </a:lnTo>
                  <a:cubicBezTo>
                    <a:pt x="84106" y="163830"/>
                    <a:pt x="77724" y="166688"/>
                    <a:pt x="69056" y="169450"/>
                  </a:cubicBezTo>
                  <a:cubicBezTo>
                    <a:pt x="60293" y="172212"/>
                    <a:pt x="52388" y="173641"/>
                    <a:pt x="45244" y="173641"/>
                  </a:cubicBezTo>
                  <a:cubicBezTo>
                    <a:pt x="35909" y="173546"/>
                    <a:pt x="28956" y="171450"/>
                    <a:pt x="24479" y="167164"/>
                  </a:cubicBezTo>
                  <a:close/>
                  <a:moveTo>
                    <a:pt x="62103" y="220313"/>
                  </a:moveTo>
                  <a:cubicBezTo>
                    <a:pt x="59627" y="225171"/>
                    <a:pt x="56864" y="229172"/>
                    <a:pt x="53816" y="232315"/>
                  </a:cubicBezTo>
                  <a:cubicBezTo>
                    <a:pt x="50673" y="235458"/>
                    <a:pt x="48387" y="237173"/>
                    <a:pt x="46768" y="237744"/>
                  </a:cubicBezTo>
                  <a:lnTo>
                    <a:pt x="46482" y="237744"/>
                  </a:lnTo>
                  <a:lnTo>
                    <a:pt x="38195" y="233363"/>
                  </a:lnTo>
                  <a:lnTo>
                    <a:pt x="37910" y="231934"/>
                  </a:lnTo>
                  <a:cubicBezTo>
                    <a:pt x="40196" y="230791"/>
                    <a:pt x="42101" y="228600"/>
                    <a:pt x="43529" y="225362"/>
                  </a:cubicBezTo>
                  <a:cubicBezTo>
                    <a:pt x="44958" y="222123"/>
                    <a:pt x="45720" y="218694"/>
                    <a:pt x="45720" y="215075"/>
                  </a:cubicBezTo>
                  <a:cubicBezTo>
                    <a:pt x="45720" y="212979"/>
                    <a:pt x="45244" y="211265"/>
                    <a:pt x="44387" y="209931"/>
                  </a:cubicBezTo>
                  <a:cubicBezTo>
                    <a:pt x="43529" y="208598"/>
                    <a:pt x="42196" y="207359"/>
                    <a:pt x="40577"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8"/>
                  </a:cubicBezTo>
                  <a:cubicBezTo>
                    <a:pt x="64294" y="193358"/>
                    <a:pt x="65723" y="198120"/>
                    <a:pt x="65723" y="204406"/>
                  </a:cubicBezTo>
                  <a:cubicBezTo>
                    <a:pt x="65818" y="210026"/>
                    <a:pt x="64580" y="215360"/>
                    <a:pt x="62103" y="2203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59">
              <a:extLst>
                <a:ext uri="{FF2B5EF4-FFF2-40B4-BE49-F238E27FC236}">
                  <a16:creationId xmlns:a16="http://schemas.microsoft.com/office/drawing/2014/main" id="{4EA252DB-E061-47AC-4D8E-4EEFB4B8375D}"/>
                </a:ext>
              </a:extLst>
            </p:cNvPr>
            <p:cNvSpPr/>
            <p:nvPr/>
          </p:nvSpPr>
          <p:spPr>
            <a:xfrm>
              <a:off x="11632311" y="6773862"/>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101 w 64865"/>
                <a:gd name="connsiteY17" fmla="*/ 4381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101" y="4381"/>
                  </a:cubicBezTo>
                  <a:cubicBezTo>
                    <a:pt x="46672" y="7334"/>
                    <a:pt x="48006" y="11049"/>
                    <a:pt x="48006" y="15621"/>
                  </a:cubicBezTo>
                  <a:cubicBezTo>
                    <a:pt x="48006" y="21145"/>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0">
              <a:extLst>
                <a:ext uri="{FF2B5EF4-FFF2-40B4-BE49-F238E27FC236}">
                  <a16:creationId xmlns:a16="http://schemas.microsoft.com/office/drawing/2014/main" id="{B90BB042-D258-9639-8FEC-1851B5127439}"/>
                </a:ext>
              </a:extLst>
            </p:cNvPr>
            <p:cNvSpPr/>
            <p:nvPr/>
          </p:nvSpPr>
          <p:spPr>
            <a:xfrm>
              <a:off x="11714607" y="6828440"/>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4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4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5"/>
                    <a:pt x="103537" y="128397"/>
                    <a:pt x="93631" y="133922"/>
                  </a:cubicBezTo>
                  <a:cubicBezTo>
                    <a:pt x="83725" y="139446"/>
                    <a:pt x="73247" y="142208"/>
                    <a:pt x="61913" y="142208"/>
                  </a:cubicBezTo>
                  <a:cubicBezTo>
                    <a:pt x="41339" y="142208"/>
                    <a:pt x="25908" y="135636"/>
                    <a:pt x="15526" y="122587"/>
                  </a:cubicBezTo>
                  <a:cubicBezTo>
                    <a:pt x="5143" y="109538"/>
                    <a:pt x="0" y="92393"/>
                    <a:pt x="0" y="71152"/>
                  </a:cubicBezTo>
                  <a:cubicBezTo>
                    <a:pt x="0" y="56483"/>
                    <a:pt x="3048" y="43815"/>
                    <a:pt x="9049" y="33052"/>
                  </a:cubicBezTo>
                  <a:close/>
                  <a:moveTo>
                    <a:pt x="89344" y="114300"/>
                  </a:moveTo>
                  <a:cubicBezTo>
                    <a:pt x="95345" y="104966"/>
                    <a:pt x="98393" y="91250"/>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8"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1">
              <a:extLst>
                <a:ext uri="{FF2B5EF4-FFF2-40B4-BE49-F238E27FC236}">
                  <a16:creationId xmlns:a16="http://schemas.microsoft.com/office/drawing/2014/main" id="{60258CB4-B114-F40C-62F0-7910AE4A7F6E}"/>
                </a:ext>
              </a:extLst>
            </p:cNvPr>
            <p:cNvSpPr/>
            <p:nvPr/>
          </p:nvSpPr>
          <p:spPr>
            <a:xfrm>
              <a:off x="11860434" y="6828917"/>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2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8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8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3" y="39053"/>
                    <a:pt x="102870" y="33528"/>
                  </a:cubicBezTo>
                  <a:cubicBezTo>
                    <a:pt x="101536"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8"/>
                  </a:lnTo>
                  <a:lnTo>
                    <a:pt x="59817" y="126968"/>
                  </a:lnTo>
                  <a:lnTo>
                    <a:pt x="59817" y="138970"/>
                  </a:lnTo>
                  <a:lnTo>
                    <a:pt x="2096" y="138970"/>
                  </a:lnTo>
                  <a:lnTo>
                    <a:pt x="2096" y="126968"/>
                  </a:lnTo>
                  <a:lnTo>
                    <a:pt x="17526" y="124778"/>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2">
              <a:extLst>
                <a:ext uri="{FF2B5EF4-FFF2-40B4-BE49-F238E27FC236}">
                  <a16:creationId xmlns:a16="http://schemas.microsoft.com/office/drawing/2014/main" id="{C632487D-D560-AE49-237E-C3661975DAA2}"/>
                </a:ext>
              </a:extLst>
            </p:cNvPr>
            <p:cNvSpPr/>
            <p:nvPr/>
          </p:nvSpPr>
          <p:spPr>
            <a:xfrm>
              <a:off x="12025788"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1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197 h 141541"/>
                <a:gd name="connsiteX15" fmla="*/ 105727 w 120205"/>
                <a:gd name="connsiteY15" fmla="*/ 126778 h 141541"/>
                <a:gd name="connsiteX16" fmla="*/ 120205 w 120205"/>
                <a:gd name="connsiteY16" fmla="*/ 126778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1"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197"/>
                  </a:cubicBezTo>
                  <a:lnTo>
                    <a:pt x="105727" y="126778"/>
                  </a:lnTo>
                  <a:lnTo>
                    <a:pt x="120205" y="126778"/>
                  </a:lnTo>
                  <a:lnTo>
                    <a:pt x="120205" y="137636"/>
                  </a:lnTo>
                  <a:cubicBezTo>
                    <a:pt x="116967" y="138494"/>
                    <a:pt x="112776" y="139255"/>
                    <a:pt x="107823" y="140113"/>
                  </a:cubicBezTo>
                  <a:cubicBezTo>
                    <a:pt x="102870" y="140875"/>
                    <a:pt x="98488"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3">
              <a:extLst>
                <a:ext uri="{FF2B5EF4-FFF2-40B4-BE49-F238E27FC236}">
                  <a16:creationId xmlns:a16="http://schemas.microsoft.com/office/drawing/2014/main" id="{1985662A-7D88-2D88-000B-9A53C36DDA57}"/>
                </a:ext>
              </a:extLst>
            </p:cNvPr>
            <p:cNvSpPr/>
            <p:nvPr/>
          </p:nvSpPr>
          <p:spPr>
            <a:xfrm>
              <a:off x="12161234" y="6767576"/>
              <a:ext cx="66103" cy="200406"/>
            </a:xfrm>
            <a:custGeom>
              <a:avLst/>
              <a:gdLst>
                <a:gd name="connsiteX0" fmla="*/ 19812 w 66103"/>
                <a:gd name="connsiteY0" fmla="*/ 17812 h 200406"/>
                <a:gd name="connsiteX1" fmla="*/ 0 w 66103"/>
                <a:gd name="connsiteY1" fmla="*/ 15145 h 200406"/>
                <a:gd name="connsiteX2" fmla="*/ 0 w 66103"/>
                <a:gd name="connsiteY2" fmla="*/ 4667 h 200406"/>
                <a:gd name="connsiteX3" fmla="*/ 39434 w 66103"/>
                <a:gd name="connsiteY3" fmla="*/ 0 h 200406"/>
                <a:gd name="connsiteX4" fmla="*/ 39910 w 66103"/>
                <a:gd name="connsiteY4" fmla="*/ 0 h 200406"/>
                <a:gd name="connsiteX5" fmla="*/ 45339 w 66103"/>
                <a:gd name="connsiteY5" fmla="*/ 3619 h 200406"/>
                <a:gd name="connsiteX6" fmla="*/ 45339 w 66103"/>
                <a:gd name="connsiteY6" fmla="*/ 186404 h 200406"/>
                <a:gd name="connsiteX7" fmla="*/ 66104 w 66103"/>
                <a:gd name="connsiteY7" fmla="*/ 188404 h 200406"/>
                <a:gd name="connsiteX8" fmla="*/ 66104 w 66103"/>
                <a:gd name="connsiteY8" fmla="*/ 200406 h 200406"/>
                <a:gd name="connsiteX9" fmla="*/ 0 w 66103"/>
                <a:gd name="connsiteY9" fmla="*/ 200406 h 200406"/>
                <a:gd name="connsiteX10" fmla="*/ 0 w 66103"/>
                <a:gd name="connsiteY10" fmla="*/ 188404 h 200406"/>
                <a:gd name="connsiteX11" fmla="*/ 19812 w 66103"/>
                <a:gd name="connsiteY11" fmla="*/ 186214 h 200406"/>
                <a:gd name="connsiteX12" fmla="*/ 19812 w 66103"/>
                <a:gd name="connsiteY12" fmla="*/ 17812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812"/>
                  </a:moveTo>
                  <a:lnTo>
                    <a:pt x="0" y="15145"/>
                  </a:lnTo>
                  <a:lnTo>
                    <a:pt x="0" y="4667"/>
                  </a:lnTo>
                  <a:lnTo>
                    <a:pt x="39434" y="0"/>
                  </a:lnTo>
                  <a:lnTo>
                    <a:pt x="39910" y="0"/>
                  </a:lnTo>
                  <a:lnTo>
                    <a:pt x="45339" y="3619"/>
                  </a:lnTo>
                  <a:lnTo>
                    <a:pt x="45339" y="186404"/>
                  </a:lnTo>
                  <a:lnTo>
                    <a:pt x="66104" y="188404"/>
                  </a:lnTo>
                  <a:lnTo>
                    <a:pt x="66104" y="200406"/>
                  </a:lnTo>
                  <a:lnTo>
                    <a:pt x="0" y="200406"/>
                  </a:lnTo>
                  <a:lnTo>
                    <a:pt x="0" y="188404"/>
                  </a:lnTo>
                  <a:lnTo>
                    <a:pt x="19812" y="186214"/>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4">
              <a:extLst>
                <a:ext uri="{FF2B5EF4-FFF2-40B4-BE49-F238E27FC236}">
                  <a16:creationId xmlns:a16="http://schemas.microsoft.com/office/drawing/2014/main" id="{B9B907EF-FF3F-280C-42CD-948F4540ECBB}"/>
                </a:ext>
              </a:extLst>
            </p:cNvPr>
            <p:cNvSpPr/>
            <p:nvPr/>
          </p:nvSpPr>
          <p:spPr>
            <a:xfrm>
              <a:off x="12301918" y="6767385"/>
              <a:ext cx="133064" cy="203170"/>
            </a:xfrm>
            <a:custGeom>
              <a:avLst/>
              <a:gdLst>
                <a:gd name="connsiteX0" fmla="*/ 26670 w 133064"/>
                <a:gd name="connsiteY0" fmla="*/ 195834 h 203170"/>
                <a:gd name="connsiteX1" fmla="*/ 7239 w 133064"/>
                <a:gd name="connsiteY1" fmla="*/ 173355 h 203170"/>
                <a:gd name="connsiteX2" fmla="*/ 0 w 133064"/>
                <a:gd name="connsiteY2" fmla="*/ 135922 h 203170"/>
                <a:gd name="connsiteX3" fmla="*/ 8573 w 133064"/>
                <a:gd name="connsiteY3" fmla="*/ 98012 h 203170"/>
                <a:gd name="connsiteX4" fmla="*/ 33147 w 133064"/>
                <a:gd name="connsiteY4" fmla="*/ 70961 h 203170"/>
                <a:gd name="connsiteX5" fmla="*/ 70961 w 133064"/>
                <a:gd name="connsiteY5" fmla="*/ 61055 h 203170"/>
                <a:gd name="connsiteX6" fmla="*/ 93726 w 133064"/>
                <a:gd name="connsiteY6" fmla="*/ 63722 h 203170"/>
                <a:gd name="connsiteX7" fmla="*/ 93726 w 133064"/>
                <a:gd name="connsiteY7" fmla="*/ 17907 h 203170"/>
                <a:gd name="connsiteX8" fmla="*/ 68771 w 133064"/>
                <a:gd name="connsiteY8" fmla="*/ 14954 h 203170"/>
                <a:gd name="connsiteX9" fmla="*/ 68771 w 133064"/>
                <a:gd name="connsiteY9" fmla="*/ 4382 h 203170"/>
                <a:gd name="connsiteX10" fmla="*/ 112776 w 133064"/>
                <a:gd name="connsiteY10" fmla="*/ 0 h 203170"/>
                <a:gd name="connsiteX11" fmla="*/ 113538 w 133064"/>
                <a:gd name="connsiteY11" fmla="*/ 0 h 203170"/>
                <a:gd name="connsiteX12" fmla="*/ 118872 w 133064"/>
                <a:gd name="connsiteY12" fmla="*/ 3905 h 203170"/>
                <a:gd name="connsiteX13" fmla="*/ 118872 w 133064"/>
                <a:gd name="connsiteY13" fmla="*/ 187928 h 203170"/>
                <a:gd name="connsiteX14" fmla="*/ 133064 w 133064"/>
                <a:gd name="connsiteY14" fmla="*/ 187928 h 203170"/>
                <a:gd name="connsiteX15" fmla="*/ 133064 w 133064"/>
                <a:gd name="connsiteY15" fmla="*/ 199358 h 203170"/>
                <a:gd name="connsiteX16" fmla="*/ 119444 w 133064"/>
                <a:gd name="connsiteY16" fmla="*/ 202025 h 203170"/>
                <a:gd name="connsiteX17" fmla="*/ 107347 w 133064"/>
                <a:gd name="connsiteY17" fmla="*/ 202978 h 203170"/>
                <a:gd name="connsiteX18" fmla="*/ 98298 w 133064"/>
                <a:gd name="connsiteY18" fmla="*/ 200787 h 203170"/>
                <a:gd name="connsiteX19" fmla="*/ 95631 w 133064"/>
                <a:gd name="connsiteY19" fmla="*/ 191452 h 203170"/>
                <a:gd name="connsiteX20" fmla="*/ 95631 w 133064"/>
                <a:gd name="connsiteY20" fmla="*/ 183642 h 203170"/>
                <a:gd name="connsiteX21" fmla="*/ 77629 w 133064"/>
                <a:gd name="connsiteY21" fmla="*/ 197549 h 203170"/>
                <a:gd name="connsiteX22" fmla="*/ 53531 w 133064"/>
                <a:gd name="connsiteY22" fmla="*/ 203168 h 203170"/>
                <a:gd name="connsiteX23" fmla="*/ 26670 w 133064"/>
                <a:gd name="connsiteY23" fmla="*/ 195834 h 203170"/>
                <a:gd name="connsiteX24" fmla="*/ 81248 w 133064"/>
                <a:gd name="connsiteY24" fmla="*/ 181547 h 203170"/>
                <a:gd name="connsiteX25" fmla="*/ 93726 w 133064"/>
                <a:gd name="connsiteY25" fmla="*/ 171641 h 203170"/>
                <a:gd name="connsiteX26" fmla="*/ 93726 w 133064"/>
                <a:gd name="connsiteY26" fmla="*/ 82105 h 203170"/>
                <a:gd name="connsiteX27" fmla="*/ 84582 w 133064"/>
                <a:gd name="connsiteY27" fmla="*/ 76867 h 203170"/>
                <a:gd name="connsiteX28" fmla="*/ 69247 w 133064"/>
                <a:gd name="connsiteY28" fmla="*/ 74581 h 203170"/>
                <a:gd name="connsiteX29" fmla="*/ 38767 w 133064"/>
                <a:gd name="connsiteY29" fmla="*/ 89154 h 203170"/>
                <a:gd name="connsiteX30" fmla="*/ 27337 w 133064"/>
                <a:gd name="connsiteY30" fmla="*/ 134017 h 203170"/>
                <a:gd name="connsiteX31" fmla="*/ 37338 w 133064"/>
                <a:gd name="connsiteY31" fmla="*/ 173165 h 203170"/>
                <a:gd name="connsiteX32" fmla="*/ 63246 w 133064"/>
                <a:gd name="connsiteY32" fmla="*/ 185928 h 203170"/>
                <a:gd name="connsiteX33" fmla="*/ 81248 w 133064"/>
                <a:gd name="connsiteY33" fmla="*/ 181547 h 2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3170">
                  <a:moveTo>
                    <a:pt x="26670" y="195834"/>
                  </a:moveTo>
                  <a:cubicBezTo>
                    <a:pt x="18479" y="190976"/>
                    <a:pt x="12002" y="183452"/>
                    <a:pt x="7239" y="173355"/>
                  </a:cubicBezTo>
                  <a:cubicBezTo>
                    <a:pt x="2477" y="163259"/>
                    <a:pt x="0" y="150781"/>
                    <a:pt x="0" y="135922"/>
                  </a:cubicBezTo>
                  <a:cubicBezTo>
                    <a:pt x="0" y="122015"/>
                    <a:pt x="2857" y="109442"/>
                    <a:pt x="8573" y="98012"/>
                  </a:cubicBezTo>
                  <a:cubicBezTo>
                    <a:pt x="14288" y="86582"/>
                    <a:pt x="22479" y="77533"/>
                    <a:pt x="33147" y="70961"/>
                  </a:cubicBezTo>
                  <a:cubicBezTo>
                    <a:pt x="43815" y="64389"/>
                    <a:pt x="56483" y="61055"/>
                    <a:pt x="70961" y="61055"/>
                  </a:cubicBezTo>
                  <a:cubicBezTo>
                    <a:pt x="79248" y="61055"/>
                    <a:pt x="86868" y="61913"/>
                    <a:pt x="93726" y="63722"/>
                  </a:cubicBezTo>
                  <a:lnTo>
                    <a:pt x="93726" y="17907"/>
                  </a:lnTo>
                  <a:lnTo>
                    <a:pt x="68771" y="14954"/>
                  </a:lnTo>
                  <a:lnTo>
                    <a:pt x="68771" y="4382"/>
                  </a:lnTo>
                  <a:lnTo>
                    <a:pt x="112776" y="0"/>
                  </a:lnTo>
                  <a:lnTo>
                    <a:pt x="113538" y="0"/>
                  </a:lnTo>
                  <a:lnTo>
                    <a:pt x="118872" y="3905"/>
                  </a:lnTo>
                  <a:lnTo>
                    <a:pt x="118872" y="187928"/>
                  </a:lnTo>
                  <a:lnTo>
                    <a:pt x="133064" y="187928"/>
                  </a:lnTo>
                  <a:lnTo>
                    <a:pt x="133064" y="199358"/>
                  </a:lnTo>
                  <a:cubicBezTo>
                    <a:pt x="127826" y="200501"/>
                    <a:pt x="123349" y="201359"/>
                    <a:pt x="119444" y="202025"/>
                  </a:cubicBezTo>
                  <a:cubicBezTo>
                    <a:pt x="115538" y="202692"/>
                    <a:pt x="111538" y="202978"/>
                    <a:pt x="107347" y="202978"/>
                  </a:cubicBezTo>
                  <a:cubicBezTo>
                    <a:pt x="103061" y="202978"/>
                    <a:pt x="100108" y="202216"/>
                    <a:pt x="98298" y="200787"/>
                  </a:cubicBezTo>
                  <a:cubicBezTo>
                    <a:pt x="96488" y="199358"/>
                    <a:pt x="95631" y="196215"/>
                    <a:pt x="95631" y="191452"/>
                  </a:cubicBezTo>
                  <a:lnTo>
                    <a:pt x="95631" y="183642"/>
                  </a:lnTo>
                  <a:cubicBezTo>
                    <a:pt x="91059" y="189167"/>
                    <a:pt x="85058" y="193834"/>
                    <a:pt x="77629" y="197549"/>
                  </a:cubicBezTo>
                  <a:cubicBezTo>
                    <a:pt x="70199" y="201263"/>
                    <a:pt x="62198" y="203168"/>
                    <a:pt x="53531" y="203168"/>
                  </a:cubicBezTo>
                  <a:cubicBezTo>
                    <a:pt x="43815" y="203264"/>
                    <a:pt x="34861" y="200787"/>
                    <a:pt x="26670" y="195834"/>
                  </a:cubicBezTo>
                  <a:close/>
                  <a:moveTo>
                    <a:pt x="81248" y="181547"/>
                  </a:moveTo>
                  <a:cubicBezTo>
                    <a:pt x="86773" y="178689"/>
                    <a:pt x="90964" y="175355"/>
                    <a:pt x="93726" y="171641"/>
                  </a:cubicBezTo>
                  <a:lnTo>
                    <a:pt x="93726" y="82105"/>
                  </a:lnTo>
                  <a:cubicBezTo>
                    <a:pt x="92392" y="80105"/>
                    <a:pt x="89344" y="78391"/>
                    <a:pt x="84582" y="76867"/>
                  </a:cubicBezTo>
                  <a:cubicBezTo>
                    <a:pt x="79724" y="75343"/>
                    <a:pt x="74676" y="74581"/>
                    <a:pt x="69247" y="74581"/>
                  </a:cubicBezTo>
                  <a:cubicBezTo>
                    <a:pt x="56483" y="74581"/>
                    <a:pt x="46387" y="79439"/>
                    <a:pt x="38767" y="89154"/>
                  </a:cubicBezTo>
                  <a:cubicBezTo>
                    <a:pt x="31147" y="98870"/>
                    <a:pt x="27337" y="113824"/>
                    <a:pt x="27337" y="134017"/>
                  </a:cubicBezTo>
                  <a:cubicBezTo>
                    <a:pt x="27337" y="151638"/>
                    <a:pt x="30671" y="164687"/>
                    <a:pt x="37338" y="173165"/>
                  </a:cubicBezTo>
                  <a:cubicBezTo>
                    <a:pt x="44006" y="181642"/>
                    <a:pt x="52673" y="185928"/>
                    <a:pt x="63246" y="185928"/>
                  </a:cubicBezTo>
                  <a:cubicBezTo>
                    <a:pt x="69818" y="185833"/>
                    <a:pt x="75724" y="184404"/>
                    <a:pt x="81248" y="18154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5">
              <a:extLst>
                <a:ext uri="{FF2B5EF4-FFF2-40B4-BE49-F238E27FC236}">
                  <a16:creationId xmlns:a16="http://schemas.microsoft.com/office/drawing/2014/main" id="{ED9F6CC4-6AF7-9553-8DE5-B235D1E84DEE}"/>
                </a:ext>
              </a:extLst>
            </p:cNvPr>
            <p:cNvSpPr/>
            <p:nvPr/>
          </p:nvSpPr>
          <p:spPr>
            <a:xfrm>
              <a:off x="12454223"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29"/>
                  </a:cubicBezTo>
                  <a:cubicBezTo>
                    <a:pt x="96107" y="119348"/>
                    <a:pt x="101537" y="116586"/>
                    <a:pt x="105442" y="113252"/>
                  </a:cubicBezTo>
                  <a:lnTo>
                    <a:pt x="110109" y="124015"/>
                  </a:lnTo>
                  <a:cubicBezTo>
                    <a:pt x="105346" y="128873"/>
                    <a:pt x="98393" y="133160"/>
                    <a:pt x="89059" y="136779"/>
                  </a:cubicBezTo>
                  <a:cubicBezTo>
                    <a:pt x="79724" y="140398"/>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6">
              <a:extLst>
                <a:ext uri="{FF2B5EF4-FFF2-40B4-BE49-F238E27FC236}">
                  <a16:creationId xmlns:a16="http://schemas.microsoft.com/office/drawing/2014/main" id="{F3677CDB-56B8-4B2C-0574-98595CC78E3A}"/>
                </a:ext>
              </a:extLst>
            </p:cNvPr>
            <p:cNvSpPr/>
            <p:nvPr/>
          </p:nvSpPr>
          <p:spPr>
            <a:xfrm>
              <a:off x="11204829" y="7061041"/>
              <a:ext cx="120967" cy="186594"/>
            </a:xfrm>
            <a:custGeom>
              <a:avLst/>
              <a:gdLst>
                <a:gd name="connsiteX0" fmla="*/ 33052 w 120967"/>
                <a:gd name="connsiteY0" fmla="*/ 184309 h 186594"/>
                <a:gd name="connsiteX1" fmla="*/ 11049 w 120967"/>
                <a:gd name="connsiteY1" fmla="*/ 178403 h 186594"/>
                <a:gd name="connsiteX2" fmla="*/ 0 w 120967"/>
                <a:gd name="connsiteY2" fmla="*/ 175450 h 186594"/>
                <a:gd name="connsiteX3" fmla="*/ 2000 w 120967"/>
                <a:gd name="connsiteY3" fmla="*/ 131159 h 186594"/>
                <a:gd name="connsiteX4" fmla="*/ 17621 w 120967"/>
                <a:gd name="connsiteY4" fmla="*/ 131159 h 186594"/>
                <a:gd name="connsiteX5" fmla="*/ 21812 w 120967"/>
                <a:gd name="connsiteY5" fmla="*/ 162973 h 186594"/>
                <a:gd name="connsiteX6" fmla="*/ 35433 w 120967"/>
                <a:gd name="connsiteY6" fmla="*/ 169926 h 186594"/>
                <a:gd name="connsiteX7" fmla="*/ 56102 w 120967"/>
                <a:gd name="connsiteY7" fmla="*/ 172974 h 186594"/>
                <a:gd name="connsiteX8" fmla="*/ 84392 w 120967"/>
                <a:gd name="connsiteY8" fmla="*/ 164687 h 186594"/>
                <a:gd name="connsiteX9" fmla="*/ 94012 w 120967"/>
                <a:gd name="connsiteY9" fmla="*/ 141637 h 186594"/>
                <a:gd name="connsiteX10" fmla="*/ 88773 w 120967"/>
                <a:gd name="connsiteY10" fmla="*/ 125254 h 186594"/>
                <a:gd name="connsiteX11" fmla="*/ 74867 w 120967"/>
                <a:gd name="connsiteY11" fmla="*/ 113538 h 186594"/>
                <a:gd name="connsiteX12" fmla="*/ 50959 w 120967"/>
                <a:gd name="connsiteY12" fmla="*/ 102013 h 186594"/>
                <a:gd name="connsiteX13" fmla="*/ 27146 w 120967"/>
                <a:gd name="connsiteY13" fmla="*/ 89535 h 186594"/>
                <a:gd name="connsiteX14" fmla="*/ 9525 w 120967"/>
                <a:gd name="connsiteY14" fmla="*/ 72485 h 186594"/>
                <a:gd name="connsiteX15" fmla="*/ 2095 w 120967"/>
                <a:gd name="connsiteY15" fmla="*/ 46958 h 186594"/>
                <a:gd name="connsiteX16" fmla="*/ 9335 w 120967"/>
                <a:gd name="connsiteY16" fmla="*/ 22860 h 186594"/>
                <a:gd name="connsiteX17" fmla="*/ 30099 w 120967"/>
                <a:gd name="connsiteY17" fmla="*/ 6096 h 186594"/>
                <a:gd name="connsiteX18" fmla="*/ 61817 w 120967"/>
                <a:gd name="connsiteY18" fmla="*/ 0 h 186594"/>
                <a:gd name="connsiteX19" fmla="*/ 81724 w 120967"/>
                <a:gd name="connsiteY19" fmla="*/ 1715 h 186594"/>
                <a:gd name="connsiteX20" fmla="*/ 101441 w 120967"/>
                <a:gd name="connsiteY20" fmla="*/ 6382 h 186594"/>
                <a:gd name="connsiteX21" fmla="*/ 109728 w 120967"/>
                <a:gd name="connsiteY21" fmla="*/ 8572 h 186594"/>
                <a:gd name="connsiteX22" fmla="*/ 108299 w 120967"/>
                <a:gd name="connsiteY22" fmla="*/ 49721 h 186594"/>
                <a:gd name="connsiteX23" fmla="*/ 93345 w 120967"/>
                <a:gd name="connsiteY23" fmla="*/ 49721 h 186594"/>
                <a:gd name="connsiteX24" fmla="*/ 88487 w 120967"/>
                <a:gd name="connsiteY24" fmla="*/ 19621 h 186594"/>
                <a:gd name="connsiteX25" fmla="*/ 78296 w 120967"/>
                <a:gd name="connsiteY25" fmla="*/ 14954 h 186594"/>
                <a:gd name="connsiteX26" fmla="*/ 61532 w 120967"/>
                <a:gd name="connsiteY26" fmla="*/ 12764 h 186594"/>
                <a:gd name="connsiteX27" fmla="*/ 35909 w 120967"/>
                <a:gd name="connsiteY27" fmla="*/ 19907 h 186594"/>
                <a:gd name="connsiteX28" fmla="*/ 27242 w 120967"/>
                <a:gd name="connsiteY28" fmla="*/ 40481 h 186594"/>
                <a:gd name="connsiteX29" fmla="*/ 32480 w 120967"/>
                <a:gd name="connsiteY29" fmla="*/ 56864 h 186594"/>
                <a:gd name="connsiteX30" fmla="*/ 45625 w 120967"/>
                <a:gd name="connsiteY30" fmla="*/ 68104 h 186594"/>
                <a:gd name="connsiteX31" fmla="*/ 70580 w 120967"/>
                <a:gd name="connsiteY31" fmla="*/ 80867 h 186594"/>
                <a:gd name="connsiteX32" fmla="*/ 96488 w 120967"/>
                <a:gd name="connsiteY32" fmla="*/ 94583 h 186594"/>
                <a:gd name="connsiteX33" fmla="*/ 113729 w 120967"/>
                <a:gd name="connsiteY33" fmla="*/ 110585 h 186594"/>
                <a:gd name="connsiteX34" fmla="*/ 120968 w 120967"/>
                <a:gd name="connsiteY34" fmla="*/ 134207 h 186594"/>
                <a:gd name="connsiteX35" fmla="*/ 113729 w 120967"/>
                <a:gd name="connsiteY35" fmla="*/ 159163 h 186594"/>
                <a:gd name="connsiteX36" fmla="*/ 91726 w 120967"/>
                <a:gd name="connsiteY36" fmla="*/ 178879 h 186594"/>
                <a:gd name="connsiteX37" fmla="*/ 55912 w 120967"/>
                <a:gd name="connsiteY37" fmla="*/ 186595 h 186594"/>
                <a:gd name="connsiteX38" fmla="*/ 33052 w 120967"/>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967"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544"/>
                    <a:pt x="29147" y="167926"/>
                    <a:pt x="35433" y="169926"/>
                  </a:cubicBezTo>
                  <a:cubicBezTo>
                    <a:pt x="41719"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394"/>
                    <a:pt x="50959" y="102013"/>
                  </a:cubicBezTo>
                  <a:cubicBezTo>
                    <a:pt x="41815" y="97917"/>
                    <a:pt x="33909" y="93726"/>
                    <a:pt x="27146" y="89535"/>
                  </a:cubicBezTo>
                  <a:cubicBezTo>
                    <a:pt x="20384" y="85344"/>
                    <a:pt x="14478" y="79629"/>
                    <a:pt x="9525" y="72485"/>
                  </a:cubicBezTo>
                  <a:cubicBezTo>
                    <a:pt x="4572" y="65342"/>
                    <a:pt x="2095" y="56864"/>
                    <a:pt x="2095" y="46958"/>
                  </a:cubicBezTo>
                  <a:cubicBezTo>
                    <a:pt x="2095" y="38005"/>
                    <a:pt x="4477" y="29908"/>
                    <a:pt x="9335" y="22860"/>
                  </a:cubicBezTo>
                  <a:cubicBezTo>
                    <a:pt x="14192" y="15716"/>
                    <a:pt x="21050" y="10192"/>
                    <a:pt x="30099" y="6096"/>
                  </a:cubicBezTo>
                  <a:cubicBezTo>
                    <a:pt x="39148" y="2000"/>
                    <a:pt x="49721" y="0"/>
                    <a:pt x="61817" y="0"/>
                  </a:cubicBezTo>
                  <a:cubicBezTo>
                    <a:pt x="69342" y="0"/>
                    <a:pt x="76010" y="571"/>
                    <a:pt x="81724"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19" y="15145"/>
                    <a:pt x="35909" y="19907"/>
                  </a:cubicBezTo>
                  <a:cubicBezTo>
                    <a:pt x="30099" y="24670"/>
                    <a:pt x="27242" y="31528"/>
                    <a:pt x="27242" y="40481"/>
                  </a:cubicBezTo>
                  <a:cubicBezTo>
                    <a:pt x="27242" y="46958"/>
                    <a:pt x="28956" y="52483"/>
                    <a:pt x="32480" y="56864"/>
                  </a:cubicBezTo>
                  <a:cubicBezTo>
                    <a:pt x="36005" y="61246"/>
                    <a:pt x="40386" y="65056"/>
                    <a:pt x="45625" y="68104"/>
                  </a:cubicBezTo>
                  <a:cubicBezTo>
                    <a:pt x="50864" y="71247"/>
                    <a:pt x="59150" y="75438"/>
                    <a:pt x="70580" y="80867"/>
                  </a:cubicBezTo>
                  <a:cubicBezTo>
                    <a:pt x="81153" y="85915"/>
                    <a:pt x="89821" y="90488"/>
                    <a:pt x="96488" y="94583"/>
                  </a:cubicBezTo>
                  <a:cubicBezTo>
                    <a:pt x="103156" y="98679"/>
                    <a:pt x="108966" y="104013"/>
                    <a:pt x="113729" y="110585"/>
                  </a:cubicBezTo>
                  <a:cubicBezTo>
                    <a:pt x="118491" y="117157"/>
                    <a:pt x="120968" y="125063"/>
                    <a:pt x="120968" y="134207"/>
                  </a:cubicBezTo>
                  <a:cubicBezTo>
                    <a:pt x="120968" y="142875"/>
                    <a:pt x="118586" y="151162"/>
                    <a:pt x="113729" y="159163"/>
                  </a:cubicBezTo>
                  <a:cubicBezTo>
                    <a:pt x="108966" y="167164"/>
                    <a:pt x="101537" y="173736"/>
                    <a:pt x="91726" y="178879"/>
                  </a:cubicBezTo>
                  <a:cubicBezTo>
                    <a:pt x="81820" y="184023"/>
                    <a:pt x="69914" y="186595"/>
                    <a:pt x="55912" y="186595"/>
                  </a:cubicBezTo>
                  <a:cubicBezTo>
                    <a:pt x="47339" y="186595"/>
                    <a:pt x="39719"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7">
              <a:extLst>
                <a:ext uri="{FF2B5EF4-FFF2-40B4-BE49-F238E27FC236}">
                  <a16:creationId xmlns:a16="http://schemas.microsoft.com/office/drawing/2014/main" id="{1500EC93-D288-F773-A2C1-F67F4698D44B}"/>
                </a:ext>
              </a:extLst>
            </p:cNvPr>
            <p:cNvSpPr/>
            <p:nvPr/>
          </p:nvSpPr>
          <p:spPr>
            <a:xfrm>
              <a:off x="11345894"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5 w 120205"/>
                <a:gd name="connsiteY9" fmla="*/ 81153 h 211455"/>
                <a:gd name="connsiteX10" fmla="*/ 36767 w 120205"/>
                <a:gd name="connsiteY10" fmla="*/ 73343 h 211455"/>
                <a:gd name="connsiteX11" fmla="*/ 59245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0 w 120205"/>
                <a:gd name="connsiteY23" fmla="*/ 205359 h 211455"/>
                <a:gd name="connsiteX24" fmla="*/ 40862 w 120205"/>
                <a:gd name="connsiteY24" fmla="*/ 211455 h 211455"/>
                <a:gd name="connsiteX25" fmla="*/ 11620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439 w 120205"/>
                <a:gd name="connsiteY37" fmla="*/ 4382 h 211455"/>
                <a:gd name="connsiteX38" fmla="*/ 83725 w 120205"/>
                <a:gd name="connsiteY38" fmla="*/ 0 h 211455"/>
                <a:gd name="connsiteX39" fmla="*/ 96488 w 120205"/>
                <a:gd name="connsiteY39" fmla="*/ 0 h 211455"/>
                <a:gd name="connsiteX40" fmla="*/ 96965 w 120205"/>
                <a:gd name="connsiteY40" fmla="*/ 7144 h 211455"/>
                <a:gd name="connsiteX41" fmla="*/ 91916 w 120205"/>
                <a:gd name="connsiteY41" fmla="*/ 27242 h 211455"/>
                <a:gd name="connsiteX42" fmla="*/ 77724 w 120205"/>
                <a:gd name="connsiteY42" fmla="*/ 42005 h 211455"/>
                <a:gd name="connsiteX43" fmla="*/ 56769 w 120205"/>
                <a:gd name="connsiteY43" fmla="*/ 47530 h 211455"/>
                <a:gd name="connsiteX44" fmla="*/ 34766 w 120205"/>
                <a:gd name="connsiteY44" fmla="*/ 42196 h 211455"/>
                <a:gd name="connsiteX45" fmla="*/ 66199 w 120205"/>
                <a:gd name="connsiteY45" fmla="*/ 190976 h 211455"/>
                <a:gd name="connsiteX46" fmla="*/ 81343 w 120205"/>
                <a:gd name="connsiteY46" fmla="*/ 181642 h 211455"/>
                <a:gd name="connsiteX47" fmla="*/ 81343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1" y="106013"/>
                    <a:pt x="78962" y="101632"/>
                  </a:cubicBezTo>
                  <a:cubicBezTo>
                    <a:pt x="77343" y="97250"/>
                    <a:pt x="74486" y="94012"/>
                    <a:pt x="70485" y="91916"/>
                  </a:cubicBezTo>
                  <a:cubicBezTo>
                    <a:pt x="66484" y="89916"/>
                    <a:pt x="60769" y="88868"/>
                    <a:pt x="53435" y="88868"/>
                  </a:cubicBezTo>
                  <a:cubicBezTo>
                    <a:pt x="45148" y="88868"/>
                    <a:pt x="37624" y="90011"/>
                    <a:pt x="31052" y="92393"/>
                  </a:cubicBezTo>
                  <a:cubicBezTo>
                    <a:pt x="24479" y="94774"/>
                    <a:pt x="17907" y="97631"/>
                    <a:pt x="11335" y="101060"/>
                  </a:cubicBezTo>
                  <a:lnTo>
                    <a:pt x="5239" y="88297"/>
                  </a:lnTo>
                  <a:cubicBezTo>
                    <a:pt x="7334" y="86487"/>
                    <a:pt x="11240" y="84106"/>
                    <a:pt x="16955" y="81153"/>
                  </a:cubicBezTo>
                  <a:cubicBezTo>
                    <a:pt x="22669" y="78200"/>
                    <a:pt x="29242" y="75629"/>
                    <a:pt x="36767" y="73343"/>
                  </a:cubicBezTo>
                  <a:cubicBezTo>
                    <a:pt x="44291" y="71056"/>
                    <a:pt x="51816" y="69914"/>
                    <a:pt x="59245"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439" y="4382"/>
                  </a:cubicBezTo>
                  <a:cubicBezTo>
                    <a:pt x="83820" y="2096"/>
                    <a:pt x="83820" y="667"/>
                    <a:pt x="83725" y="0"/>
                  </a:cubicBezTo>
                  <a:lnTo>
                    <a:pt x="96488" y="0"/>
                  </a:lnTo>
                  <a:cubicBezTo>
                    <a:pt x="96774" y="2572"/>
                    <a:pt x="96965" y="4953"/>
                    <a:pt x="96965" y="7144"/>
                  </a:cubicBezTo>
                  <a:cubicBezTo>
                    <a:pt x="96965" y="14288"/>
                    <a:pt x="95250" y="21050"/>
                    <a:pt x="91916" y="27242"/>
                  </a:cubicBezTo>
                  <a:cubicBezTo>
                    <a:pt x="88582" y="33433"/>
                    <a:pt x="83820" y="38386"/>
                    <a:pt x="77724" y="42005"/>
                  </a:cubicBezTo>
                  <a:cubicBezTo>
                    <a:pt x="71628" y="45625"/>
                    <a:pt x="64580" y="47530"/>
                    <a:pt x="56769" y="47530"/>
                  </a:cubicBezTo>
                  <a:cubicBezTo>
                    <a:pt x="48387" y="47530"/>
                    <a:pt x="41053" y="45720"/>
                    <a:pt x="34766" y="42196"/>
                  </a:cubicBezTo>
                  <a:close/>
                  <a:moveTo>
                    <a:pt x="66199" y="190976"/>
                  </a:moveTo>
                  <a:cubicBezTo>
                    <a:pt x="71723" y="188404"/>
                    <a:pt x="76771" y="185261"/>
                    <a:pt x="81343" y="181642"/>
                  </a:cubicBezTo>
                  <a:lnTo>
                    <a:pt x="81343"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68">
              <a:extLst>
                <a:ext uri="{FF2B5EF4-FFF2-40B4-BE49-F238E27FC236}">
                  <a16:creationId xmlns:a16="http://schemas.microsoft.com/office/drawing/2014/main" id="{C64439AC-9F84-755A-7E46-B58A7DB857D1}"/>
                </a:ext>
              </a:extLst>
            </p:cNvPr>
            <p:cNvSpPr/>
            <p:nvPr/>
          </p:nvSpPr>
          <p:spPr>
            <a:xfrm>
              <a:off x="11480387" y="7105904"/>
              <a:ext cx="147732" cy="139064"/>
            </a:xfrm>
            <a:custGeom>
              <a:avLst/>
              <a:gdLst>
                <a:gd name="connsiteX0" fmla="*/ 17621 w 147732"/>
                <a:gd name="connsiteY0" fmla="*/ 22003 h 139064"/>
                <a:gd name="connsiteX1" fmla="*/ 0 w 147732"/>
                <a:gd name="connsiteY1" fmla="*/ 17621 h 139064"/>
                <a:gd name="connsiteX2" fmla="*/ 0 w 147732"/>
                <a:gd name="connsiteY2" fmla="*/ 4381 h 139064"/>
                <a:gd name="connsiteX3" fmla="*/ 34957 w 147732"/>
                <a:gd name="connsiteY3" fmla="*/ 0 h 139064"/>
                <a:gd name="connsiteX4" fmla="*/ 35719 w 147732"/>
                <a:gd name="connsiteY4" fmla="*/ 0 h 139064"/>
                <a:gd name="connsiteX5" fmla="*/ 40862 w 147732"/>
                <a:gd name="connsiteY5" fmla="*/ 4381 h 139064"/>
                <a:gd name="connsiteX6" fmla="*/ 40862 w 147732"/>
                <a:gd name="connsiteY6" fmla="*/ 14669 h 139064"/>
                <a:gd name="connsiteX7" fmla="*/ 40576 w 147732"/>
                <a:gd name="connsiteY7" fmla="*/ 20574 h 139064"/>
                <a:gd name="connsiteX8" fmla="*/ 63818 w 147732"/>
                <a:gd name="connsiteY8" fmla="*/ 6382 h 139064"/>
                <a:gd name="connsiteX9" fmla="*/ 91440 w 147732"/>
                <a:gd name="connsiteY9" fmla="*/ 0 h 139064"/>
                <a:gd name="connsiteX10" fmla="*/ 115252 w 147732"/>
                <a:gd name="connsiteY10" fmla="*/ 5906 h 139064"/>
                <a:gd name="connsiteX11" fmla="*/ 127159 w 147732"/>
                <a:gd name="connsiteY11" fmla="*/ 23908 h 139064"/>
                <a:gd name="connsiteX12" fmla="*/ 130588 w 147732"/>
                <a:gd name="connsiteY12" fmla="*/ 56579 h 139064"/>
                <a:gd name="connsiteX13" fmla="*/ 130588 w 147732"/>
                <a:gd name="connsiteY13" fmla="*/ 125063 h 139064"/>
                <a:gd name="connsiteX14" fmla="*/ 147733 w 147732"/>
                <a:gd name="connsiteY14" fmla="*/ 126778 h 139064"/>
                <a:gd name="connsiteX15" fmla="*/ 147733 w 147732"/>
                <a:gd name="connsiteY15" fmla="*/ 139065 h 139064"/>
                <a:gd name="connsiteX16" fmla="*/ 89725 w 147732"/>
                <a:gd name="connsiteY16" fmla="*/ 139065 h 139064"/>
                <a:gd name="connsiteX17" fmla="*/ 89725 w 147732"/>
                <a:gd name="connsiteY17" fmla="*/ 127063 h 139064"/>
                <a:gd name="connsiteX18" fmla="*/ 104870 w 147732"/>
                <a:gd name="connsiteY18" fmla="*/ 125063 h 139064"/>
                <a:gd name="connsiteX19" fmla="*/ 104870 w 147732"/>
                <a:gd name="connsiteY19" fmla="*/ 56293 h 139064"/>
                <a:gd name="connsiteX20" fmla="*/ 102870 w 147732"/>
                <a:gd name="connsiteY20" fmla="*/ 33623 h 139064"/>
                <a:gd name="connsiteX21" fmla="*/ 95536 w 147732"/>
                <a:gd name="connsiteY21" fmla="*/ 21336 h 139064"/>
                <a:gd name="connsiteX22" fmla="*/ 79915 w 147732"/>
                <a:gd name="connsiteY22" fmla="*/ 17335 h 139064"/>
                <a:gd name="connsiteX23" fmla="*/ 61055 w 147732"/>
                <a:gd name="connsiteY23" fmla="*/ 21717 h 139064"/>
                <a:gd name="connsiteX24" fmla="*/ 43148 w 147732"/>
                <a:gd name="connsiteY24" fmla="*/ 32004 h 139064"/>
                <a:gd name="connsiteX25" fmla="*/ 43148 w 147732"/>
                <a:gd name="connsiteY25" fmla="*/ 124777 h 139064"/>
                <a:gd name="connsiteX26" fmla="*/ 59817 w 147732"/>
                <a:gd name="connsiteY26" fmla="*/ 126968 h 139064"/>
                <a:gd name="connsiteX27" fmla="*/ 59817 w 147732"/>
                <a:gd name="connsiteY27" fmla="*/ 138970 h 139064"/>
                <a:gd name="connsiteX28" fmla="*/ 2095 w 147732"/>
                <a:gd name="connsiteY28" fmla="*/ 138970 h 139064"/>
                <a:gd name="connsiteX29" fmla="*/ 2095 w 147732"/>
                <a:gd name="connsiteY29" fmla="*/ 126968 h 139064"/>
                <a:gd name="connsiteX30" fmla="*/ 17526 w 147732"/>
                <a:gd name="connsiteY30" fmla="*/ 124777 h 139064"/>
                <a:gd name="connsiteX31" fmla="*/ 17526 w 147732"/>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9065"/>
                  </a:lnTo>
                  <a:lnTo>
                    <a:pt x="89725" y="139065"/>
                  </a:lnTo>
                  <a:lnTo>
                    <a:pt x="89725" y="127063"/>
                  </a:lnTo>
                  <a:lnTo>
                    <a:pt x="104870" y="125063"/>
                  </a:lnTo>
                  <a:lnTo>
                    <a:pt x="104870" y="56293"/>
                  </a:lnTo>
                  <a:cubicBezTo>
                    <a:pt x="104870" y="46673"/>
                    <a:pt x="104203" y="39148"/>
                    <a:pt x="102870" y="33623"/>
                  </a:cubicBezTo>
                  <a:cubicBezTo>
                    <a:pt x="101537" y="28099"/>
                    <a:pt x="99155" y="24098"/>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69">
              <a:extLst>
                <a:ext uri="{FF2B5EF4-FFF2-40B4-BE49-F238E27FC236}">
                  <a16:creationId xmlns:a16="http://schemas.microsoft.com/office/drawing/2014/main" id="{9B775F98-31F1-0793-2AEE-191D3DAD7948}"/>
                </a:ext>
              </a:extLst>
            </p:cNvPr>
            <p:cNvSpPr/>
            <p:nvPr/>
          </p:nvSpPr>
          <p:spPr>
            <a:xfrm>
              <a:off x="11645741" y="7036085"/>
              <a:ext cx="120110" cy="211455"/>
            </a:xfrm>
            <a:custGeom>
              <a:avLst/>
              <a:gdLst>
                <a:gd name="connsiteX0" fmla="*/ 23050 w 120110"/>
                <a:gd name="connsiteY0" fmla="*/ 138208 h 211455"/>
                <a:gd name="connsiteX1" fmla="*/ 81343 w 120110"/>
                <a:gd name="connsiteY1" fmla="*/ 126587 h 211455"/>
                <a:gd name="connsiteX2" fmla="*/ 81343 w 120110"/>
                <a:gd name="connsiteY2" fmla="*/ 119729 h 211455"/>
                <a:gd name="connsiteX3" fmla="*/ 78867 w 120110"/>
                <a:gd name="connsiteY3" fmla="*/ 101632 h 211455"/>
                <a:gd name="connsiteX4" fmla="*/ 70390 w 120110"/>
                <a:gd name="connsiteY4" fmla="*/ 91916 h 211455"/>
                <a:gd name="connsiteX5" fmla="*/ 53340 w 120110"/>
                <a:gd name="connsiteY5" fmla="*/ 88868 h 211455"/>
                <a:gd name="connsiteX6" fmla="*/ 30956 w 120110"/>
                <a:gd name="connsiteY6" fmla="*/ 92393 h 211455"/>
                <a:gd name="connsiteX7" fmla="*/ 11240 w 120110"/>
                <a:gd name="connsiteY7" fmla="*/ 101060 h 211455"/>
                <a:gd name="connsiteX8" fmla="*/ 5143 w 120110"/>
                <a:gd name="connsiteY8" fmla="*/ 88297 h 211455"/>
                <a:gd name="connsiteX9" fmla="*/ 16859 w 120110"/>
                <a:gd name="connsiteY9" fmla="*/ 81153 h 211455"/>
                <a:gd name="connsiteX10" fmla="*/ 36671 w 120110"/>
                <a:gd name="connsiteY10" fmla="*/ 73343 h 211455"/>
                <a:gd name="connsiteX11" fmla="*/ 59150 w 120110"/>
                <a:gd name="connsiteY11" fmla="*/ 69914 h 211455"/>
                <a:gd name="connsiteX12" fmla="*/ 86677 w 120110"/>
                <a:gd name="connsiteY12" fmla="*/ 74676 h 211455"/>
                <a:gd name="connsiteX13" fmla="*/ 101251 w 120110"/>
                <a:gd name="connsiteY13" fmla="*/ 90011 h 211455"/>
                <a:gd name="connsiteX14" fmla="*/ 105632 w 120110"/>
                <a:gd name="connsiteY14" fmla="*/ 118205 h 211455"/>
                <a:gd name="connsiteX15" fmla="*/ 105632 w 120110"/>
                <a:gd name="connsiteY15" fmla="*/ 196787 h 211455"/>
                <a:gd name="connsiteX16" fmla="*/ 120110 w 120110"/>
                <a:gd name="connsiteY16" fmla="*/ 196787 h 211455"/>
                <a:gd name="connsiteX17" fmla="*/ 120110 w 120110"/>
                <a:gd name="connsiteY17" fmla="*/ 207550 h 211455"/>
                <a:gd name="connsiteX18" fmla="*/ 107728 w 120110"/>
                <a:gd name="connsiteY18" fmla="*/ 210026 h 211455"/>
                <a:gd name="connsiteX19" fmla="*/ 94774 w 120110"/>
                <a:gd name="connsiteY19" fmla="*/ 211265 h 211455"/>
                <a:gd name="connsiteX20" fmla="*/ 85439 w 120110"/>
                <a:gd name="connsiteY20" fmla="*/ 209169 h 211455"/>
                <a:gd name="connsiteX21" fmla="*/ 82963 w 120110"/>
                <a:gd name="connsiteY21" fmla="*/ 200025 h 211455"/>
                <a:gd name="connsiteX22" fmla="*/ 82963 w 120110"/>
                <a:gd name="connsiteY22" fmla="*/ 191929 h 211455"/>
                <a:gd name="connsiteX23" fmla="*/ 64960 w 120110"/>
                <a:gd name="connsiteY23" fmla="*/ 205359 h 211455"/>
                <a:gd name="connsiteX24" fmla="*/ 40862 w 120110"/>
                <a:gd name="connsiteY24" fmla="*/ 211455 h 211455"/>
                <a:gd name="connsiteX25" fmla="*/ 11620 w 120110"/>
                <a:gd name="connsiteY25" fmla="*/ 201263 h 211455"/>
                <a:gd name="connsiteX26" fmla="*/ 0 w 120110"/>
                <a:gd name="connsiteY26" fmla="*/ 172021 h 211455"/>
                <a:gd name="connsiteX27" fmla="*/ 23050 w 120110"/>
                <a:gd name="connsiteY27" fmla="*/ 138208 h 211455"/>
                <a:gd name="connsiteX28" fmla="*/ 34671 w 120110"/>
                <a:gd name="connsiteY28" fmla="*/ 42196 h 211455"/>
                <a:gd name="connsiteX29" fmla="*/ 20383 w 120110"/>
                <a:gd name="connsiteY29" fmla="*/ 27623 h 211455"/>
                <a:gd name="connsiteX30" fmla="*/ 15526 w 120110"/>
                <a:gd name="connsiteY30" fmla="*/ 7430 h 211455"/>
                <a:gd name="connsiteX31" fmla="*/ 16002 w 120110"/>
                <a:gd name="connsiteY31" fmla="*/ 95 h 211455"/>
                <a:gd name="connsiteX32" fmla="*/ 28956 w 120110"/>
                <a:gd name="connsiteY32" fmla="*/ 95 h 211455"/>
                <a:gd name="connsiteX33" fmla="*/ 29242 w 120110"/>
                <a:gd name="connsiteY33" fmla="*/ 4477 h 211455"/>
                <a:gd name="connsiteX34" fmla="*/ 36862 w 120110"/>
                <a:gd name="connsiteY34" fmla="*/ 20765 h 211455"/>
                <a:gd name="connsiteX35" fmla="*/ 56674 w 120110"/>
                <a:gd name="connsiteY35" fmla="*/ 27718 h 211455"/>
                <a:gd name="connsiteX36" fmla="*/ 76295 w 120110"/>
                <a:gd name="connsiteY36" fmla="*/ 20574 h 211455"/>
                <a:gd name="connsiteX37" fmla="*/ 83344 w 120110"/>
                <a:gd name="connsiteY37" fmla="*/ 4382 h 211455"/>
                <a:gd name="connsiteX38" fmla="*/ 83629 w 120110"/>
                <a:gd name="connsiteY38" fmla="*/ 0 h 211455"/>
                <a:gd name="connsiteX39" fmla="*/ 96393 w 120110"/>
                <a:gd name="connsiteY39" fmla="*/ 0 h 211455"/>
                <a:gd name="connsiteX40" fmla="*/ 96869 w 120110"/>
                <a:gd name="connsiteY40" fmla="*/ 7144 h 211455"/>
                <a:gd name="connsiteX41" fmla="*/ 91821 w 120110"/>
                <a:gd name="connsiteY41" fmla="*/ 27242 h 211455"/>
                <a:gd name="connsiteX42" fmla="*/ 77629 w 120110"/>
                <a:gd name="connsiteY42" fmla="*/ 42005 h 211455"/>
                <a:gd name="connsiteX43" fmla="*/ 56674 w 120110"/>
                <a:gd name="connsiteY43" fmla="*/ 47530 h 211455"/>
                <a:gd name="connsiteX44" fmla="*/ 34671 w 120110"/>
                <a:gd name="connsiteY44" fmla="*/ 42196 h 211455"/>
                <a:gd name="connsiteX45" fmla="*/ 66199 w 120110"/>
                <a:gd name="connsiteY45" fmla="*/ 190976 h 211455"/>
                <a:gd name="connsiteX46" fmla="*/ 81343 w 120110"/>
                <a:gd name="connsiteY46" fmla="*/ 181642 h 211455"/>
                <a:gd name="connsiteX47" fmla="*/ 81343 w 120110"/>
                <a:gd name="connsiteY47" fmla="*/ 139541 h 211455"/>
                <a:gd name="connsiteX48" fmla="*/ 41053 w 120110"/>
                <a:gd name="connsiteY48" fmla="*/ 147733 h 211455"/>
                <a:gd name="connsiteX49" fmla="*/ 27432 w 120110"/>
                <a:gd name="connsiteY49" fmla="*/ 169164 h 211455"/>
                <a:gd name="connsiteX50" fmla="*/ 33909 w 120110"/>
                <a:gd name="connsiteY50" fmla="*/ 188595 h 211455"/>
                <a:gd name="connsiteX51" fmla="*/ 51435 w 120110"/>
                <a:gd name="connsiteY51" fmla="*/ 194881 h 211455"/>
                <a:gd name="connsiteX52" fmla="*/ 66199 w 120110"/>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110" h="211455">
                  <a:moveTo>
                    <a:pt x="23050" y="138208"/>
                  </a:moveTo>
                  <a:cubicBezTo>
                    <a:pt x="38386" y="130969"/>
                    <a:pt x="57817" y="127064"/>
                    <a:pt x="81343" y="126587"/>
                  </a:cubicBezTo>
                  <a:lnTo>
                    <a:pt x="81343" y="119729"/>
                  </a:lnTo>
                  <a:cubicBezTo>
                    <a:pt x="81343" y="112014"/>
                    <a:pt x="80486" y="106013"/>
                    <a:pt x="78867" y="101632"/>
                  </a:cubicBezTo>
                  <a:cubicBezTo>
                    <a:pt x="77248" y="97250"/>
                    <a:pt x="74390" y="94012"/>
                    <a:pt x="70390" y="91916"/>
                  </a:cubicBezTo>
                  <a:cubicBezTo>
                    <a:pt x="66389" y="89916"/>
                    <a:pt x="60674" y="88868"/>
                    <a:pt x="53340" y="88868"/>
                  </a:cubicBezTo>
                  <a:cubicBezTo>
                    <a:pt x="45053" y="88868"/>
                    <a:pt x="37528" y="90011"/>
                    <a:pt x="30956" y="92393"/>
                  </a:cubicBezTo>
                  <a:cubicBezTo>
                    <a:pt x="24384" y="94774"/>
                    <a:pt x="17812" y="97631"/>
                    <a:pt x="11240" y="101060"/>
                  </a:cubicBezTo>
                  <a:lnTo>
                    <a:pt x="5143" y="88297"/>
                  </a:lnTo>
                  <a:cubicBezTo>
                    <a:pt x="7239" y="86487"/>
                    <a:pt x="11144" y="84106"/>
                    <a:pt x="16859" y="81153"/>
                  </a:cubicBezTo>
                  <a:cubicBezTo>
                    <a:pt x="22574" y="78200"/>
                    <a:pt x="29146" y="75629"/>
                    <a:pt x="36671" y="73343"/>
                  </a:cubicBezTo>
                  <a:cubicBezTo>
                    <a:pt x="44196" y="71056"/>
                    <a:pt x="51721" y="69914"/>
                    <a:pt x="59150" y="69914"/>
                  </a:cubicBezTo>
                  <a:cubicBezTo>
                    <a:pt x="70771" y="69914"/>
                    <a:pt x="79915" y="71533"/>
                    <a:pt x="86677" y="74676"/>
                  </a:cubicBezTo>
                  <a:cubicBezTo>
                    <a:pt x="93440" y="77819"/>
                    <a:pt x="98298" y="82963"/>
                    <a:pt x="101251" y="90011"/>
                  </a:cubicBezTo>
                  <a:cubicBezTo>
                    <a:pt x="104203" y="97060"/>
                    <a:pt x="105632" y="106394"/>
                    <a:pt x="105632" y="118205"/>
                  </a:cubicBezTo>
                  <a:lnTo>
                    <a:pt x="105632" y="196787"/>
                  </a:lnTo>
                  <a:lnTo>
                    <a:pt x="120110" y="196787"/>
                  </a:lnTo>
                  <a:lnTo>
                    <a:pt x="120110" y="207550"/>
                  </a:lnTo>
                  <a:cubicBezTo>
                    <a:pt x="116872" y="208407"/>
                    <a:pt x="112681" y="209169"/>
                    <a:pt x="107728" y="210026"/>
                  </a:cubicBezTo>
                  <a:cubicBezTo>
                    <a:pt x="102775" y="210884"/>
                    <a:pt x="98584"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715" y="145447"/>
                    <a:pt x="23050" y="138208"/>
                  </a:cubicBezTo>
                  <a:close/>
                  <a:moveTo>
                    <a:pt x="34671" y="42196"/>
                  </a:moveTo>
                  <a:cubicBezTo>
                    <a:pt x="28384" y="38576"/>
                    <a:pt x="23622" y="33719"/>
                    <a:pt x="20383" y="27623"/>
                  </a:cubicBezTo>
                  <a:cubicBezTo>
                    <a:pt x="17145" y="21527"/>
                    <a:pt x="15526" y="14764"/>
                    <a:pt x="15526" y="7430"/>
                  </a:cubicBezTo>
                  <a:cubicBezTo>
                    <a:pt x="15526" y="3810"/>
                    <a:pt x="15716" y="1429"/>
                    <a:pt x="16002" y="95"/>
                  </a:cubicBezTo>
                  <a:lnTo>
                    <a:pt x="28956" y="95"/>
                  </a:lnTo>
                  <a:cubicBezTo>
                    <a:pt x="28956" y="1905"/>
                    <a:pt x="29051" y="3334"/>
                    <a:pt x="29242" y="4477"/>
                  </a:cubicBezTo>
                  <a:cubicBezTo>
                    <a:pt x="29908" y="10668"/>
                    <a:pt x="32385" y="16097"/>
                    <a:pt x="36862" y="20765"/>
                  </a:cubicBezTo>
                  <a:cubicBezTo>
                    <a:pt x="41243" y="25432"/>
                    <a:pt x="47911" y="27718"/>
                    <a:pt x="56674" y="27718"/>
                  </a:cubicBezTo>
                  <a:cubicBezTo>
                    <a:pt x="65437" y="27718"/>
                    <a:pt x="72009" y="25336"/>
                    <a:pt x="76295" y="20574"/>
                  </a:cubicBezTo>
                  <a:cubicBezTo>
                    <a:pt x="80581" y="15811"/>
                    <a:pt x="82867" y="10478"/>
                    <a:pt x="83344" y="4382"/>
                  </a:cubicBezTo>
                  <a:cubicBezTo>
                    <a:pt x="83725" y="2096"/>
                    <a:pt x="83725" y="667"/>
                    <a:pt x="83629" y="0"/>
                  </a:cubicBezTo>
                  <a:lnTo>
                    <a:pt x="96393" y="0"/>
                  </a:lnTo>
                  <a:cubicBezTo>
                    <a:pt x="96679" y="2572"/>
                    <a:pt x="96869" y="4953"/>
                    <a:pt x="96869" y="7144"/>
                  </a:cubicBezTo>
                  <a:cubicBezTo>
                    <a:pt x="96869" y="14288"/>
                    <a:pt x="95155" y="21050"/>
                    <a:pt x="91821" y="27242"/>
                  </a:cubicBezTo>
                  <a:cubicBezTo>
                    <a:pt x="88487" y="33433"/>
                    <a:pt x="83725" y="38386"/>
                    <a:pt x="77629" y="42005"/>
                  </a:cubicBezTo>
                  <a:cubicBezTo>
                    <a:pt x="71533" y="45625"/>
                    <a:pt x="64484" y="47530"/>
                    <a:pt x="56674" y="47530"/>
                  </a:cubicBezTo>
                  <a:cubicBezTo>
                    <a:pt x="48292" y="47530"/>
                    <a:pt x="40957" y="45720"/>
                    <a:pt x="34671" y="42196"/>
                  </a:cubicBezTo>
                  <a:close/>
                  <a:moveTo>
                    <a:pt x="66199" y="190976"/>
                  </a:moveTo>
                  <a:cubicBezTo>
                    <a:pt x="71723" y="188404"/>
                    <a:pt x="76771" y="185261"/>
                    <a:pt x="81343" y="181642"/>
                  </a:cubicBezTo>
                  <a:lnTo>
                    <a:pt x="81343"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721" y="194881"/>
                    <a:pt x="60579"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0">
              <a:extLst>
                <a:ext uri="{FF2B5EF4-FFF2-40B4-BE49-F238E27FC236}">
                  <a16:creationId xmlns:a16="http://schemas.microsoft.com/office/drawing/2014/main" id="{76833E0C-FA72-0999-1B01-CFBA831877AF}"/>
                </a:ext>
              </a:extLst>
            </p:cNvPr>
            <p:cNvSpPr/>
            <p:nvPr/>
          </p:nvSpPr>
          <p:spPr>
            <a:xfrm>
              <a:off x="11779662" y="7073805"/>
              <a:ext cx="88106" cy="173736"/>
            </a:xfrm>
            <a:custGeom>
              <a:avLst/>
              <a:gdLst>
                <a:gd name="connsiteX0" fmla="*/ 24479 w 88106"/>
                <a:gd name="connsiteY0" fmla="*/ 167164 h 173736"/>
                <a:gd name="connsiteX1" fmla="*/ 17621 w 88106"/>
                <a:gd name="connsiteY1" fmla="*/ 145351 h 173736"/>
                <a:gd name="connsiteX2" fmla="*/ 17621 w 88106"/>
                <a:gd name="connsiteY2" fmla="*/ 51340 h 173736"/>
                <a:gd name="connsiteX3" fmla="*/ 0 w 88106"/>
                <a:gd name="connsiteY3" fmla="*/ 51340 h 173736"/>
                <a:gd name="connsiteX4" fmla="*/ 0 w 88106"/>
                <a:gd name="connsiteY4" fmla="*/ 40291 h 173736"/>
                <a:gd name="connsiteX5" fmla="*/ 6858 w 88106"/>
                <a:gd name="connsiteY5" fmla="*/ 38576 h 173736"/>
                <a:gd name="connsiteX6" fmla="*/ 14478 w 88106"/>
                <a:gd name="connsiteY6" fmla="*/ 35909 h 173736"/>
                <a:gd name="connsiteX7" fmla="*/ 20574 w 88106"/>
                <a:gd name="connsiteY7" fmla="*/ 27146 h 173736"/>
                <a:gd name="connsiteX8" fmla="*/ 25241 w 88106"/>
                <a:gd name="connsiteY8" fmla="*/ 12192 h 173736"/>
                <a:gd name="connsiteX9" fmla="*/ 28384 w 88106"/>
                <a:gd name="connsiteY9" fmla="*/ 0 h 173736"/>
                <a:gd name="connsiteX10" fmla="*/ 42863 w 88106"/>
                <a:gd name="connsiteY10" fmla="*/ 0 h 173736"/>
                <a:gd name="connsiteX11" fmla="*/ 43339 w 88106"/>
                <a:gd name="connsiteY11" fmla="*/ 35243 h 173736"/>
                <a:gd name="connsiteX12" fmla="*/ 84201 w 88106"/>
                <a:gd name="connsiteY12" fmla="*/ 35243 h 173736"/>
                <a:gd name="connsiteX13" fmla="*/ 84201 w 88106"/>
                <a:gd name="connsiteY13" fmla="*/ 51435 h 173736"/>
                <a:gd name="connsiteX14" fmla="*/ 43339 w 88106"/>
                <a:gd name="connsiteY14" fmla="*/ 51435 h 173736"/>
                <a:gd name="connsiteX15" fmla="*/ 43339 w 88106"/>
                <a:gd name="connsiteY15" fmla="*/ 126587 h 173736"/>
                <a:gd name="connsiteX16" fmla="*/ 44196 w 88106"/>
                <a:gd name="connsiteY16" fmla="*/ 146209 h 173736"/>
                <a:gd name="connsiteX17" fmla="*/ 47816 w 88106"/>
                <a:gd name="connsiteY17" fmla="*/ 153543 h 173736"/>
                <a:gd name="connsiteX18" fmla="*/ 57531 w 88106"/>
                <a:gd name="connsiteY18" fmla="*/ 155258 h 173736"/>
                <a:gd name="connsiteX19" fmla="*/ 72104 w 88106"/>
                <a:gd name="connsiteY19" fmla="*/ 153543 h 173736"/>
                <a:gd name="connsiteX20" fmla="*/ 84487 w 88106"/>
                <a:gd name="connsiteY20" fmla="*/ 149924 h 173736"/>
                <a:gd name="connsiteX21" fmla="*/ 88106 w 88106"/>
                <a:gd name="connsiteY21" fmla="*/ 160972 h 173736"/>
                <a:gd name="connsiteX22" fmla="*/ 69152 w 88106"/>
                <a:gd name="connsiteY22" fmla="*/ 169545 h 173736"/>
                <a:gd name="connsiteX23" fmla="*/ 45244 w 88106"/>
                <a:gd name="connsiteY23" fmla="*/ 173736 h 173736"/>
                <a:gd name="connsiteX24" fmla="*/ 24479 w 88106"/>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736">
                  <a:moveTo>
                    <a:pt x="24479" y="167164"/>
                  </a:moveTo>
                  <a:cubicBezTo>
                    <a:pt x="19907" y="162877"/>
                    <a:pt x="17621" y="155639"/>
                    <a:pt x="17621" y="145351"/>
                  </a:cubicBezTo>
                  <a:lnTo>
                    <a:pt x="17621" y="51340"/>
                  </a:lnTo>
                  <a:lnTo>
                    <a:pt x="0" y="51340"/>
                  </a:lnTo>
                  <a:lnTo>
                    <a:pt x="0" y="40291"/>
                  </a:lnTo>
                  <a:cubicBezTo>
                    <a:pt x="857" y="40100"/>
                    <a:pt x="3143" y="39529"/>
                    <a:pt x="6858" y="38576"/>
                  </a:cubicBezTo>
                  <a:cubicBezTo>
                    <a:pt x="10573" y="37624"/>
                    <a:pt x="13145"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721" y="154686"/>
                    <a:pt x="52959" y="155258"/>
                    <a:pt x="57531" y="155258"/>
                  </a:cubicBezTo>
                  <a:cubicBezTo>
                    <a:pt x="61913" y="155258"/>
                    <a:pt x="66770" y="154686"/>
                    <a:pt x="72104" y="153543"/>
                  </a:cubicBezTo>
                  <a:cubicBezTo>
                    <a:pt x="77438" y="152400"/>
                    <a:pt x="81534" y="151162"/>
                    <a:pt x="84487" y="149924"/>
                  </a:cubicBezTo>
                  <a:lnTo>
                    <a:pt x="88106" y="160972"/>
                  </a:lnTo>
                  <a:cubicBezTo>
                    <a:pt x="84201" y="163925"/>
                    <a:pt x="77915" y="166783"/>
                    <a:pt x="69152" y="169545"/>
                  </a:cubicBezTo>
                  <a:cubicBezTo>
                    <a:pt x="60389" y="172307"/>
                    <a:pt x="52483" y="173736"/>
                    <a:pt x="45244"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1">
              <a:extLst>
                <a:ext uri="{FF2B5EF4-FFF2-40B4-BE49-F238E27FC236}">
                  <a16:creationId xmlns:a16="http://schemas.microsoft.com/office/drawing/2014/main" id="{359CDB6E-D76E-37E9-227E-D6FC63549868}"/>
                </a:ext>
              </a:extLst>
            </p:cNvPr>
            <p:cNvSpPr/>
            <p:nvPr/>
          </p:nvSpPr>
          <p:spPr>
            <a:xfrm>
              <a:off x="11882532" y="7105999"/>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7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1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7" y="31718"/>
                  </a:cubicBezTo>
                  <a:cubicBezTo>
                    <a:pt x="77438" y="27337"/>
                    <a:pt x="74581" y="24098"/>
                    <a:pt x="70580" y="22003"/>
                  </a:cubicBezTo>
                  <a:cubicBezTo>
                    <a:pt x="66580" y="20002"/>
                    <a:pt x="60865" y="18955"/>
                    <a:pt x="53530" y="18955"/>
                  </a:cubicBezTo>
                  <a:cubicBezTo>
                    <a:pt x="45244" y="18955"/>
                    <a:pt x="37719" y="20098"/>
                    <a:pt x="31147" y="22479"/>
                  </a:cubicBezTo>
                  <a:cubicBezTo>
                    <a:pt x="24574" y="24860"/>
                    <a:pt x="18002" y="27718"/>
                    <a:pt x="11430" y="31147"/>
                  </a:cubicBezTo>
                  <a:lnTo>
                    <a:pt x="5334" y="18383"/>
                  </a:lnTo>
                  <a:cubicBezTo>
                    <a:pt x="7429" y="16573"/>
                    <a:pt x="11335" y="14192"/>
                    <a:pt x="17050" y="11240"/>
                  </a:cubicBezTo>
                  <a:cubicBezTo>
                    <a:pt x="22765" y="8287"/>
                    <a:pt x="29337" y="5715"/>
                    <a:pt x="36862" y="3429"/>
                  </a:cubicBezTo>
                  <a:cubicBezTo>
                    <a:pt x="44386"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1"/>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0"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0" y="122872"/>
                    <a:pt x="44196" y="124968"/>
                    <a:pt x="51530" y="124968"/>
                  </a:cubicBezTo>
                  <a:cubicBezTo>
                    <a:pt x="55817" y="124968"/>
                    <a:pt x="60769" y="123634"/>
                    <a:pt x="66294"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2">
              <a:extLst>
                <a:ext uri="{FF2B5EF4-FFF2-40B4-BE49-F238E27FC236}">
                  <a16:creationId xmlns:a16="http://schemas.microsoft.com/office/drawing/2014/main" id="{F31C64DA-AA30-307D-FFD0-EEA4C1B6DCA5}"/>
                </a:ext>
              </a:extLst>
            </p:cNvPr>
            <p:cNvSpPr/>
            <p:nvPr/>
          </p:nvSpPr>
          <p:spPr>
            <a:xfrm>
              <a:off x="12016549" y="7073805"/>
              <a:ext cx="88201" cy="173736"/>
            </a:xfrm>
            <a:custGeom>
              <a:avLst/>
              <a:gdLst>
                <a:gd name="connsiteX0" fmla="*/ 24479 w 88201"/>
                <a:gd name="connsiteY0" fmla="*/ 167164 h 173736"/>
                <a:gd name="connsiteX1" fmla="*/ 17621 w 88201"/>
                <a:gd name="connsiteY1" fmla="*/ 145351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2 h 173736"/>
                <a:gd name="connsiteX22" fmla="*/ 69247 w 88201"/>
                <a:gd name="connsiteY22" fmla="*/ 169545 h 173736"/>
                <a:gd name="connsiteX23" fmla="*/ 45339 w 88201"/>
                <a:gd name="connsiteY23" fmla="*/ 173736 h 173736"/>
                <a:gd name="connsiteX24" fmla="*/ 24479 w 88201"/>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164"/>
                  </a:moveTo>
                  <a:cubicBezTo>
                    <a:pt x="19907" y="162877"/>
                    <a:pt x="17621" y="155639"/>
                    <a:pt x="17621" y="145351"/>
                  </a:cubicBezTo>
                  <a:lnTo>
                    <a:pt x="17621" y="51340"/>
                  </a:lnTo>
                  <a:lnTo>
                    <a:pt x="0" y="51340"/>
                  </a:lnTo>
                  <a:lnTo>
                    <a:pt x="0" y="40291"/>
                  </a:lnTo>
                  <a:cubicBezTo>
                    <a:pt x="762" y="40100"/>
                    <a:pt x="3143" y="39529"/>
                    <a:pt x="6858" y="38576"/>
                  </a:cubicBezTo>
                  <a:cubicBezTo>
                    <a:pt x="10573" y="37624"/>
                    <a:pt x="13144"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2"/>
                  </a:lnTo>
                  <a:cubicBezTo>
                    <a:pt x="84296" y="163925"/>
                    <a:pt x="77915" y="166783"/>
                    <a:pt x="69247" y="169545"/>
                  </a:cubicBezTo>
                  <a:cubicBezTo>
                    <a:pt x="60579" y="172307"/>
                    <a:pt x="52578" y="173736"/>
                    <a:pt x="45339"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3">
              <a:extLst>
                <a:ext uri="{FF2B5EF4-FFF2-40B4-BE49-F238E27FC236}">
                  <a16:creationId xmlns:a16="http://schemas.microsoft.com/office/drawing/2014/main" id="{174EA702-F765-647E-CD02-9892915EAB2D}"/>
                </a:ext>
              </a:extLst>
            </p:cNvPr>
            <p:cNvSpPr/>
            <p:nvPr/>
          </p:nvSpPr>
          <p:spPr>
            <a:xfrm>
              <a:off x="12119133"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956 w 112585"/>
                <a:gd name="connsiteY22" fmla="*/ 58388 h 142208"/>
                <a:gd name="connsiteX23" fmla="*/ 85630 w 112585"/>
                <a:gd name="connsiteY23" fmla="*/ 58388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5057" y="125254"/>
                    <a:pt x="81820" y="124111"/>
                    <a:pt x="88964" y="121729"/>
                  </a:cubicBezTo>
                  <a:cubicBezTo>
                    <a:pt x="96012"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718" y="42196"/>
                    <a:pt x="26956" y="58388"/>
                  </a:cubicBezTo>
                  <a:lnTo>
                    <a:pt x="85630" y="58388"/>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4">
              <a:extLst>
                <a:ext uri="{FF2B5EF4-FFF2-40B4-BE49-F238E27FC236}">
                  <a16:creationId xmlns:a16="http://schemas.microsoft.com/office/drawing/2014/main" id="{09503B92-BC16-6A69-621F-F3BACFFC882D}"/>
                </a:ext>
              </a:extLst>
            </p:cNvPr>
            <p:cNvSpPr/>
            <p:nvPr/>
          </p:nvSpPr>
          <p:spPr>
            <a:xfrm>
              <a:off x="12311538" y="7061422"/>
              <a:ext cx="140970" cy="183546"/>
            </a:xfrm>
            <a:custGeom>
              <a:avLst/>
              <a:gdLst>
                <a:gd name="connsiteX0" fmla="*/ 20288 w 140970"/>
                <a:gd name="connsiteY0" fmla="*/ 16859 h 183546"/>
                <a:gd name="connsiteX1" fmla="*/ 1238 w 140970"/>
                <a:gd name="connsiteY1" fmla="*/ 13907 h 183546"/>
                <a:gd name="connsiteX2" fmla="*/ 1238 w 140970"/>
                <a:gd name="connsiteY2" fmla="*/ 1715 h 183546"/>
                <a:gd name="connsiteX3" fmla="*/ 33814 w 140970"/>
                <a:gd name="connsiteY3" fmla="*/ 1715 h 183546"/>
                <a:gd name="connsiteX4" fmla="*/ 51149 w 140970"/>
                <a:gd name="connsiteY4" fmla="*/ 953 h 183546"/>
                <a:gd name="connsiteX5" fmla="*/ 76105 w 140970"/>
                <a:gd name="connsiteY5" fmla="*/ 0 h 183546"/>
                <a:gd name="connsiteX6" fmla="*/ 126301 w 140970"/>
                <a:gd name="connsiteY6" fmla="*/ 13240 h 183546"/>
                <a:gd name="connsiteX7" fmla="*/ 140970 w 140970"/>
                <a:gd name="connsiteY7" fmla="*/ 52388 h 183546"/>
                <a:gd name="connsiteX8" fmla="*/ 131921 w 140970"/>
                <a:gd name="connsiteY8" fmla="*/ 86392 h 183546"/>
                <a:gd name="connsiteX9" fmla="*/ 106870 w 140970"/>
                <a:gd name="connsiteY9" fmla="*/ 108395 h 183546"/>
                <a:gd name="connsiteX10" fmla="*/ 70009 w 140970"/>
                <a:gd name="connsiteY10" fmla="*/ 116015 h 183546"/>
                <a:gd name="connsiteX11" fmla="*/ 55531 w 140970"/>
                <a:gd name="connsiteY11" fmla="*/ 115634 h 183546"/>
                <a:gd name="connsiteX12" fmla="*/ 46482 w 140970"/>
                <a:gd name="connsiteY12" fmla="*/ 115062 h 183546"/>
                <a:gd name="connsiteX13" fmla="*/ 46482 w 140970"/>
                <a:gd name="connsiteY13" fmla="*/ 168878 h 183546"/>
                <a:gd name="connsiteX14" fmla="*/ 80010 w 140970"/>
                <a:gd name="connsiteY14" fmla="*/ 171545 h 183546"/>
                <a:gd name="connsiteX15" fmla="*/ 80010 w 140970"/>
                <a:gd name="connsiteY15" fmla="*/ 183547 h 183546"/>
                <a:gd name="connsiteX16" fmla="*/ 0 w 140970"/>
                <a:gd name="connsiteY16" fmla="*/ 183547 h 183546"/>
                <a:gd name="connsiteX17" fmla="*/ 0 w 140970"/>
                <a:gd name="connsiteY17" fmla="*/ 171545 h 183546"/>
                <a:gd name="connsiteX18" fmla="*/ 20288 w 140970"/>
                <a:gd name="connsiteY18" fmla="*/ 169069 h 183546"/>
                <a:gd name="connsiteX19" fmla="*/ 20288 w 140970"/>
                <a:gd name="connsiteY19" fmla="*/ 16859 h 183546"/>
                <a:gd name="connsiteX20" fmla="*/ 69913 w 140970"/>
                <a:gd name="connsiteY20" fmla="*/ 102680 h 183546"/>
                <a:gd name="connsiteX21" fmla="*/ 101346 w 140970"/>
                <a:gd name="connsiteY21" fmla="*/ 90964 h 183546"/>
                <a:gd name="connsiteX22" fmla="*/ 113443 w 140970"/>
                <a:gd name="connsiteY22" fmla="*/ 52578 h 183546"/>
                <a:gd name="connsiteX23" fmla="*/ 102870 w 140970"/>
                <a:gd name="connsiteY23" fmla="*/ 22384 h 183546"/>
                <a:gd name="connsiteX24" fmla="*/ 70104 w 140970"/>
                <a:gd name="connsiteY24" fmla="*/ 13240 h 183546"/>
                <a:gd name="connsiteX25" fmla="*/ 53435 w 140970"/>
                <a:gd name="connsiteY25" fmla="*/ 14192 h 183546"/>
                <a:gd name="connsiteX26" fmla="*/ 46292 w 140970"/>
                <a:gd name="connsiteY26" fmla="*/ 14669 h 183546"/>
                <a:gd name="connsiteX27" fmla="*/ 46292 w 140970"/>
                <a:gd name="connsiteY27" fmla="*/ 101537 h 183546"/>
                <a:gd name="connsiteX28" fmla="*/ 69913 w 140970"/>
                <a:gd name="connsiteY28" fmla="*/ 102680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70" h="183546">
                  <a:moveTo>
                    <a:pt x="20288" y="16859"/>
                  </a:moveTo>
                  <a:lnTo>
                    <a:pt x="1238" y="13907"/>
                  </a:lnTo>
                  <a:lnTo>
                    <a:pt x="1238" y="1715"/>
                  </a:lnTo>
                  <a:lnTo>
                    <a:pt x="33814" y="1715"/>
                  </a:lnTo>
                  <a:cubicBezTo>
                    <a:pt x="39719" y="1715"/>
                    <a:pt x="45434" y="1429"/>
                    <a:pt x="51149" y="953"/>
                  </a:cubicBezTo>
                  <a:cubicBezTo>
                    <a:pt x="60007" y="286"/>
                    <a:pt x="68294" y="0"/>
                    <a:pt x="76105" y="0"/>
                  </a:cubicBezTo>
                  <a:cubicBezTo>
                    <a:pt x="99727" y="191"/>
                    <a:pt x="116491" y="4572"/>
                    <a:pt x="126301" y="13240"/>
                  </a:cubicBezTo>
                  <a:cubicBezTo>
                    <a:pt x="136112" y="21908"/>
                    <a:pt x="140970" y="34957"/>
                    <a:pt x="140970" y="52388"/>
                  </a:cubicBezTo>
                  <a:cubicBezTo>
                    <a:pt x="140970" y="65437"/>
                    <a:pt x="137922" y="76772"/>
                    <a:pt x="131921" y="86392"/>
                  </a:cubicBezTo>
                  <a:cubicBezTo>
                    <a:pt x="125921" y="96012"/>
                    <a:pt x="117538" y="103346"/>
                    <a:pt x="106870" y="108395"/>
                  </a:cubicBezTo>
                  <a:cubicBezTo>
                    <a:pt x="96202" y="113443"/>
                    <a:pt x="83915" y="116015"/>
                    <a:pt x="70009" y="116015"/>
                  </a:cubicBezTo>
                  <a:cubicBezTo>
                    <a:pt x="65246" y="116015"/>
                    <a:pt x="60484" y="115919"/>
                    <a:pt x="55531" y="115634"/>
                  </a:cubicBezTo>
                  <a:cubicBezTo>
                    <a:pt x="50673" y="115348"/>
                    <a:pt x="47625" y="115157"/>
                    <a:pt x="46482" y="115062"/>
                  </a:cubicBezTo>
                  <a:lnTo>
                    <a:pt x="46482" y="168878"/>
                  </a:lnTo>
                  <a:lnTo>
                    <a:pt x="80010" y="171545"/>
                  </a:lnTo>
                  <a:lnTo>
                    <a:pt x="80010" y="183547"/>
                  </a:lnTo>
                  <a:lnTo>
                    <a:pt x="0" y="183547"/>
                  </a:lnTo>
                  <a:lnTo>
                    <a:pt x="0" y="171545"/>
                  </a:lnTo>
                  <a:lnTo>
                    <a:pt x="20288" y="169069"/>
                  </a:lnTo>
                  <a:lnTo>
                    <a:pt x="20288" y="16859"/>
                  </a:lnTo>
                  <a:close/>
                  <a:moveTo>
                    <a:pt x="69913" y="102680"/>
                  </a:moveTo>
                  <a:cubicBezTo>
                    <a:pt x="82772" y="102680"/>
                    <a:pt x="93250" y="98774"/>
                    <a:pt x="101346" y="90964"/>
                  </a:cubicBezTo>
                  <a:cubicBezTo>
                    <a:pt x="109442" y="83153"/>
                    <a:pt x="113443" y="70295"/>
                    <a:pt x="113443" y="52578"/>
                  </a:cubicBezTo>
                  <a:cubicBezTo>
                    <a:pt x="113443" y="38576"/>
                    <a:pt x="109918" y="28480"/>
                    <a:pt x="102870" y="22384"/>
                  </a:cubicBezTo>
                  <a:cubicBezTo>
                    <a:pt x="95821" y="16288"/>
                    <a:pt x="84963" y="13240"/>
                    <a:pt x="70104" y="13240"/>
                  </a:cubicBezTo>
                  <a:cubicBezTo>
                    <a:pt x="64865" y="13240"/>
                    <a:pt x="59341" y="13621"/>
                    <a:pt x="53435" y="14192"/>
                  </a:cubicBezTo>
                  <a:cubicBezTo>
                    <a:pt x="49816" y="14478"/>
                    <a:pt x="47434" y="14669"/>
                    <a:pt x="46292" y="14669"/>
                  </a:cubicBezTo>
                  <a:lnTo>
                    <a:pt x="46292" y="101537"/>
                  </a:lnTo>
                  <a:cubicBezTo>
                    <a:pt x="51054" y="102299"/>
                    <a:pt x="58865" y="102680"/>
                    <a:pt x="69913" y="10268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5">
              <a:extLst>
                <a:ext uri="{FF2B5EF4-FFF2-40B4-BE49-F238E27FC236}">
                  <a16:creationId xmlns:a16="http://schemas.microsoft.com/office/drawing/2014/main" id="{2CBE0636-059D-AE8F-A6DD-8DDA4D156185}"/>
                </a:ext>
              </a:extLst>
            </p:cNvPr>
            <p:cNvSpPr/>
            <p:nvPr/>
          </p:nvSpPr>
          <p:spPr>
            <a:xfrm>
              <a:off x="12467367"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2 w 137541"/>
                <a:gd name="connsiteY24" fmla="*/ 2953 h 141350"/>
                <a:gd name="connsiteX25" fmla="*/ 122872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774" y="126492"/>
                    <a:pt x="88011" y="131159"/>
                    <a:pt x="79915" y="135255"/>
                  </a:cubicBezTo>
                  <a:cubicBezTo>
                    <a:pt x="71818"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8" y="109061"/>
                  </a:cubicBezTo>
                  <a:cubicBezTo>
                    <a:pt x="42767" y="114395"/>
                    <a:pt x="45148" y="118300"/>
                    <a:pt x="48673" y="120777"/>
                  </a:cubicBezTo>
                  <a:cubicBezTo>
                    <a:pt x="52197" y="123349"/>
                    <a:pt x="57245" y="124587"/>
                    <a:pt x="64008" y="124587"/>
                  </a:cubicBezTo>
                  <a:cubicBezTo>
                    <a:pt x="70580"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2" y="2953"/>
                  </a:lnTo>
                  <a:lnTo>
                    <a:pt x="122872"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632"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6">
              <a:extLst>
                <a:ext uri="{FF2B5EF4-FFF2-40B4-BE49-F238E27FC236}">
                  <a16:creationId xmlns:a16="http://schemas.microsoft.com/office/drawing/2014/main" id="{A2E4EF4A-8A9F-5E22-1DE9-450BC7F3B2ED}"/>
                </a:ext>
              </a:extLst>
            </p:cNvPr>
            <p:cNvSpPr/>
            <p:nvPr/>
          </p:nvSpPr>
          <p:spPr>
            <a:xfrm>
              <a:off x="12612814"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8 h 203168"/>
                <a:gd name="connsiteX23" fmla="*/ 99917 w 138779"/>
                <a:gd name="connsiteY23" fmla="*/ 174784 h 203168"/>
                <a:gd name="connsiteX24" fmla="*/ 111443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108" y="63341"/>
                    <a:pt x="112205"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02"/>
                  </a:cubicBezTo>
                  <a:lnTo>
                    <a:pt x="45244" y="182309"/>
                  </a:lnTo>
                  <a:cubicBezTo>
                    <a:pt x="46196" y="184595"/>
                    <a:pt x="49054" y="186404"/>
                    <a:pt x="53721" y="187833"/>
                  </a:cubicBezTo>
                  <a:cubicBezTo>
                    <a:pt x="58388" y="189262"/>
                    <a:pt x="63627" y="189928"/>
                    <a:pt x="69533" y="189928"/>
                  </a:cubicBezTo>
                  <a:cubicBezTo>
                    <a:pt x="82106" y="189928"/>
                    <a:pt x="92202" y="184880"/>
                    <a:pt x="99917" y="174784"/>
                  </a:cubicBezTo>
                  <a:cubicBezTo>
                    <a:pt x="107537" y="164687"/>
                    <a:pt x="111443" y="149924"/>
                    <a:pt x="111443" y="130493"/>
                  </a:cubicBezTo>
                  <a:cubicBezTo>
                    <a:pt x="111443" y="113062"/>
                    <a:pt x="108109" y="100013"/>
                    <a:pt x="101441" y="91345"/>
                  </a:cubicBezTo>
                  <a:cubicBezTo>
                    <a:pt x="94774" y="82677"/>
                    <a:pt x="86106" y="78391"/>
                    <a:pt x="75533" y="78391"/>
                  </a:cubicBezTo>
                  <a:cubicBezTo>
                    <a:pt x="69152" y="78295"/>
                    <a:pt x="63341"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7">
              <a:extLst>
                <a:ext uri="{FF2B5EF4-FFF2-40B4-BE49-F238E27FC236}">
                  <a16:creationId xmlns:a16="http://schemas.microsoft.com/office/drawing/2014/main" id="{E758C244-4ECA-0E2E-A861-6D897149AD16}"/>
                </a:ext>
              </a:extLst>
            </p:cNvPr>
            <p:cNvSpPr/>
            <p:nvPr/>
          </p:nvSpPr>
          <p:spPr>
            <a:xfrm>
              <a:off x="12770834" y="7044563"/>
              <a:ext cx="66103" cy="200501"/>
            </a:xfrm>
            <a:custGeom>
              <a:avLst/>
              <a:gdLst>
                <a:gd name="connsiteX0" fmla="*/ 19812 w 66103"/>
                <a:gd name="connsiteY0" fmla="*/ 17812 h 200501"/>
                <a:gd name="connsiteX1" fmla="*/ 0 w 66103"/>
                <a:gd name="connsiteY1" fmla="*/ 15145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812"/>
                  </a:moveTo>
                  <a:lnTo>
                    <a:pt x="0" y="15145"/>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78">
              <a:extLst>
                <a:ext uri="{FF2B5EF4-FFF2-40B4-BE49-F238E27FC236}">
                  <a16:creationId xmlns:a16="http://schemas.microsoft.com/office/drawing/2014/main" id="{74A870B5-315A-FE42-7344-79F7F3576F47}"/>
                </a:ext>
              </a:extLst>
            </p:cNvPr>
            <p:cNvSpPr/>
            <p:nvPr/>
          </p:nvSpPr>
          <p:spPr>
            <a:xfrm>
              <a:off x="12853606"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194"/>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79">
              <a:extLst>
                <a:ext uri="{FF2B5EF4-FFF2-40B4-BE49-F238E27FC236}">
                  <a16:creationId xmlns:a16="http://schemas.microsoft.com/office/drawing/2014/main" id="{990483DC-E1D7-0762-E4AD-D002D6389B5B}"/>
                </a:ext>
              </a:extLst>
            </p:cNvPr>
            <p:cNvSpPr/>
            <p:nvPr/>
          </p:nvSpPr>
          <p:spPr>
            <a:xfrm>
              <a:off x="12932947" y="7105427"/>
              <a:ext cx="107158" cy="142303"/>
            </a:xfrm>
            <a:custGeom>
              <a:avLst/>
              <a:gdLst>
                <a:gd name="connsiteX0" fmla="*/ 7908 w 107158"/>
                <a:gd name="connsiteY0" fmla="*/ 35719 h 142303"/>
                <a:gd name="connsiteX1" fmla="*/ 31435 w 107158"/>
                <a:gd name="connsiteY1" fmla="*/ 9620 h 142303"/>
                <a:gd name="connsiteX2" fmla="*/ 68773 w 107158"/>
                <a:gd name="connsiteY2" fmla="*/ 0 h 142303"/>
                <a:gd name="connsiteX3" fmla="*/ 86871 w 107158"/>
                <a:gd name="connsiteY3" fmla="*/ 2000 h 142303"/>
                <a:gd name="connsiteX4" fmla="*/ 104968 w 107158"/>
                <a:gd name="connsiteY4" fmla="*/ 7429 h 142303"/>
                <a:gd name="connsiteX5" fmla="*/ 104016 w 107158"/>
                <a:gd name="connsiteY5" fmla="*/ 45149 h 142303"/>
                <a:gd name="connsiteX6" fmla="*/ 88109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908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908" y="35719"/>
                  </a:moveTo>
                  <a:cubicBezTo>
                    <a:pt x="13242" y="24765"/>
                    <a:pt x="21053" y="16097"/>
                    <a:pt x="31435" y="9620"/>
                  </a:cubicBezTo>
                  <a:cubicBezTo>
                    <a:pt x="41817" y="3143"/>
                    <a:pt x="54200" y="0"/>
                    <a:pt x="68773" y="0"/>
                  </a:cubicBezTo>
                  <a:cubicBezTo>
                    <a:pt x="75822" y="0"/>
                    <a:pt x="81822" y="667"/>
                    <a:pt x="86871" y="2000"/>
                  </a:cubicBezTo>
                  <a:cubicBezTo>
                    <a:pt x="91919" y="3334"/>
                    <a:pt x="97920" y="5144"/>
                    <a:pt x="104968" y="7429"/>
                  </a:cubicBezTo>
                  <a:lnTo>
                    <a:pt x="104016" y="45149"/>
                  </a:lnTo>
                  <a:lnTo>
                    <a:pt x="88109"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384" y="97822"/>
                    <a:pt x="2" y="85916"/>
                    <a:pt x="2" y="72581"/>
                  </a:cubicBezTo>
                  <a:cubicBezTo>
                    <a:pt x="-93" y="58865"/>
                    <a:pt x="2574" y="46673"/>
                    <a:pt x="7908"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0">
              <a:extLst>
                <a:ext uri="{FF2B5EF4-FFF2-40B4-BE49-F238E27FC236}">
                  <a16:creationId xmlns:a16="http://schemas.microsoft.com/office/drawing/2014/main" id="{00A38C65-AB59-E665-CCD9-27464B47F3A7}"/>
                </a:ext>
              </a:extLst>
            </p:cNvPr>
            <p:cNvSpPr/>
            <p:nvPr/>
          </p:nvSpPr>
          <p:spPr>
            <a:xfrm>
              <a:off x="13061251"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4 w 120205"/>
                <a:gd name="connsiteY9" fmla="*/ 81153 h 211455"/>
                <a:gd name="connsiteX10" fmla="*/ 36767 w 120205"/>
                <a:gd name="connsiteY10" fmla="*/ 73343 h 211455"/>
                <a:gd name="connsiteX11" fmla="*/ 59246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1 w 120205"/>
                <a:gd name="connsiteY23" fmla="*/ 205359 h 211455"/>
                <a:gd name="connsiteX24" fmla="*/ 40862 w 120205"/>
                <a:gd name="connsiteY24" fmla="*/ 211455 h 211455"/>
                <a:gd name="connsiteX25" fmla="*/ 11621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534 w 120205"/>
                <a:gd name="connsiteY37" fmla="*/ 4382 h 211455"/>
                <a:gd name="connsiteX38" fmla="*/ 83820 w 120205"/>
                <a:gd name="connsiteY38" fmla="*/ 0 h 211455"/>
                <a:gd name="connsiteX39" fmla="*/ 96583 w 120205"/>
                <a:gd name="connsiteY39" fmla="*/ 0 h 211455"/>
                <a:gd name="connsiteX40" fmla="*/ 97060 w 120205"/>
                <a:gd name="connsiteY40" fmla="*/ 7144 h 211455"/>
                <a:gd name="connsiteX41" fmla="*/ 92012 w 120205"/>
                <a:gd name="connsiteY41" fmla="*/ 27242 h 211455"/>
                <a:gd name="connsiteX42" fmla="*/ 77819 w 120205"/>
                <a:gd name="connsiteY42" fmla="*/ 42005 h 211455"/>
                <a:gd name="connsiteX43" fmla="*/ 56864 w 120205"/>
                <a:gd name="connsiteY43" fmla="*/ 47530 h 211455"/>
                <a:gd name="connsiteX44" fmla="*/ 34766 w 120205"/>
                <a:gd name="connsiteY44" fmla="*/ 42196 h 211455"/>
                <a:gd name="connsiteX45" fmla="*/ 66199 w 120205"/>
                <a:gd name="connsiteY45" fmla="*/ 190976 h 211455"/>
                <a:gd name="connsiteX46" fmla="*/ 81344 w 120205"/>
                <a:gd name="connsiteY46" fmla="*/ 181642 h 211455"/>
                <a:gd name="connsiteX47" fmla="*/ 81344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2" y="106013"/>
                    <a:pt x="78962" y="101632"/>
                  </a:cubicBezTo>
                  <a:cubicBezTo>
                    <a:pt x="77343" y="97250"/>
                    <a:pt x="74486" y="94012"/>
                    <a:pt x="70485" y="91916"/>
                  </a:cubicBezTo>
                  <a:cubicBezTo>
                    <a:pt x="66485" y="89916"/>
                    <a:pt x="60865" y="88868"/>
                    <a:pt x="53435" y="88868"/>
                  </a:cubicBezTo>
                  <a:cubicBezTo>
                    <a:pt x="45149" y="88868"/>
                    <a:pt x="37624" y="90011"/>
                    <a:pt x="31052" y="92393"/>
                  </a:cubicBezTo>
                  <a:cubicBezTo>
                    <a:pt x="24479" y="94774"/>
                    <a:pt x="17907" y="97631"/>
                    <a:pt x="11335" y="101060"/>
                  </a:cubicBezTo>
                  <a:lnTo>
                    <a:pt x="5239" y="88297"/>
                  </a:lnTo>
                  <a:cubicBezTo>
                    <a:pt x="7334" y="86487"/>
                    <a:pt x="11240" y="84106"/>
                    <a:pt x="16954" y="81153"/>
                  </a:cubicBezTo>
                  <a:cubicBezTo>
                    <a:pt x="22670" y="78200"/>
                    <a:pt x="29242" y="75629"/>
                    <a:pt x="36767" y="73343"/>
                  </a:cubicBezTo>
                  <a:cubicBezTo>
                    <a:pt x="44291" y="71056"/>
                    <a:pt x="51816" y="69914"/>
                    <a:pt x="59246"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1" y="205359"/>
                  </a:cubicBezTo>
                  <a:cubicBezTo>
                    <a:pt x="57817" y="209455"/>
                    <a:pt x="49816" y="211455"/>
                    <a:pt x="40862" y="211455"/>
                  </a:cubicBezTo>
                  <a:cubicBezTo>
                    <a:pt x="29147" y="211455"/>
                    <a:pt x="19336" y="208026"/>
                    <a:pt x="11621" y="201263"/>
                  </a:cubicBezTo>
                  <a:cubicBezTo>
                    <a:pt x="3905" y="194500"/>
                    <a:pt x="0" y="184785"/>
                    <a:pt x="0" y="172021"/>
                  </a:cubicBezTo>
                  <a:cubicBezTo>
                    <a:pt x="95"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7" y="3334"/>
                    <a:pt x="29337" y="4477"/>
                  </a:cubicBezTo>
                  <a:cubicBezTo>
                    <a:pt x="30004" y="10668"/>
                    <a:pt x="32480" y="16097"/>
                    <a:pt x="36957" y="20765"/>
                  </a:cubicBezTo>
                  <a:cubicBezTo>
                    <a:pt x="41434" y="25432"/>
                    <a:pt x="48006" y="27718"/>
                    <a:pt x="56769" y="27718"/>
                  </a:cubicBezTo>
                  <a:cubicBezTo>
                    <a:pt x="65627" y="27718"/>
                    <a:pt x="72104" y="25336"/>
                    <a:pt x="76391" y="20574"/>
                  </a:cubicBezTo>
                  <a:cubicBezTo>
                    <a:pt x="80677" y="15811"/>
                    <a:pt x="82963" y="10478"/>
                    <a:pt x="83534" y="4382"/>
                  </a:cubicBezTo>
                  <a:cubicBezTo>
                    <a:pt x="83820" y="2096"/>
                    <a:pt x="83915" y="667"/>
                    <a:pt x="83820" y="0"/>
                  </a:cubicBezTo>
                  <a:lnTo>
                    <a:pt x="96583" y="0"/>
                  </a:lnTo>
                  <a:cubicBezTo>
                    <a:pt x="96965" y="2572"/>
                    <a:pt x="97060" y="4953"/>
                    <a:pt x="97060" y="7144"/>
                  </a:cubicBezTo>
                  <a:cubicBezTo>
                    <a:pt x="97060" y="14288"/>
                    <a:pt x="95345" y="21050"/>
                    <a:pt x="92012" y="27242"/>
                  </a:cubicBezTo>
                  <a:cubicBezTo>
                    <a:pt x="88678" y="33433"/>
                    <a:pt x="83915" y="38386"/>
                    <a:pt x="77819" y="42005"/>
                  </a:cubicBezTo>
                  <a:cubicBezTo>
                    <a:pt x="71723" y="45625"/>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7" name="Graphic 152">
            <a:extLst>
              <a:ext uri="{FF2B5EF4-FFF2-40B4-BE49-F238E27FC236}">
                <a16:creationId xmlns:a16="http://schemas.microsoft.com/office/drawing/2014/main" id="{38BAAF78-85D7-5A23-B9D5-1853835E8E8D}"/>
              </a:ext>
            </a:extLst>
          </p:cNvPr>
          <p:cNvGrpSpPr>
            <a:grpSpLocks noChangeAspect="1"/>
          </p:cNvGrpSpPr>
          <p:nvPr/>
        </p:nvGrpSpPr>
        <p:grpSpPr bwMode="auto">
          <a:xfrm>
            <a:off x="4381500" y="8812213"/>
            <a:ext cx="3146425" cy="3632200"/>
            <a:chOff x="11010900" y="5504656"/>
            <a:chExt cx="2359628" cy="2724721"/>
          </a:xfrm>
        </p:grpSpPr>
        <p:sp>
          <p:nvSpPr>
            <p:cNvPr id="88" name="Freeform: Shape 1082">
              <a:extLst>
                <a:ext uri="{FF2B5EF4-FFF2-40B4-BE49-F238E27FC236}">
                  <a16:creationId xmlns:a16="http://schemas.microsoft.com/office/drawing/2014/main" id="{921AC579-54DD-4BA0-5925-9124844DC3BE}"/>
                </a:ext>
              </a:extLst>
            </p:cNvPr>
            <p:cNvSpPr/>
            <p:nvPr/>
          </p:nvSpPr>
          <p:spPr>
            <a:xfrm>
              <a:off x="11010900" y="5504656"/>
              <a:ext cx="1179814" cy="2724721"/>
            </a:xfrm>
            <a:custGeom>
              <a:avLst/>
              <a:gdLst>
                <a:gd name="connsiteX0" fmla="*/ 1179862 w 1179861"/>
                <a:gd name="connsiteY0" fmla="*/ 0 h 2724721"/>
                <a:gd name="connsiteX1" fmla="*/ 144685 w 1179861"/>
                <a:gd name="connsiteY1" fmla="*/ 597599 h 2724721"/>
                <a:gd name="connsiteX2" fmla="*/ 0 w 1179861"/>
                <a:gd name="connsiteY2" fmla="*/ 848297 h 2724721"/>
                <a:gd name="connsiteX3" fmla="*/ 0 w 1179861"/>
                <a:gd name="connsiteY3" fmla="*/ 1876425 h 2724721"/>
                <a:gd name="connsiteX4" fmla="*/ 144685 w 1179861"/>
                <a:gd name="connsiteY4" fmla="*/ 2127123 h 2724721"/>
                <a:gd name="connsiteX5" fmla="*/ 1179767 w 1179861"/>
                <a:gd name="connsiteY5" fmla="*/ 2724722 h 2724721"/>
                <a:gd name="connsiteX6" fmla="*/ 1179767 w 1179861"/>
                <a:gd name="connsiteY6" fmla="*/ 0 h 272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61" h="2724721">
                  <a:moveTo>
                    <a:pt x="1179862" y="0"/>
                  </a:moveTo>
                  <a:lnTo>
                    <a:pt x="144685" y="597599"/>
                  </a:lnTo>
                  <a:cubicBezTo>
                    <a:pt x="55150" y="649319"/>
                    <a:pt x="0" y="744855"/>
                    <a:pt x="0" y="848297"/>
                  </a:cubicBezTo>
                  <a:lnTo>
                    <a:pt x="0" y="1876425"/>
                  </a:lnTo>
                  <a:cubicBezTo>
                    <a:pt x="0" y="1979867"/>
                    <a:pt x="55150" y="2075402"/>
                    <a:pt x="144685" y="2127123"/>
                  </a:cubicBezTo>
                  <a:lnTo>
                    <a:pt x="1179767" y="2724722"/>
                  </a:lnTo>
                  <a:lnTo>
                    <a:pt x="1179767" y="0"/>
                  </a:lnTo>
                  <a:close/>
                </a:path>
              </a:pathLst>
            </a:custGeom>
            <a:solidFill>
              <a:schemeClr val="accent4"/>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91">
              <a:extLst>
                <a:ext uri="{FF2B5EF4-FFF2-40B4-BE49-F238E27FC236}">
                  <a16:creationId xmlns:a16="http://schemas.microsoft.com/office/drawing/2014/main" id="{3B1FD527-EB25-90A8-AC18-FC06D4048BB1}"/>
                </a:ext>
              </a:extLst>
            </p:cNvPr>
            <p:cNvSpPr>
              <a:spLocks/>
            </p:cNvSpPr>
            <p:nvPr/>
          </p:nvSpPr>
          <p:spPr bwMode="auto">
            <a:xfrm>
              <a:off x="12190761" y="5504656"/>
              <a:ext cx="1179766" cy="2724721"/>
            </a:xfrm>
            <a:custGeom>
              <a:avLst/>
              <a:gdLst>
                <a:gd name="T0" fmla="*/ 0 w 1179766"/>
                <a:gd name="T1" fmla="*/ 0 h 2724721"/>
                <a:gd name="T2" fmla="*/ 1035082 w 1179766"/>
                <a:gd name="T3" fmla="*/ 597599 h 2724721"/>
                <a:gd name="T4" fmla="*/ 1179766 w 1179766"/>
                <a:gd name="T5" fmla="*/ 848297 h 2724721"/>
                <a:gd name="T6" fmla="*/ 1179766 w 1179766"/>
                <a:gd name="T7" fmla="*/ 1876425 h 2724721"/>
                <a:gd name="T8" fmla="*/ 1035082 w 1179766"/>
                <a:gd name="T9" fmla="*/ 2127123 h 2724721"/>
                <a:gd name="T10" fmla="*/ 0 w 1179766"/>
                <a:gd name="T11" fmla="*/ 2724722 h 2724721"/>
                <a:gd name="T12" fmla="*/ 0 w 1179766"/>
                <a:gd name="T13" fmla="*/ 0 h 27247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79766" h="2724721">
                  <a:moveTo>
                    <a:pt x="0" y="0"/>
                  </a:moveTo>
                  <a:lnTo>
                    <a:pt x="1035082" y="597599"/>
                  </a:lnTo>
                  <a:cubicBezTo>
                    <a:pt x="1124617" y="649319"/>
                    <a:pt x="1179766" y="744855"/>
                    <a:pt x="1179766" y="848297"/>
                  </a:cubicBezTo>
                  <a:lnTo>
                    <a:pt x="1179766" y="1876425"/>
                  </a:lnTo>
                  <a:cubicBezTo>
                    <a:pt x="1179766" y="1979867"/>
                    <a:pt x="1124617" y="2075402"/>
                    <a:pt x="1035082" y="2127123"/>
                  </a:cubicBezTo>
                  <a:lnTo>
                    <a:pt x="0" y="2724722"/>
                  </a:ln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90" name="Date Placeholder 9">
            <a:extLst>
              <a:ext uri="{FF2B5EF4-FFF2-40B4-BE49-F238E27FC236}">
                <a16:creationId xmlns:a16="http://schemas.microsoft.com/office/drawing/2014/main" id="{FD836001-9745-69C5-9DAA-6626A38FEEA1}"/>
              </a:ext>
            </a:extLst>
          </p:cNvPr>
          <p:cNvSpPr>
            <a:spLocks noGrp="1"/>
          </p:cNvSpPr>
          <p:nvPr>
            <p:ph type="dt" sz="half" idx="10"/>
          </p:nvPr>
        </p:nvSpPr>
        <p:spPr>
          <a:xfrm>
            <a:off x="1260475" y="12153900"/>
            <a:ext cx="4694238" cy="731838"/>
          </a:xfrm>
        </p:spPr>
        <p:txBody>
          <a:bodyPr/>
          <a:lstStyle>
            <a:lvl1pPr algn="l">
              <a:defRPr sz="2200">
                <a:solidFill>
                  <a:schemeClr val="bg1"/>
                </a:solidFill>
              </a:defRPr>
            </a:lvl1pPr>
          </a:lstStyle>
          <a:p>
            <a:pPr>
              <a:defRPr/>
            </a:pPr>
            <a:fld id="{A7AB88E9-E816-4219-A0B8-7C6C5FA90FC0}" type="datetimeFigureOut">
              <a:rPr lang="ro-RO"/>
              <a:pPr>
                <a:defRPr/>
              </a:pPr>
              <a:t>17.02.2026</a:t>
            </a:fld>
            <a:endParaRPr lang="ro-RO"/>
          </a:p>
        </p:txBody>
      </p:sp>
    </p:spTree>
    <p:extLst>
      <p:ext uri="{BB962C8B-B14F-4D97-AF65-F5344CB8AC3E}">
        <p14:creationId xmlns:p14="http://schemas.microsoft.com/office/powerpoint/2010/main" val="1076742542"/>
      </p:ext>
    </p:extLst>
  </p:cSld>
  <p:clrMapOvr>
    <a:masterClrMapping/>
  </p:clrMapOvr>
  <p:hf sldNum="0" hdr="0" ftr="0"/>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NSP Mulțumim">
    <p:bg>
      <p:bgPr>
        <a:solidFill>
          <a:srgbClr val="00B9F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FBF548C-F8EA-9FF9-26DB-49A2F76A0D51}"/>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ro-RO"/>
          </a:p>
        </p:txBody>
      </p:sp>
      <p:sp>
        <p:nvSpPr>
          <p:cNvPr id="3" name="TextBox 2">
            <a:extLst>
              <a:ext uri="{FF2B5EF4-FFF2-40B4-BE49-F238E27FC236}">
                <a16:creationId xmlns:a16="http://schemas.microsoft.com/office/drawing/2014/main" id="{89A7CBE4-33DD-9ED3-1D87-52DDBC82D7BC}"/>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9D5D3CDF-3225-2F96-B3EC-2AAD2CA196FF}"/>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DBEB17FA-5222-B6F8-D9EA-683D61843200}"/>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66E1FF35-434F-92EB-BE9C-D60CC9F6086C}"/>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DE0F334D-C9E7-932E-8004-090CFEFE65DE}"/>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2B769AD8-9863-2468-CE9F-CE1FE917B99A}"/>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12AD8926-9267-15CE-A62A-B145A7D021D1}"/>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C9E47C0D-71E4-D37B-B594-A7B6E2ACD776}"/>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F9098250-6C4B-99FF-47F9-77772868B4FD}"/>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9038DD37-0023-6307-410B-32F7C6EC924C}"/>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64BCE62D-3C2A-A08D-4D37-DC8E2077F4C2}"/>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38C8A0F3-F1CE-926B-DD92-676E79B65F7A}"/>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8BE3DFC1-83DA-8900-7064-91E7C9169BA5}"/>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5D804519-A81A-8E33-6DA1-D3E44D3966D3}"/>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012D034C-D1AD-9C5E-5BED-A3D18259B4C0}"/>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3BAE181D-1939-998C-1369-B381FAFD5D59}"/>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5B4D3333-060B-EC45-C12A-B1DA40519417}"/>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6A024C99-7887-1BFB-F722-7679782229DD}"/>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0AE635AE-4160-A004-704C-102C9DB65472}"/>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1023">
                <a:extLst>
                  <a:ext uri="{FF2B5EF4-FFF2-40B4-BE49-F238E27FC236}">
                    <a16:creationId xmlns:a16="http://schemas.microsoft.com/office/drawing/2014/main" id="{A1F21789-E98F-D2C5-6CF5-69AC7FA5E36C}"/>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1024">
                <a:extLst>
                  <a:ext uri="{FF2B5EF4-FFF2-40B4-BE49-F238E27FC236}">
                    <a16:creationId xmlns:a16="http://schemas.microsoft.com/office/drawing/2014/main" id="{BE86923C-C533-6811-3055-DF1366974A3E}"/>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1027">
                <a:extLst>
                  <a:ext uri="{FF2B5EF4-FFF2-40B4-BE49-F238E27FC236}">
                    <a16:creationId xmlns:a16="http://schemas.microsoft.com/office/drawing/2014/main" id="{8B70DD2E-3ACC-7F3E-3599-6BEF909C0946}"/>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1028">
                <a:extLst>
                  <a:ext uri="{FF2B5EF4-FFF2-40B4-BE49-F238E27FC236}">
                    <a16:creationId xmlns:a16="http://schemas.microsoft.com/office/drawing/2014/main" id="{A160BF10-736B-AEF9-63D1-C28C49F5CEEC}"/>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1029">
                <a:extLst>
                  <a:ext uri="{FF2B5EF4-FFF2-40B4-BE49-F238E27FC236}">
                    <a16:creationId xmlns:a16="http://schemas.microsoft.com/office/drawing/2014/main" id="{2242C7CF-F145-363F-E2CA-7359CE203ADC}"/>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1030">
                <a:extLst>
                  <a:ext uri="{FF2B5EF4-FFF2-40B4-BE49-F238E27FC236}">
                    <a16:creationId xmlns:a16="http://schemas.microsoft.com/office/drawing/2014/main" id="{35C714C4-0E95-4981-CE66-E1444D9EEA2C}"/>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1031">
                <a:extLst>
                  <a:ext uri="{FF2B5EF4-FFF2-40B4-BE49-F238E27FC236}">
                    <a16:creationId xmlns:a16="http://schemas.microsoft.com/office/drawing/2014/main" id="{77F1E8E0-60E2-D2BA-AD70-03699F22CE5E}"/>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1032">
                <a:extLst>
                  <a:ext uri="{FF2B5EF4-FFF2-40B4-BE49-F238E27FC236}">
                    <a16:creationId xmlns:a16="http://schemas.microsoft.com/office/drawing/2014/main" id="{74F93C53-1664-2453-B271-B48397B4979F}"/>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1033">
                <a:extLst>
                  <a:ext uri="{FF2B5EF4-FFF2-40B4-BE49-F238E27FC236}">
                    <a16:creationId xmlns:a16="http://schemas.microsoft.com/office/drawing/2014/main" id="{4B094315-7BE7-04A0-2DBB-4BA2EC76FD54}"/>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1034">
                <a:extLst>
                  <a:ext uri="{FF2B5EF4-FFF2-40B4-BE49-F238E27FC236}">
                    <a16:creationId xmlns:a16="http://schemas.microsoft.com/office/drawing/2014/main" id="{7E1CFDB0-19C7-8E6C-DA55-BEDECA2E9A21}"/>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1035">
                <a:extLst>
                  <a:ext uri="{FF2B5EF4-FFF2-40B4-BE49-F238E27FC236}">
                    <a16:creationId xmlns:a16="http://schemas.microsoft.com/office/drawing/2014/main" id="{2C36A635-871F-13B4-7949-6E9B5032931B}"/>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1036">
                <a:extLst>
                  <a:ext uri="{FF2B5EF4-FFF2-40B4-BE49-F238E27FC236}">
                    <a16:creationId xmlns:a16="http://schemas.microsoft.com/office/drawing/2014/main" id="{630BBD3C-47B5-CEB1-8E43-855DB5C7EDA0}"/>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1037">
                <a:extLst>
                  <a:ext uri="{FF2B5EF4-FFF2-40B4-BE49-F238E27FC236}">
                    <a16:creationId xmlns:a16="http://schemas.microsoft.com/office/drawing/2014/main" id="{99D00534-0D75-484B-D1AA-690EC20678BA}"/>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1038">
                <a:extLst>
                  <a:ext uri="{FF2B5EF4-FFF2-40B4-BE49-F238E27FC236}">
                    <a16:creationId xmlns:a16="http://schemas.microsoft.com/office/drawing/2014/main" id="{BCF87684-7E2A-82F2-4793-395B901C1243}"/>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1039">
                <a:extLst>
                  <a:ext uri="{FF2B5EF4-FFF2-40B4-BE49-F238E27FC236}">
                    <a16:creationId xmlns:a16="http://schemas.microsoft.com/office/drawing/2014/main" id="{CD39EB61-D1F6-D21A-72CE-351278871E2D}"/>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1040">
                <a:extLst>
                  <a:ext uri="{FF2B5EF4-FFF2-40B4-BE49-F238E27FC236}">
                    <a16:creationId xmlns:a16="http://schemas.microsoft.com/office/drawing/2014/main" id="{0C8422B6-AF70-4380-AE3A-89C28485E3F8}"/>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1041">
                <a:extLst>
                  <a:ext uri="{FF2B5EF4-FFF2-40B4-BE49-F238E27FC236}">
                    <a16:creationId xmlns:a16="http://schemas.microsoft.com/office/drawing/2014/main" id="{BF6C5F13-0844-733C-DB00-A91DBB25889A}"/>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1042">
                <a:extLst>
                  <a:ext uri="{FF2B5EF4-FFF2-40B4-BE49-F238E27FC236}">
                    <a16:creationId xmlns:a16="http://schemas.microsoft.com/office/drawing/2014/main" id="{64928703-136F-DFF0-35C5-3A1862A8E477}"/>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1043">
                <a:extLst>
                  <a:ext uri="{FF2B5EF4-FFF2-40B4-BE49-F238E27FC236}">
                    <a16:creationId xmlns:a16="http://schemas.microsoft.com/office/drawing/2014/main" id="{D5BAB152-6FCA-5CBB-9AA2-0CBA03713904}"/>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1044">
                <a:extLst>
                  <a:ext uri="{FF2B5EF4-FFF2-40B4-BE49-F238E27FC236}">
                    <a16:creationId xmlns:a16="http://schemas.microsoft.com/office/drawing/2014/main" id="{73E0ED88-0B59-E5D7-BD8F-46F15DFE0D4B}"/>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1045">
                <a:extLst>
                  <a:ext uri="{FF2B5EF4-FFF2-40B4-BE49-F238E27FC236}">
                    <a16:creationId xmlns:a16="http://schemas.microsoft.com/office/drawing/2014/main" id="{AF53B108-1928-6BE4-789F-2A9984913A2C}"/>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830532B2-3546-DF98-3897-E162E58DDC02}"/>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8730CBDA-51EE-08DD-40AF-238A1D01344D}"/>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573B85EC-B180-43F6-B3E1-895233BF5D83}"/>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8027B3BE-9619-AEB1-D574-76C43839DF58}"/>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0C5BC0F6-FA76-ECDD-6A7E-1F3F42FDA13D}"/>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DE0ED173-4518-8593-53DC-D2ED2F0A3DB6}"/>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D5FFEAD7-6C8B-6507-641C-3B504E898943}"/>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4">
            <a:extLst>
              <a:ext uri="{FF2B5EF4-FFF2-40B4-BE49-F238E27FC236}">
                <a16:creationId xmlns:a16="http://schemas.microsoft.com/office/drawing/2014/main" id="{8535C4F1-BD54-499C-6120-B8C38A5464B4}"/>
              </a:ext>
            </a:extLst>
          </p:cNvPr>
          <p:cNvGrpSpPr>
            <a:grpSpLocks noChangeAspect="1"/>
          </p:cNvGrpSpPr>
          <p:nvPr userDrawn="1"/>
        </p:nvGrpSpPr>
        <p:grpSpPr>
          <a:xfrm>
            <a:off x="19238400" y="1393200"/>
            <a:ext cx="2638800" cy="1009161"/>
            <a:chOff x="11201400" y="6490494"/>
            <a:chExt cx="1980057" cy="757237"/>
          </a:xfrm>
          <a:solidFill>
            <a:srgbClr val="FFFFFF"/>
          </a:solidFill>
        </p:grpSpPr>
        <p:sp>
          <p:nvSpPr>
            <p:cNvPr id="51" name="Freeform: Shape 1047">
              <a:extLst>
                <a:ext uri="{FF2B5EF4-FFF2-40B4-BE49-F238E27FC236}">
                  <a16:creationId xmlns:a16="http://schemas.microsoft.com/office/drawing/2014/main" id="{1D6A1114-A44A-095B-3E7F-4A6D55487DD8}"/>
                </a:ext>
              </a:extLst>
            </p:cNvPr>
            <p:cNvSpPr/>
            <p:nvPr/>
          </p:nvSpPr>
          <p:spPr>
            <a:xfrm>
              <a:off x="11201400" y="6509067"/>
              <a:ext cx="139065" cy="181832"/>
            </a:xfrm>
            <a:custGeom>
              <a:avLst/>
              <a:gdLst>
                <a:gd name="connsiteX0" fmla="*/ 20288 w 139065"/>
                <a:gd name="connsiteY0" fmla="*/ 15240 h 181832"/>
                <a:gd name="connsiteX1" fmla="*/ 476 w 139065"/>
                <a:gd name="connsiteY1" fmla="*/ 12287 h 181832"/>
                <a:gd name="connsiteX2" fmla="*/ 476 w 139065"/>
                <a:gd name="connsiteY2" fmla="*/ 0 h 181832"/>
                <a:gd name="connsiteX3" fmla="*/ 70676 w 139065"/>
                <a:gd name="connsiteY3" fmla="*/ 0 h 181832"/>
                <a:gd name="connsiteX4" fmla="*/ 70676 w 139065"/>
                <a:gd name="connsiteY4" fmla="*/ 12192 h 181832"/>
                <a:gd name="connsiteX5" fmla="*/ 46482 w 139065"/>
                <a:gd name="connsiteY5" fmla="*/ 15240 h 181832"/>
                <a:gd name="connsiteX6" fmla="*/ 46482 w 139065"/>
                <a:gd name="connsiteY6" fmla="*/ 167450 h 181832"/>
                <a:gd name="connsiteX7" fmla="*/ 109633 w 139065"/>
                <a:gd name="connsiteY7" fmla="*/ 165259 h 181832"/>
                <a:gd name="connsiteX8" fmla="*/ 124111 w 139065"/>
                <a:gd name="connsiteY8" fmla="*/ 124111 h 181832"/>
                <a:gd name="connsiteX9" fmla="*/ 139065 w 139065"/>
                <a:gd name="connsiteY9" fmla="*/ 126302 h 181832"/>
                <a:gd name="connsiteX10" fmla="*/ 130493 w 139065"/>
                <a:gd name="connsiteY10" fmla="*/ 181832 h 181832"/>
                <a:gd name="connsiteX11" fmla="*/ 0 w 139065"/>
                <a:gd name="connsiteY11" fmla="*/ 181832 h 181832"/>
                <a:gd name="connsiteX12" fmla="*/ 0 w 139065"/>
                <a:gd name="connsiteY12" fmla="*/ 169831 h 181832"/>
                <a:gd name="connsiteX13" fmla="*/ 20288 w 139065"/>
                <a:gd name="connsiteY13" fmla="*/ 167354 h 181832"/>
                <a:gd name="connsiteX14" fmla="*/ 20288 w 139065"/>
                <a:gd name="connsiteY14" fmla="*/ 15240 h 1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065" h="181832">
                  <a:moveTo>
                    <a:pt x="20288" y="15240"/>
                  </a:moveTo>
                  <a:lnTo>
                    <a:pt x="476" y="12287"/>
                  </a:lnTo>
                  <a:lnTo>
                    <a:pt x="476" y="0"/>
                  </a:lnTo>
                  <a:lnTo>
                    <a:pt x="70676" y="0"/>
                  </a:lnTo>
                  <a:lnTo>
                    <a:pt x="70676" y="12192"/>
                  </a:lnTo>
                  <a:lnTo>
                    <a:pt x="46482" y="15240"/>
                  </a:lnTo>
                  <a:lnTo>
                    <a:pt x="46482" y="167450"/>
                  </a:lnTo>
                  <a:lnTo>
                    <a:pt x="109633" y="165259"/>
                  </a:lnTo>
                  <a:lnTo>
                    <a:pt x="124111" y="124111"/>
                  </a:lnTo>
                  <a:lnTo>
                    <a:pt x="139065" y="126302"/>
                  </a:lnTo>
                  <a:lnTo>
                    <a:pt x="130493" y="181832"/>
                  </a:lnTo>
                  <a:lnTo>
                    <a:pt x="0" y="181832"/>
                  </a:lnTo>
                  <a:lnTo>
                    <a:pt x="0" y="169831"/>
                  </a:lnTo>
                  <a:lnTo>
                    <a:pt x="20288" y="167354"/>
                  </a:lnTo>
                  <a:lnTo>
                    <a:pt x="20288"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1048">
              <a:extLst>
                <a:ext uri="{FF2B5EF4-FFF2-40B4-BE49-F238E27FC236}">
                  <a16:creationId xmlns:a16="http://schemas.microsoft.com/office/drawing/2014/main" id="{AF022826-4060-9DB4-3C5A-AD3E3D275428}"/>
                </a:ext>
              </a:extLst>
            </p:cNvPr>
            <p:cNvSpPr/>
            <p:nvPr/>
          </p:nvSpPr>
          <p:spPr>
            <a:xfrm>
              <a:off x="11355705" y="6552120"/>
              <a:ext cx="120205" cy="141541"/>
            </a:xfrm>
            <a:custGeom>
              <a:avLst/>
              <a:gdLst>
                <a:gd name="connsiteX0" fmla="*/ 23146 w 120205"/>
                <a:gd name="connsiteY0" fmla="*/ 68199 h 141541"/>
                <a:gd name="connsiteX1" fmla="*/ 81439 w 120205"/>
                <a:gd name="connsiteY1" fmla="*/ 56579 h 141541"/>
                <a:gd name="connsiteX2" fmla="*/ 81439 w 120205"/>
                <a:gd name="connsiteY2" fmla="*/ 49720 h 141541"/>
                <a:gd name="connsiteX3" fmla="*/ 78962 w 120205"/>
                <a:gd name="connsiteY3" fmla="*/ 31623 h 141541"/>
                <a:gd name="connsiteX4" fmla="*/ 70485 w 120205"/>
                <a:gd name="connsiteY4" fmla="*/ 21908 h 141541"/>
                <a:gd name="connsiteX5" fmla="*/ 53435 w 120205"/>
                <a:gd name="connsiteY5" fmla="*/ 18860 h 141541"/>
                <a:gd name="connsiteX6" fmla="*/ 31051 w 120205"/>
                <a:gd name="connsiteY6" fmla="*/ 22384 h 141541"/>
                <a:gd name="connsiteX7" fmla="*/ 11335 w 120205"/>
                <a:gd name="connsiteY7" fmla="*/ 31051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292 h 141541"/>
                <a:gd name="connsiteX15" fmla="*/ 105727 w 120205"/>
                <a:gd name="connsiteY15" fmla="*/ 126873 h 141541"/>
                <a:gd name="connsiteX16" fmla="*/ 120205 w 120205"/>
                <a:gd name="connsiteY16" fmla="*/ 126873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6 h 141541"/>
                <a:gd name="connsiteX21" fmla="*/ 82963 w 120205"/>
                <a:gd name="connsiteY21" fmla="*/ 130111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3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0"/>
                  </a:lnTo>
                  <a:cubicBezTo>
                    <a:pt x="81439" y="42005"/>
                    <a:pt x="80581" y="36005"/>
                    <a:pt x="78962" y="31623"/>
                  </a:cubicBezTo>
                  <a:cubicBezTo>
                    <a:pt x="77343" y="27242"/>
                    <a:pt x="74486" y="24003"/>
                    <a:pt x="70485" y="21908"/>
                  </a:cubicBezTo>
                  <a:cubicBezTo>
                    <a:pt x="66484" y="19907"/>
                    <a:pt x="60769" y="18860"/>
                    <a:pt x="53435" y="18860"/>
                  </a:cubicBezTo>
                  <a:cubicBezTo>
                    <a:pt x="45148" y="18860"/>
                    <a:pt x="37624" y="20003"/>
                    <a:pt x="31051" y="22384"/>
                  </a:cubicBezTo>
                  <a:cubicBezTo>
                    <a:pt x="24479" y="24765"/>
                    <a:pt x="17907" y="27623"/>
                    <a:pt x="11335" y="31051"/>
                  </a:cubicBezTo>
                  <a:lnTo>
                    <a:pt x="5239" y="18383"/>
                  </a:lnTo>
                  <a:cubicBezTo>
                    <a:pt x="7334" y="16574"/>
                    <a:pt x="11239"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292"/>
                  </a:cubicBezTo>
                  <a:lnTo>
                    <a:pt x="105727" y="126873"/>
                  </a:lnTo>
                  <a:lnTo>
                    <a:pt x="120205" y="126873"/>
                  </a:lnTo>
                  <a:lnTo>
                    <a:pt x="120205" y="137636"/>
                  </a:lnTo>
                  <a:cubicBezTo>
                    <a:pt x="116967" y="138494"/>
                    <a:pt x="112776" y="139256"/>
                    <a:pt x="107823" y="140113"/>
                  </a:cubicBezTo>
                  <a:cubicBezTo>
                    <a:pt x="102870" y="140970"/>
                    <a:pt x="98489" y="141351"/>
                    <a:pt x="94774" y="141351"/>
                  </a:cubicBezTo>
                  <a:cubicBezTo>
                    <a:pt x="90202" y="141351"/>
                    <a:pt x="87058" y="140684"/>
                    <a:pt x="85439" y="139256"/>
                  </a:cubicBezTo>
                  <a:cubicBezTo>
                    <a:pt x="83820" y="137827"/>
                    <a:pt x="82963" y="134779"/>
                    <a:pt x="82963" y="130111"/>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3"/>
                  </a:lnTo>
                  <a:cubicBezTo>
                    <a:pt x="63532" y="69533"/>
                    <a:pt x="50101" y="72295"/>
                    <a:pt x="41053" y="77724"/>
                  </a:cubicBezTo>
                  <a:cubicBezTo>
                    <a:pt x="32004" y="83153"/>
                    <a:pt x="27432" y="90297"/>
                    <a:pt x="27432" y="99155"/>
                  </a:cubicBezTo>
                  <a:cubicBezTo>
                    <a:pt x="27432" y="108014"/>
                    <a:pt x="29623" y="114491"/>
                    <a:pt x="33909" y="118586"/>
                  </a:cubicBezTo>
                  <a:cubicBezTo>
                    <a:pt x="38195" y="122682"/>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1049">
              <a:extLst>
                <a:ext uri="{FF2B5EF4-FFF2-40B4-BE49-F238E27FC236}">
                  <a16:creationId xmlns:a16="http://schemas.microsoft.com/office/drawing/2014/main" id="{0769C2A6-5F78-FBFC-2503-1D6C786D7E1B}"/>
                </a:ext>
              </a:extLst>
            </p:cNvPr>
            <p:cNvSpPr/>
            <p:nvPr/>
          </p:nvSpPr>
          <p:spPr>
            <a:xfrm>
              <a:off x="11481625" y="6490494"/>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9 h 203168"/>
                <a:gd name="connsiteX23" fmla="*/ 99917 w 138779"/>
                <a:gd name="connsiteY23" fmla="*/ 174784 h 203168"/>
                <a:gd name="connsiteX24" fmla="*/ 111442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1"/>
                    <a:pt x="56007" y="68675"/>
                    <a:pt x="62770" y="65627"/>
                  </a:cubicBezTo>
                  <a:cubicBezTo>
                    <a:pt x="69533" y="62579"/>
                    <a:pt x="77057" y="60960"/>
                    <a:pt x="85439" y="60960"/>
                  </a:cubicBezTo>
                  <a:cubicBezTo>
                    <a:pt x="95250" y="60960"/>
                    <a:pt x="104204" y="63341"/>
                    <a:pt x="112205" y="68104"/>
                  </a:cubicBezTo>
                  <a:cubicBezTo>
                    <a:pt x="120206" y="72866"/>
                    <a:pt x="126683" y="80201"/>
                    <a:pt x="131540" y="90107"/>
                  </a:cubicBezTo>
                  <a:cubicBezTo>
                    <a:pt x="136398" y="100013"/>
                    <a:pt x="138779" y="112586"/>
                    <a:pt x="138779" y="127826"/>
                  </a:cubicBezTo>
                  <a:cubicBezTo>
                    <a:pt x="138779" y="141827"/>
                    <a:pt x="135922" y="154591"/>
                    <a:pt x="130112" y="166021"/>
                  </a:cubicBezTo>
                  <a:cubicBezTo>
                    <a:pt x="124301" y="177451"/>
                    <a:pt x="116014" y="186500"/>
                    <a:pt x="105251" y="193167"/>
                  </a:cubicBezTo>
                  <a:cubicBezTo>
                    <a:pt x="94488" y="199835"/>
                    <a:pt x="82010" y="203168"/>
                    <a:pt x="67818" y="203168"/>
                  </a:cubicBezTo>
                  <a:cubicBezTo>
                    <a:pt x="56579" y="203168"/>
                    <a:pt x="46291" y="202025"/>
                    <a:pt x="36957" y="199835"/>
                  </a:cubicBezTo>
                  <a:cubicBezTo>
                    <a:pt x="27622" y="197644"/>
                    <a:pt x="22003" y="195644"/>
                    <a:pt x="20098" y="193834"/>
                  </a:cubicBezTo>
                  <a:lnTo>
                    <a:pt x="20098" y="17621"/>
                  </a:lnTo>
                  <a:lnTo>
                    <a:pt x="0" y="14954"/>
                  </a:lnTo>
                  <a:lnTo>
                    <a:pt x="0" y="4667"/>
                  </a:lnTo>
                  <a:close/>
                  <a:moveTo>
                    <a:pt x="58103" y="82582"/>
                  </a:moveTo>
                  <a:cubicBezTo>
                    <a:pt x="52768" y="85439"/>
                    <a:pt x="48482" y="88678"/>
                    <a:pt x="45244" y="92202"/>
                  </a:cubicBezTo>
                  <a:lnTo>
                    <a:pt x="45244" y="182309"/>
                  </a:lnTo>
                  <a:cubicBezTo>
                    <a:pt x="46196" y="184594"/>
                    <a:pt x="49054" y="186404"/>
                    <a:pt x="53721" y="187833"/>
                  </a:cubicBezTo>
                  <a:cubicBezTo>
                    <a:pt x="58388" y="189262"/>
                    <a:pt x="63627" y="189929"/>
                    <a:pt x="69533" y="189929"/>
                  </a:cubicBezTo>
                  <a:cubicBezTo>
                    <a:pt x="82106" y="189929"/>
                    <a:pt x="92202" y="184880"/>
                    <a:pt x="99917" y="174784"/>
                  </a:cubicBezTo>
                  <a:cubicBezTo>
                    <a:pt x="107633" y="164687"/>
                    <a:pt x="111442" y="149924"/>
                    <a:pt x="111442" y="130493"/>
                  </a:cubicBezTo>
                  <a:cubicBezTo>
                    <a:pt x="111442" y="113062"/>
                    <a:pt x="108109" y="100013"/>
                    <a:pt x="101441" y="91345"/>
                  </a:cubicBezTo>
                  <a:cubicBezTo>
                    <a:pt x="94774" y="82677"/>
                    <a:pt x="86106" y="78391"/>
                    <a:pt x="75533" y="78391"/>
                  </a:cubicBezTo>
                  <a:cubicBezTo>
                    <a:pt x="69152" y="78296"/>
                    <a:pt x="63437"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1050">
              <a:extLst>
                <a:ext uri="{FF2B5EF4-FFF2-40B4-BE49-F238E27FC236}">
                  <a16:creationId xmlns:a16="http://schemas.microsoft.com/office/drawing/2014/main" id="{B592D79B-9251-6D61-6AA8-5E3A2762CECA}"/>
                </a:ext>
              </a:extLst>
            </p:cNvPr>
            <p:cNvSpPr/>
            <p:nvPr/>
          </p:nvSpPr>
          <p:spPr>
            <a:xfrm>
              <a:off x="11641645" y="6551454"/>
              <a:ext cx="126491" cy="142112"/>
            </a:xfrm>
            <a:custGeom>
              <a:avLst/>
              <a:gdLst>
                <a:gd name="connsiteX0" fmla="*/ 9049 w 126491"/>
                <a:gd name="connsiteY0" fmla="*/ 33052 h 142112"/>
                <a:gd name="connsiteX1" fmla="*/ 32861 w 126491"/>
                <a:gd name="connsiteY1" fmla="*/ 8477 h 142112"/>
                <a:gd name="connsiteX2" fmla="*/ 64579 w 126491"/>
                <a:gd name="connsiteY2" fmla="*/ 0 h 142112"/>
                <a:gd name="connsiteX3" fmla="*/ 110966 w 126491"/>
                <a:gd name="connsiteY3" fmla="*/ 19526 h 142112"/>
                <a:gd name="connsiteX4" fmla="*/ 126492 w 126491"/>
                <a:gd name="connsiteY4" fmla="*/ 70961 h 142112"/>
                <a:gd name="connsiteX5" fmla="*/ 117443 w 126491"/>
                <a:gd name="connsiteY5" fmla="*/ 109347 h 142112"/>
                <a:gd name="connsiteX6" fmla="*/ 93631 w 126491"/>
                <a:gd name="connsiteY6" fmla="*/ 133826 h 142112"/>
                <a:gd name="connsiteX7" fmla="*/ 61913 w 126491"/>
                <a:gd name="connsiteY7" fmla="*/ 142113 h 142112"/>
                <a:gd name="connsiteX8" fmla="*/ 15526 w 126491"/>
                <a:gd name="connsiteY8" fmla="*/ 122492 h 142112"/>
                <a:gd name="connsiteX9" fmla="*/ 0 w 126491"/>
                <a:gd name="connsiteY9" fmla="*/ 71056 h 142112"/>
                <a:gd name="connsiteX10" fmla="*/ 9049 w 126491"/>
                <a:gd name="connsiteY10" fmla="*/ 33052 h 142112"/>
                <a:gd name="connsiteX11" fmla="*/ 89344 w 126491"/>
                <a:gd name="connsiteY11" fmla="*/ 114300 h 142112"/>
                <a:gd name="connsiteX12" fmla="*/ 98393 w 126491"/>
                <a:gd name="connsiteY12" fmla="*/ 72962 h 142112"/>
                <a:gd name="connsiteX13" fmla="*/ 90106 w 126491"/>
                <a:gd name="connsiteY13" fmla="*/ 29908 h 142112"/>
                <a:gd name="connsiteX14" fmla="*/ 63437 w 126491"/>
                <a:gd name="connsiteY14" fmla="*/ 14002 h 142112"/>
                <a:gd name="connsiteX15" fmla="*/ 37338 w 126491"/>
                <a:gd name="connsiteY15" fmla="*/ 27908 h 142112"/>
                <a:gd name="connsiteX16" fmla="*/ 28194 w 126491"/>
                <a:gd name="connsiteY16" fmla="*/ 69247 h 142112"/>
                <a:gd name="connsiteX17" fmla="*/ 36767 w 126491"/>
                <a:gd name="connsiteY17" fmla="*/ 112300 h 142112"/>
                <a:gd name="connsiteX18" fmla="*/ 63437 w 126491"/>
                <a:gd name="connsiteY18" fmla="*/ 128207 h 142112"/>
                <a:gd name="connsiteX19" fmla="*/ 89344 w 126491"/>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491" h="142112">
                  <a:moveTo>
                    <a:pt x="9049" y="33052"/>
                  </a:moveTo>
                  <a:cubicBezTo>
                    <a:pt x="15049" y="22288"/>
                    <a:pt x="23050" y="14097"/>
                    <a:pt x="32861" y="8477"/>
                  </a:cubicBezTo>
                  <a:cubicBezTo>
                    <a:pt x="42767" y="2857"/>
                    <a:pt x="53340" y="0"/>
                    <a:pt x="64579" y="0"/>
                  </a:cubicBezTo>
                  <a:cubicBezTo>
                    <a:pt x="85153" y="0"/>
                    <a:pt x="100584" y="6477"/>
                    <a:pt x="110966" y="19526"/>
                  </a:cubicBezTo>
                  <a:cubicBezTo>
                    <a:pt x="121348" y="32575"/>
                    <a:pt x="126492" y="49720"/>
                    <a:pt x="126492" y="70961"/>
                  </a:cubicBezTo>
                  <a:cubicBezTo>
                    <a:pt x="126492" y="85820"/>
                    <a:pt x="123444" y="98584"/>
                    <a:pt x="117443" y="109347"/>
                  </a:cubicBezTo>
                  <a:cubicBezTo>
                    <a:pt x="111442" y="120110"/>
                    <a:pt x="103442" y="128302"/>
                    <a:pt x="93631" y="133826"/>
                  </a:cubicBezTo>
                  <a:cubicBezTo>
                    <a:pt x="83725" y="139351"/>
                    <a:pt x="73152" y="142113"/>
                    <a:pt x="61913" y="142113"/>
                  </a:cubicBezTo>
                  <a:cubicBezTo>
                    <a:pt x="41339"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147" y="37148"/>
                    <a:pt x="28194" y="50959"/>
                    <a:pt x="28194" y="69247"/>
                  </a:cubicBezTo>
                  <a:cubicBezTo>
                    <a:pt x="28194" y="87344"/>
                    <a:pt x="31051" y="101727"/>
                    <a:pt x="36767" y="112300"/>
                  </a:cubicBezTo>
                  <a:cubicBezTo>
                    <a:pt x="42481" y="122872"/>
                    <a:pt x="51340" y="128207"/>
                    <a:pt x="63437"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1051">
              <a:extLst>
                <a:ext uri="{FF2B5EF4-FFF2-40B4-BE49-F238E27FC236}">
                  <a16:creationId xmlns:a16="http://schemas.microsoft.com/office/drawing/2014/main" id="{053BC7E7-6A17-3FF9-4AE0-FF04F94D67D6}"/>
                </a:ext>
              </a:extLst>
            </p:cNvPr>
            <p:cNvSpPr/>
            <p:nvPr/>
          </p:nvSpPr>
          <p:spPr>
            <a:xfrm>
              <a:off x="11790807" y="6551358"/>
              <a:ext cx="95535" cy="139541"/>
            </a:xfrm>
            <a:custGeom>
              <a:avLst/>
              <a:gdLst>
                <a:gd name="connsiteX0" fmla="*/ 95 w 95535"/>
                <a:gd name="connsiteY0" fmla="*/ 127635 h 139541"/>
                <a:gd name="connsiteX1" fmla="*/ 18478 w 95535"/>
                <a:gd name="connsiteY1" fmla="*/ 126206 h 139541"/>
                <a:gd name="connsiteX2" fmla="*/ 18478 w 95535"/>
                <a:gd name="connsiteY2" fmla="*/ 22574 h 139541"/>
                <a:gd name="connsiteX3" fmla="*/ 857 w 95535"/>
                <a:gd name="connsiteY3" fmla="*/ 18193 h 139541"/>
                <a:gd name="connsiteX4" fmla="*/ 857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95" y="127635"/>
                  </a:moveTo>
                  <a:lnTo>
                    <a:pt x="18478" y="126206"/>
                  </a:lnTo>
                  <a:lnTo>
                    <a:pt x="18478" y="22574"/>
                  </a:lnTo>
                  <a:lnTo>
                    <a:pt x="857" y="18193"/>
                  </a:lnTo>
                  <a:lnTo>
                    <a:pt x="857" y="4953"/>
                  </a:lnTo>
                  <a:lnTo>
                    <a:pt x="34576" y="571"/>
                  </a:lnTo>
                  <a:lnTo>
                    <a:pt x="35052" y="571"/>
                  </a:lnTo>
                  <a:lnTo>
                    <a:pt x="40481" y="4953"/>
                  </a:lnTo>
                  <a:lnTo>
                    <a:pt x="40481" y="9335"/>
                  </a:lnTo>
                  <a:lnTo>
                    <a:pt x="39719" y="28385"/>
                  </a:lnTo>
                  <a:lnTo>
                    <a:pt x="40481" y="28385"/>
                  </a:lnTo>
                  <a:cubicBezTo>
                    <a:pt x="42101" y="25622"/>
                    <a:pt x="45053" y="22003"/>
                    <a:pt x="49244" y="17621"/>
                  </a:cubicBezTo>
                  <a:cubicBezTo>
                    <a:pt x="53530"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718"/>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1052">
              <a:extLst>
                <a:ext uri="{FF2B5EF4-FFF2-40B4-BE49-F238E27FC236}">
                  <a16:creationId xmlns:a16="http://schemas.microsoft.com/office/drawing/2014/main" id="{66292509-7AD0-58EB-E79C-DD3F80DB7B7F}"/>
                </a:ext>
              </a:extLst>
            </p:cNvPr>
            <p:cNvSpPr/>
            <p:nvPr/>
          </p:nvSpPr>
          <p:spPr>
            <a:xfrm>
              <a:off x="11902344" y="6552120"/>
              <a:ext cx="120300" cy="141541"/>
            </a:xfrm>
            <a:custGeom>
              <a:avLst/>
              <a:gdLst>
                <a:gd name="connsiteX0" fmla="*/ 23241 w 120300"/>
                <a:gd name="connsiteY0" fmla="*/ 68199 h 141541"/>
                <a:gd name="connsiteX1" fmla="*/ 81534 w 120300"/>
                <a:gd name="connsiteY1" fmla="*/ 56579 h 141541"/>
                <a:gd name="connsiteX2" fmla="*/ 81534 w 120300"/>
                <a:gd name="connsiteY2" fmla="*/ 49720 h 141541"/>
                <a:gd name="connsiteX3" fmla="*/ 79058 w 120300"/>
                <a:gd name="connsiteY3" fmla="*/ 31623 h 141541"/>
                <a:gd name="connsiteX4" fmla="*/ 70580 w 120300"/>
                <a:gd name="connsiteY4" fmla="*/ 21908 h 141541"/>
                <a:gd name="connsiteX5" fmla="*/ 53531 w 120300"/>
                <a:gd name="connsiteY5" fmla="*/ 18860 h 141541"/>
                <a:gd name="connsiteX6" fmla="*/ 31147 w 120300"/>
                <a:gd name="connsiteY6" fmla="*/ 22384 h 141541"/>
                <a:gd name="connsiteX7" fmla="*/ 11430 w 120300"/>
                <a:gd name="connsiteY7" fmla="*/ 31051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6 h 141541"/>
                <a:gd name="connsiteX21" fmla="*/ 82963 w 120300"/>
                <a:gd name="connsiteY21" fmla="*/ 130111 h 141541"/>
                <a:gd name="connsiteX22" fmla="*/ 82963 w 120300"/>
                <a:gd name="connsiteY22" fmla="*/ 122015 h 141541"/>
                <a:gd name="connsiteX23" fmla="*/ 64961 w 120300"/>
                <a:gd name="connsiteY23" fmla="*/ 135446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199 h 141541"/>
                <a:gd name="connsiteX28" fmla="*/ 66294 w 120300"/>
                <a:gd name="connsiteY28" fmla="*/ 120968 h 141541"/>
                <a:gd name="connsiteX29" fmla="*/ 81439 w 120300"/>
                <a:gd name="connsiteY29" fmla="*/ 111633 h 141541"/>
                <a:gd name="connsiteX30" fmla="*/ 81439 w 120300"/>
                <a:gd name="connsiteY30" fmla="*/ 69533 h 141541"/>
                <a:gd name="connsiteX31" fmla="*/ 41148 w 120300"/>
                <a:gd name="connsiteY31" fmla="*/ 77724 h 141541"/>
                <a:gd name="connsiteX32" fmla="*/ 27527 w 120300"/>
                <a:gd name="connsiteY32" fmla="*/ 99155 h 141541"/>
                <a:gd name="connsiteX33" fmla="*/ 34004 w 120300"/>
                <a:gd name="connsiteY33" fmla="*/ 118586 h 141541"/>
                <a:gd name="connsiteX34" fmla="*/ 51530 w 120300"/>
                <a:gd name="connsiteY34" fmla="*/ 124873 h 141541"/>
                <a:gd name="connsiteX35" fmla="*/ 66294 w 120300"/>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199"/>
                  </a:moveTo>
                  <a:cubicBezTo>
                    <a:pt x="38576" y="60960"/>
                    <a:pt x="58007" y="57055"/>
                    <a:pt x="81534" y="56579"/>
                  </a:cubicBezTo>
                  <a:lnTo>
                    <a:pt x="81534" y="49720"/>
                  </a:lnTo>
                  <a:cubicBezTo>
                    <a:pt x="81534" y="42005"/>
                    <a:pt x="80677" y="36005"/>
                    <a:pt x="79058" y="31623"/>
                  </a:cubicBezTo>
                  <a:cubicBezTo>
                    <a:pt x="77438" y="27242"/>
                    <a:pt x="74581" y="24003"/>
                    <a:pt x="70580" y="21908"/>
                  </a:cubicBezTo>
                  <a:cubicBezTo>
                    <a:pt x="66580" y="19907"/>
                    <a:pt x="60960" y="18860"/>
                    <a:pt x="53531" y="18860"/>
                  </a:cubicBezTo>
                  <a:cubicBezTo>
                    <a:pt x="45244" y="18860"/>
                    <a:pt x="37719" y="20003"/>
                    <a:pt x="31147" y="22384"/>
                  </a:cubicBezTo>
                  <a:cubicBezTo>
                    <a:pt x="24575" y="24765"/>
                    <a:pt x="18002" y="27623"/>
                    <a:pt x="11430" y="31051"/>
                  </a:cubicBezTo>
                  <a:lnTo>
                    <a:pt x="5334" y="18383"/>
                  </a:lnTo>
                  <a:cubicBezTo>
                    <a:pt x="7430" y="16574"/>
                    <a:pt x="11335" y="14192"/>
                    <a:pt x="17050" y="11240"/>
                  </a:cubicBezTo>
                  <a:cubicBezTo>
                    <a:pt x="22765" y="8287"/>
                    <a:pt x="29337" y="5715"/>
                    <a:pt x="36862" y="3429"/>
                  </a:cubicBezTo>
                  <a:cubicBezTo>
                    <a:pt x="44387" y="1143"/>
                    <a:pt x="51911" y="0"/>
                    <a:pt x="59341" y="0"/>
                  </a:cubicBezTo>
                  <a:cubicBezTo>
                    <a:pt x="70961" y="0"/>
                    <a:pt x="80105" y="1619"/>
                    <a:pt x="86868" y="4763"/>
                  </a:cubicBezTo>
                  <a:cubicBezTo>
                    <a:pt x="93631" y="7906"/>
                    <a:pt x="98489" y="13049"/>
                    <a:pt x="101441" y="20098"/>
                  </a:cubicBezTo>
                  <a:cubicBezTo>
                    <a:pt x="104394" y="27146"/>
                    <a:pt x="105823" y="36481"/>
                    <a:pt x="105823" y="48292"/>
                  </a:cubicBezTo>
                  <a:lnTo>
                    <a:pt x="105823" y="126873"/>
                  </a:lnTo>
                  <a:lnTo>
                    <a:pt x="120301" y="126873"/>
                  </a:lnTo>
                  <a:lnTo>
                    <a:pt x="120301" y="137636"/>
                  </a:lnTo>
                  <a:cubicBezTo>
                    <a:pt x="117062" y="138494"/>
                    <a:pt x="112871" y="139256"/>
                    <a:pt x="107918" y="140113"/>
                  </a:cubicBezTo>
                  <a:cubicBezTo>
                    <a:pt x="102965" y="140970"/>
                    <a:pt x="98584" y="141351"/>
                    <a:pt x="94774" y="141351"/>
                  </a:cubicBezTo>
                  <a:cubicBezTo>
                    <a:pt x="90202" y="141351"/>
                    <a:pt x="87154" y="140684"/>
                    <a:pt x="85439" y="139256"/>
                  </a:cubicBezTo>
                  <a:cubicBezTo>
                    <a:pt x="83820" y="137827"/>
                    <a:pt x="82963" y="134779"/>
                    <a:pt x="82963" y="130111"/>
                  </a:cubicBezTo>
                  <a:lnTo>
                    <a:pt x="82963" y="122015"/>
                  </a:lnTo>
                  <a:cubicBezTo>
                    <a:pt x="78105" y="126873"/>
                    <a:pt x="72104" y="131445"/>
                    <a:pt x="64961" y="135446"/>
                  </a:cubicBezTo>
                  <a:cubicBezTo>
                    <a:pt x="57817" y="139541"/>
                    <a:pt x="49816" y="141542"/>
                    <a:pt x="40862" y="141542"/>
                  </a:cubicBezTo>
                  <a:cubicBezTo>
                    <a:pt x="29147" y="141542"/>
                    <a:pt x="19336" y="138113"/>
                    <a:pt x="11621" y="131350"/>
                  </a:cubicBezTo>
                  <a:cubicBezTo>
                    <a:pt x="3905" y="124587"/>
                    <a:pt x="0" y="114872"/>
                    <a:pt x="0" y="102108"/>
                  </a:cubicBezTo>
                  <a:cubicBezTo>
                    <a:pt x="191" y="86773"/>
                    <a:pt x="7906" y="75438"/>
                    <a:pt x="23241" y="68199"/>
                  </a:cubicBezTo>
                  <a:close/>
                  <a:moveTo>
                    <a:pt x="66294" y="120968"/>
                  </a:moveTo>
                  <a:cubicBezTo>
                    <a:pt x="71819" y="118396"/>
                    <a:pt x="76867" y="115253"/>
                    <a:pt x="81439" y="111633"/>
                  </a:cubicBezTo>
                  <a:lnTo>
                    <a:pt x="81439" y="69533"/>
                  </a:lnTo>
                  <a:cubicBezTo>
                    <a:pt x="63627" y="69533"/>
                    <a:pt x="50197" y="72295"/>
                    <a:pt x="41148" y="77724"/>
                  </a:cubicBezTo>
                  <a:cubicBezTo>
                    <a:pt x="32099" y="83153"/>
                    <a:pt x="27527" y="90297"/>
                    <a:pt x="27527" y="99155"/>
                  </a:cubicBezTo>
                  <a:cubicBezTo>
                    <a:pt x="27527" y="108014"/>
                    <a:pt x="29718" y="114491"/>
                    <a:pt x="34004" y="118586"/>
                  </a:cubicBezTo>
                  <a:cubicBezTo>
                    <a:pt x="38291" y="122777"/>
                    <a:pt x="44196" y="124873"/>
                    <a:pt x="51530" y="124873"/>
                  </a:cubicBezTo>
                  <a:cubicBezTo>
                    <a:pt x="55817" y="124873"/>
                    <a:pt x="60770" y="123539"/>
                    <a:pt x="66294"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1053">
              <a:extLst>
                <a:ext uri="{FF2B5EF4-FFF2-40B4-BE49-F238E27FC236}">
                  <a16:creationId xmlns:a16="http://schemas.microsoft.com/office/drawing/2014/main" id="{018F03FD-CC80-81E9-9039-F8A8D6CA6034}"/>
                </a:ext>
              </a:extLst>
            </p:cNvPr>
            <p:cNvSpPr/>
            <p:nvPr/>
          </p:nvSpPr>
          <p:spPr>
            <a:xfrm>
              <a:off x="12036361" y="6519926"/>
              <a:ext cx="88201" cy="173736"/>
            </a:xfrm>
            <a:custGeom>
              <a:avLst/>
              <a:gdLst>
                <a:gd name="connsiteX0" fmla="*/ 24479 w 88201"/>
                <a:gd name="connsiteY0" fmla="*/ 167069 h 173736"/>
                <a:gd name="connsiteX1" fmla="*/ 17621 w 88201"/>
                <a:gd name="connsiteY1" fmla="*/ 145256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3 h 173736"/>
                <a:gd name="connsiteX22" fmla="*/ 69247 w 88201"/>
                <a:gd name="connsiteY22" fmla="*/ 169545 h 173736"/>
                <a:gd name="connsiteX23" fmla="*/ 45434 w 88201"/>
                <a:gd name="connsiteY23" fmla="*/ 173736 h 173736"/>
                <a:gd name="connsiteX24" fmla="*/ 24479 w 88201"/>
                <a:gd name="connsiteY24" fmla="*/ 167069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069"/>
                  </a:moveTo>
                  <a:cubicBezTo>
                    <a:pt x="19907" y="162782"/>
                    <a:pt x="17621" y="155543"/>
                    <a:pt x="17621" y="145256"/>
                  </a:cubicBezTo>
                  <a:lnTo>
                    <a:pt x="17621" y="51340"/>
                  </a:lnTo>
                  <a:lnTo>
                    <a:pt x="0" y="51340"/>
                  </a:lnTo>
                  <a:lnTo>
                    <a:pt x="0" y="40291"/>
                  </a:lnTo>
                  <a:cubicBezTo>
                    <a:pt x="762" y="40100"/>
                    <a:pt x="3048" y="39529"/>
                    <a:pt x="6858" y="38576"/>
                  </a:cubicBezTo>
                  <a:cubicBezTo>
                    <a:pt x="10573" y="37624"/>
                    <a:pt x="13144" y="36671"/>
                    <a:pt x="14478" y="35909"/>
                  </a:cubicBezTo>
                  <a:cubicBezTo>
                    <a:pt x="17050" y="34481"/>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4"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3"/>
                  </a:lnTo>
                  <a:cubicBezTo>
                    <a:pt x="84296" y="163925"/>
                    <a:pt x="77914" y="166783"/>
                    <a:pt x="69247" y="169545"/>
                  </a:cubicBezTo>
                  <a:cubicBezTo>
                    <a:pt x="60579" y="172307"/>
                    <a:pt x="52578" y="173736"/>
                    <a:pt x="45434" y="173736"/>
                  </a:cubicBezTo>
                  <a:cubicBezTo>
                    <a:pt x="36004" y="173450"/>
                    <a:pt x="29051" y="171355"/>
                    <a:pt x="24479" y="16706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1054">
              <a:extLst>
                <a:ext uri="{FF2B5EF4-FFF2-40B4-BE49-F238E27FC236}">
                  <a16:creationId xmlns:a16="http://schemas.microsoft.com/office/drawing/2014/main" id="{31D05DED-E127-3A77-B7E3-A03C252ABFF5}"/>
                </a:ext>
              </a:extLst>
            </p:cNvPr>
            <p:cNvSpPr/>
            <p:nvPr/>
          </p:nvSpPr>
          <p:spPr>
            <a:xfrm>
              <a:off x="12139422" y="6551454"/>
              <a:ext cx="126587" cy="142112"/>
            </a:xfrm>
            <a:custGeom>
              <a:avLst/>
              <a:gdLst>
                <a:gd name="connsiteX0" fmla="*/ 9049 w 126587"/>
                <a:gd name="connsiteY0" fmla="*/ 33052 h 142112"/>
                <a:gd name="connsiteX1" fmla="*/ 32956 w 126587"/>
                <a:gd name="connsiteY1" fmla="*/ 8477 h 142112"/>
                <a:gd name="connsiteX2" fmla="*/ 64675 w 126587"/>
                <a:gd name="connsiteY2" fmla="*/ 0 h 142112"/>
                <a:gd name="connsiteX3" fmla="*/ 111061 w 126587"/>
                <a:gd name="connsiteY3" fmla="*/ 19526 h 142112"/>
                <a:gd name="connsiteX4" fmla="*/ 126587 w 126587"/>
                <a:gd name="connsiteY4" fmla="*/ 70961 h 142112"/>
                <a:gd name="connsiteX5" fmla="*/ 117538 w 126587"/>
                <a:gd name="connsiteY5" fmla="*/ 109347 h 142112"/>
                <a:gd name="connsiteX6" fmla="*/ 93631 w 126587"/>
                <a:gd name="connsiteY6" fmla="*/ 133826 h 142112"/>
                <a:gd name="connsiteX7" fmla="*/ 61913 w 126587"/>
                <a:gd name="connsiteY7" fmla="*/ 142113 h 142112"/>
                <a:gd name="connsiteX8" fmla="*/ 15526 w 126587"/>
                <a:gd name="connsiteY8" fmla="*/ 122492 h 142112"/>
                <a:gd name="connsiteX9" fmla="*/ 0 w 126587"/>
                <a:gd name="connsiteY9" fmla="*/ 71056 h 142112"/>
                <a:gd name="connsiteX10" fmla="*/ 9049 w 126587"/>
                <a:gd name="connsiteY10" fmla="*/ 33052 h 142112"/>
                <a:gd name="connsiteX11" fmla="*/ 89344 w 126587"/>
                <a:gd name="connsiteY11" fmla="*/ 114300 h 142112"/>
                <a:gd name="connsiteX12" fmla="*/ 98393 w 126587"/>
                <a:gd name="connsiteY12" fmla="*/ 72962 h 142112"/>
                <a:gd name="connsiteX13" fmla="*/ 90106 w 126587"/>
                <a:gd name="connsiteY13" fmla="*/ 29908 h 142112"/>
                <a:gd name="connsiteX14" fmla="*/ 63436 w 126587"/>
                <a:gd name="connsiteY14" fmla="*/ 14002 h 142112"/>
                <a:gd name="connsiteX15" fmla="*/ 37338 w 126587"/>
                <a:gd name="connsiteY15" fmla="*/ 27908 h 142112"/>
                <a:gd name="connsiteX16" fmla="*/ 28194 w 126587"/>
                <a:gd name="connsiteY16" fmla="*/ 69247 h 142112"/>
                <a:gd name="connsiteX17" fmla="*/ 36766 w 126587"/>
                <a:gd name="connsiteY17" fmla="*/ 112300 h 142112"/>
                <a:gd name="connsiteX18" fmla="*/ 63436 w 126587"/>
                <a:gd name="connsiteY18" fmla="*/ 128207 h 142112"/>
                <a:gd name="connsiteX19" fmla="*/ 89344 w 126587"/>
                <a:gd name="connsiteY19" fmla="*/ 114300 h 14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112">
                  <a:moveTo>
                    <a:pt x="9049" y="33052"/>
                  </a:moveTo>
                  <a:cubicBezTo>
                    <a:pt x="15049" y="22288"/>
                    <a:pt x="23050" y="14097"/>
                    <a:pt x="32956" y="8477"/>
                  </a:cubicBezTo>
                  <a:cubicBezTo>
                    <a:pt x="42863" y="2857"/>
                    <a:pt x="53340" y="0"/>
                    <a:pt x="64675" y="0"/>
                  </a:cubicBezTo>
                  <a:cubicBezTo>
                    <a:pt x="85249" y="0"/>
                    <a:pt x="100679" y="6477"/>
                    <a:pt x="111061" y="19526"/>
                  </a:cubicBezTo>
                  <a:cubicBezTo>
                    <a:pt x="121444" y="32575"/>
                    <a:pt x="126587" y="49720"/>
                    <a:pt x="126587" y="70961"/>
                  </a:cubicBezTo>
                  <a:cubicBezTo>
                    <a:pt x="126587" y="85820"/>
                    <a:pt x="123539" y="98584"/>
                    <a:pt x="117538" y="109347"/>
                  </a:cubicBezTo>
                  <a:cubicBezTo>
                    <a:pt x="111538" y="120110"/>
                    <a:pt x="103537" y="128302"/>
                    <a:pt x="93631" y="133826"/>
                  </a:cubicBezTo>
                  <a:cubicBezTo>
                    <a:pt x="83725" y="139351"/>
                    <a:pt x="73247" y="142113"/>
                    <a:pt x="61913" y="142113"/>
                  </a:cubicBezTo>
                  <a:cubicBezTo>
                    <a:pt x="41338" y="142113"/>
                    <a:pt x="25908" y="135636"/>
                    <a:pt x="15526" y="122492"/>
                  </a:cubicBezTo>
                  <a:cubicBezTo>
                    <a:pt x="5143" y="109442"/>
                    <a:pt x="0" y="92297"/>
                    <a:pt x="0" y="71056"/>
                  </a:cubicBezTo>
                  <a:cubicBezTo>
                    <a:pt x="0" y="56483"/>
                    <a:pt x="3048" y="43815"/>
                    <a:pt x="9049" y="33052"/>
                  </a:cubicBezTo>
                  <a:close/>
                  <a:moveTo>
                    <a:pt x="89344" y="114300"/>
                  </a:moveTo>
                  <a:cubicBezTo>
                    <a:pt x="95345" y="104966"/>
                    <a:pt x="98393" y="91249"/>
                    <a:pt x="98393" y="72962"/>
                  </a:cubicBezTo>
                  <a:cubicBezTo>
                    <a:pt x="98393" y="54864"/>
                    <a:pt x="95631" y="40481"/>
                    <a:pt x="90106" y="29908"/>
                  </a:cubicBezTo>
                  <a:cubicBezTo>
                    <a:pt x="84582" y="19336"/>
                    <a:pt x="75628" y="14002"/>
                    <a:pt x="63436" y="14002"/>
                  </a:cubicBezTo>
                  <a:cubicBezTo>
                    <a:pt x="52197" y="14002"/>
                    <a:pt x="43529" y="18669"/>
                    <a:pt x="37338" y="27908"/>
                  </a:cubicBezTo>
                  <a:cubicBezTo>
                    <a:pt x="31242" y="37243"/>
                    <a:pt x="28194" y="50959"/>
                    <a:pt x="28194" y="69247"/>
                  </a:cubicBezTo>
                  <a:cubicBezTo>
                    <a:pt x="28194" y="87344"/>
                    <a:pt x="31051" y="101727"/>
                    <a:pt x="36766" y="112300"/>
                  </a:cubicBezTo>
                  <a:cubicBezTo>
                    <a:pt x="42481" y="122872"/>
                    <a:pt x="51340" y="128207"/>
                    <a:pt x="63436" y="128207"/>
                  </a:cubicBezTo>
                  <a:cubicBezTo>
                    <a:pt x="74676" y="128207"/>
                    <a:pt x="83344"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1055">
              <a:extLst>
                <a:ext uri="{FF2B5EF4-FFF2-40B4-BE49-F238E27FC236}">
                  <a16:creationId xmlns:a16="http://schemas.microsoft.com/office/drawing/2014/main" id="{D48688FB-2C8E-61D6-E804-6F4A629357E5}"/>
                </a:ext>
              </a:extLst>
            </p:cNvPr>
            <p:cNvSpPr/>
            <p:nvPr/>
          </p:nvSpPr>
          <p:spPr>
            <a:xfrm>
              <a:off x="12288774" y="6551358"/>
              <a:ext cx="95535" cy="139541"/>
            </a:xfrm>
            <a:custGeom>
              <a:avLst/>
              <a:gdLst>
                <a:gd name="connsiteX0" fmla="*/ 0 w 95535"/>
                <a:gd name="connsiteY0" fmla="*/ 127635 h 139541"/>
                <a:gd name="connsiteX1" fmla="*/ 18383 w 95535"/>
                <a:gd name="connsiteY1" fmla="*/ 126206 h 139541"/>
                <a:gd name="connsiteX2" fmla="*/ 18383 w 95535"/>
                <a:gd name="connsiteY2" fmla="*/ 22574 h 139541"/>
                <a:gd name="connsiteX3" fmla="*/ 762 w 95535"/>
                <a:gd name="connsiteY3" fmla="*/ 18193 h 139541"/>
                <a:gd name="connsiteX4" fmla="*/ 762 w 95535"/>
                <a:gd name="connsiteY4" fmla="*/ 4953 h 139541"/>
                <a:gd name="connsiteX5" fmla="*/ 34576 w 95535"/>
                <a:gd name="connsiteY5" fmla="*/ 571 h 139541"/>
                <a:gd name="connsiteX6" fmla="*/ 35052 w 95535"/>
                <a:gd name="connsiteY6" fmla="*/ 571 h 139541"/>
                <a:gd name="connsiteX7" fmla="*/ 40481 w 95535"/>
                <a:gd name="connsiteY7" fmla="*/ 4953 h 139541"/>
                <a:gd name="connsiteX8" fmla="*/ 40481 w 95535"/>
                <a:gd name="connsiteY8" fmla="*/ 9335 h 139541"/>
                <a:gd name="connsiteX9" fmla="*/ 39719 w 95535"/>
                <a:gd name="connsiteY9" fmla="*/ 28385 h 139541"/>
                <a:gd name="connsiteX10" fmla="*/ 40481 w 95535"/>
                <a:gd name="connsiteY10" fmla="*/ 28385 h 139541"/>
                <a:gd name="connsiteX11" fmla="*/ 49244 w 95535"/>
                <a:gd name="connsiteY11" fmla="*/ 17621 h 139541"/>
                <a:gd name="connsiteX12" fmla="*/ 65627 w 95535"/>
                <a:gd name="connsiteY12" fmla="*/ 5524 h 139541"/>
                <a:gd name="connsiteX13" fmla="*/ 87439 w 95535"/>
                <a:gd name="connsiteY13" fmla="*/ 0 h 139541"/>
                <a:gd name="connsiteX14" fmla="*/ 95536 w 95535"/>
                <a:gd name="connsiteY14" fmla="*/ 1238 h 139541"/>
                <a:gd name="connsiteX15" fmla="*/ 95536 w 95535"/>
                <a:gd name="connsiteY15" fmla="*/ 28670 h 139541"/>
                <a:gd name="connsiteX16" fmla="*/ 90011 w 95535"/>
                <a:gd name="connsiteY16" fmla="*/ 26384 h 139541"/>
                <a:gd name="connsiteX17" fmla="*/ 81534 w 95535"/>
                <a:gd name="connsiteY17" fmla="*/ 25241 h 139541"/>
                <a:gd name="connsiteX18" fmla="*/ 43815 w 95535"/>
                <a:gd name="connsiteY18" fmla="*/ 37719 h 139541"/>
                <a:gd name="connsiteX19" fmla="*/ 43815 w 95535"/>
                <a:gd name="connsiteY19" fmla="*/ 125825 h 139541"/>
                <a:gd name="connsiteX20" fmla="*/ 74866 w 95535"/>
                <a:gd name="connsiteY20" fmla="*/ 127826 h 139541"/>
                <a:gd name="connsiteX21" fmla="*/ 74866 w 95535"/>
                <a:gd name="connsiteY21" fmla="*/ 139541 h 139541"/>
                <a:gd name="connsiteX22" fmla="*/ 0 w 95535"/>
                <a:gd name="connsiteY22" fmla="*/ 139541 h 139541"/>
                <a:gd name="connsiteX23" fmla="*/ 0 w 95535"/>
                <a:gd name="connsiteY23" fmla="*/ 127635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535" h="139541">
                  <a:moveTo>
                    <a:pt x="0" y="127635"/>
                  </a:moveTo>
                  <a:lnTo>
                    <a:pt x="18383" y="126206"/>
                  </a:lnTo>
                  <a:lnTo>
                    <a:pt x="18383" y="22574"/>
                  </a:lnTo>
                  <a:lnTo>
                    <a:pt x="762" y="18193"/>
                  </a:lnTo>
                  <a:lnTo>
                    <a:pt x="762" y="4953"/>
                  </a:lnTo>
                  <a:lnTo>
                    <a:pt x="34576" y="571"/>
                  </a:lnTo>
                  <a:lnTo>
                    <a:pt x="35052" y="571"/>
                  </a:lnTo>
                  <a:lnTo>
                    <a:pt x="40481" y="4953"/>
                  </a:lnTo>
                  <a:lnTo>
                    <a:pt x="40481" y="9335"/>
                  </a:lnTo>
                  <a:lnTo>
                    <a:pt x="39719" y="28385"/>
                  </a:lnTo>
                  <a:lnTo>
                    <a:pt x="40481" y="28385"/>
                  </a:lnTo>
                  <a:cubicBezTo>
                    <a:pt x="42100" y="25622"/>
                    <a:pt x="45053" y="22003"/>
                    <a:pt x="49244" y="17621"/>
                  </a:cubicBezTo>
                  <a:cubicBezTo>
                    <a:pt x="53435" y="13240"/>
                    <a:pt x="58960" y="9144"/>
                    <a:pt x="65627" y="5524"/>
                  </a:cubicBezTo>
                  <a:cubicBezTo>
                    <a:pt x="72295" y="1810"/>
                    <a:pt x="79534" y="0"/>
                    <a:pt x="87439" y="0"/>
                  </a:cubicBezTo>
                  <a:cubicBezTo>
                    <a:pt x="90678" y="0"/>
                    <a:pt x="93345" y="381"/>
                    <a:pt x="95536" y="1238"/>
                  </a:cubicBezTo>
                  <a:lnTo>
                    <a:pt x="95536" y="28670"/>
                  </a:lnTo>
                  <a:cubicBezTo>
                    <a:pt x="94393" y="27813"/>
                    <a:pt x="92583" y="27051"/>
                    <a:pt x="90011" y="26384"/>
                  </a:cubicBezTo>
                  <a:cubicBezTo>
                    <a:pt x="87439" y="25622"/>
                    <a:pt x="84677" y="25241"/>
                    <a:pt x="81534" y="25241"/>
                  </a:cubicBezTo>
                  <a:cubicBezTo>
                    <a:pt x="68008" y="25241"/>
                    <a:pt x="55435" y="29432"/>
                    <a:pt x="43815" y="37719"/>
                  </a:cubicBezTo>
                  <a:lnTo>
                    <a:pt x="43815" y="125825"/>
                  </a:lnTo>
                  <a:lnTo>
                    <a:pt x="74866" y="127826"/>
                  </a:lnTo>
                  <a:lnTo>
                    <a:pt x="74866" y="139541"/>
                  </a:lnTo>
                  <a:lnTo>
                    <a:pt x="0" y="139541"/>
                  </a:lnTo>
                  <a:lnTo>
                    <a:pt x="0" y="127635"/>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1056">
              <a:extLst>
                <a:ext uri="{FF2B5EF4-FFF2-40B4-BE49-F238E27FC236}">
                  <a16:creationId xmlns:a16="http://schemas.microsoft.com/office/drawing/2014/main" id="{36C0E455-E7AC-2A4A-9A99-0F473A0F9128}"/>
                </a:ext>
              </a:extLst>
            </p:cNvPr>
            <p:cNvSpPr/>
            <p:nvPr/>
          </p:nvSpPr>
          <p:spPr>
            <a:xfrm>
              <a:off x="12398120" y="6552216"/>
              <a:ext cx="137541" cy="141446"/>
            </a:xfrm>
            <a:custGeom>
              <a:avLst/>
              <a:gdLst>
                <a:gd name="connsiteX0" fmla="*/ 103442 w 137541"/>
                <a:gd name="connsiteY0" fmla="*/ 138208 h 141446"/>
                <a:gd name="connsiteX1" fmla="*/ 100108 w 137541"/>
                <a:gd name="connsiteY1" fmla="*/ 129445 h 141446"/>
                <a:gd name="connsiteX2" fmla="*/ 100108 w 137541"/>
                <a:gd name="connsiteY2" fmla="*/ 121158 h 141446"/>
                <a:gd name="connsiteX3" fmla="*/ 79915 w 137541"/>
                <a:gd name="connsiteY3" fmla="*/ 135350 h 141446"/>
                <a:gd name="connsiteX4" fmla="*/ 55531 w 137541"/>
                <a:gd name="connsiteY4" fmla="*/ 141446 h 141446"/>
                <a:gd name="connsiteX5" fmla="*/ 23241 w 137541"/>
                <a:gd name="connsiteY5" fmla="*/ 129254 h 141446"/>
                <a:gd name="connsiteX6" fmla="*/ 13716 w 137541"/>
                <a:gd name="connsiteY6" fmla="*/ 88868 h 141446"/>
                <a:gd name="connsiteX7" fmla="*/ 13716 w 137541"/>
                <a:gd name="connsiteY7" fmla="*/ 17812 h 141446"/>
                <a:gd name="connsiteX8" fmla="*/ 0 w 137541"/>
                <a:gd name="connsiteY8" fmla="*/ 13907 h 141446"/>
                <a:gd name="connsiteX9" fmla="*/ 0 w 137541"/>
                <a:gd name="connsiteY9" fmla="*/ 3143 h 141446"/>
                <a:gd name="connsiteX10" fmla="*/ 34290 w 137541"/>
                <a:gd name="connsiteY10" fmla="*/ 0 h 141446"/>
                <a:gd name="connsiteX11" fmla="*/ 34576 w 137541"/>
                <a:gd name="connsiteY11" fmla="*/ 0 h 141446"/>
                <a:gd name="connsiteX12" fmla="*/ 39243 w 137541"/>
                <a:gd name="connsiteY12" fmla="*/ 2953 h 141446"/>
                <a:gd name="connsiteX13" fmla="*/ 39243 w 137541"/>
                <a:gd name="connsiteY13" fmla="*/ 86868 h 141446"/>
                <a:gd name="connsiteX14" fmla="*/ 41338 w 137541"/>
                <a:gd name="connsiteY14" fmla="*/ 109061 h 141446"/>
                <a:gd name="connsiteX15" fmla="*/ 48673 w 137541"/>
                <a:gd name="connsiteY15" fmla="*/ 120777 h 141446"/>
                <a:gd name="connsiteX16" fmla="*/ 64008 w 137541"/>
                <a:gd name="connsiteY16" fmla="*/ 124587 h 141446"/>
                <a:gd name="connsiteX17" fmla="*/ 82391 w 137541"/>
                <a:gd name="connsiteY17" fmla="*/ 120396 h 141446"/>
                <a:gd name="connsiteX18" fmla="*/ 97346 w 137541"/>
                <a:gd name="connsiteY18" fmla="*/ 110585 h 141446"/>
                <a:gd name="connsiteX19" fmla="*/ 97346 w 137541"/>
                <a:gd name="connsiteY19" fmla="*/ 17812 h 141446"/>
                <a:gd name="connsiteX20" fmla="*/ 79724 w 137541"/>
                <a:gd name="connsiteY20" fmla="*/ 13907 h 141446"/>
                <a:gd name="connsiteX21" fmla="*/ 79724 w 137541"/>
                <a:gd name="connsiteY21" fmla="*/ 3143 h 141446"/>
                <a:gd name="connsiteX22" fmla="*/ 116967 w 137541"/>
                <a:gd name="connsiteY22" fmla="*/ 0 h 141446"/>
                <a:gd name="connsiteX23" fmla="*/ 117253 w 137541"/>
                <a:gd name="connsiteY23" fmla="*/ 0 h 141446"/>
                <a:gd name="connsiteX24" fmla="*/ 122872 w 137541"/>
                <a:gd name="connsiteY24" fmla="*/ 2953 h 141446"/>
                <a:gd name="connsiteX25" fmla="*/ 122872 w 137541"/>
                <a:gd name="connsiteY25" fmla="*/ 126302 h 141446"/>
                <a:gd name="connsiteX26" fmla="*/ 137541 w 137541"/>
                <a:gd name="connsiteY26" fmla="*/ 126302 h 141446"/>
                <a:gd name="connsiteX27" fmla="*/ 137255 w 137541"/>
                <a:gd name="connsiteY27" fmla="*/ 137351 h 141446"/>
                <a:gd name="connsiteX28" fmla="*/ 125349 w 137541"/>
                <a:gd name="connsiteY28" fmla="*/ 140018 h 141446"/>
                <a:gd name="connsiteX29" fmla="*/ 113729 w 137541"/>
                <a:gd name="connsiteY29" fmla="*/ 140970 h 141446"/>
                <a:gd name="connsiteX30" fmla="*/ 103442 w 137541"/>
                <a:gd name="connsiteY30" fmla="*/ 138208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446">
                  <a:moveTo>
                    <a:pt x="103442" y="138208"/>
                  </a:moveTo>
                  <a:cubicBezTo>
                    <a:pt x="101251" y="136398"/>
                    <a:pt x="100108" y="133445"/>
                    <a:pt x="100108" y="129445"/>
                  </a:cubicBezTo>
                  <a:lnTo>
                    <a:pt x="100108" y="121158"/>
                  </a:lnTo>
                  <a:cubicBezTo>
                    <a:pt x="94679" y="126587"/>
                    <a:pt x="88011" y="131255"/>
                    <a:pt x="79915" y="135350"/>
                  </a:cubicBezTo>
                  <a:cubicBezTo>
                    <a:pt x="71818" y="139446"/>
                    <a:pt x="63722" y="141446"/>
                    <a:pt x="55531" y="141446"/>
                  </a:cubicBezTo>
                  <a:cubicBezTo>
                    <a:pt x="40386" y="141446"/>
                    <a:pt x="29623" y="137351"/>
                    <a:pt x="23241" y="129254"/>
                  </a:cubicBezTo>
                  <a:cubicBezTo>
                    <a:pt x="16859" y="121158"/>
                    <a:pt x="13716" y="107633"/>
                    <a:pt x="13716" y="88868"/>
                  </a:cubicBezTo>
                  <a:lnTo>
                    <a:pt x="13716" y="17812"/>
                  </a:lnTo>
                  <a:lnTo>
                    <a:pt x="0" y="13907"/>
                  </a:lnTo>
                  <a:lnTo>
                    <a:pt x="0" y="3143"/>
                  </a:lnTo>
                  <a:lnTo>
                    <a:pt x="34290" y="0"/>
                  </a:lnTo>
                  <a:lnTo>
                    <a:pt x="34576" y="0"/>
                  </a:lnTo>
                  <a:lnTo>
                    <a:pt x="39243" y="2953"/>
                  </a:lnTo>
                  <a:lnTo>
                    <a:pt x="39243" y="86868"/>
                  </a:lnTo>
                  <a:cubicBezTo>
                    <a:pt x="39243" y="96298"/>
                    <a:pt x="39910" y="103727"/>
                    <a:pt x="41338" y="109061"/>
                  </a:cubicBezTo>
                  <a:cubicBezTo>
                    <a:pt x="42672" y="114395"/>
                    <a:pt x="45149" y="118301"/>
                    <a:pt x="48673" y="120777"/>
                  </a:cubicBezTo>
                  <a:cubicBezTo>
                    <a:pt x="52197" y="123254"/>
                    <a:pt x="57245" y="124587"/>
                    <a:pt x="64008" y="124587"/>
                  </a:cubicBezTo>
                  <a:cubicBezTo>
                    <a:pt x="70485" y="124587"/>
                    <a:pt x="76676" y="123158"/>
                    <a:pt x="82391" y="120396"/>
                  </a:cubicBezTo>
                  <a:cubicBezTo>
                    <a:pt x="88106" y="117634"/>
                    <a:pt x="93059" y="114395"/>
                    <a:pt x="97346" y="110585"/>
                  </a:cubicBezTo>
                  <a:lnTo>
                    <a:pt x="97346" y="17812"/>
                  </a:lnTo>
                  <a:lnTo>
                    <a:pt x="79724" y="13907"/>
                  </a:lnTo>
                  <a:lnTo>
                    <a:pt x="79724" y="3143"/>
                  </a:lnTo>
                  <a:lnTo>
                    <a:pt x="116967" y="0"/>
                  </a:lnTo>
                  <a:lnTo>
                    <a:pt x="117253" y="0"/>
                  </a:lnTo>
                  <a:lnTo>
                    <a:pt x="122872" y="2953"/>
                  </a:lnTo>
                  <a:lnTo>
                    <a:pt x="122872" y="126302"/>
                  </a:lnTo>
                  <a:lnTo>
                    <a:pt x="137541" y="126302"/>
                  </a:lnTo>
                  <a:lnTo>
                    <a:pt x="137255" y="137351"/>
                  </a:lnTo>
                  <a:cubicBezTo>
                    <a:pt x="132683" y="138494"/>
                    <a:pt x="128778" y="139351"/>
                    <a:pt x="125349" y="140018"/>
                  </a:cubicBezTo>
                  <a:cubicBezTo>
                    <a:pt x="121920" y="140684"/>
                    <a:pt x="118110" y="140970"/>
                    <a:pt x="113729" y="140970"/>
                  </a:cubicBezTo>
                  <a:cubicBezTo>
                    <a:pt x="108966" y="140970"/>
                    <a:pt x="105632" y="140018"/>
                    <a:pt x="103442" y="13820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57">
              <a:extLst>
                <a:ext uri="{FF2B5EF4-FFF2-40B4-BE49-F238E27FC236}">
                  <a16:creationId xmlns:a16="http://schemas.microsoft.com/office/drawing/2014/main" id="{1FE8C1AE-3A78-669E-5804-D30EE60399D6}"/>
                </a:ext>
              </a:extLst>
            </p:cNvPr>
            <p:cNvSpPr/>
            <p:nvPr/>
          </p:nvSpPr>
          <p:spPr>
            <a:xfrm>
              <a:off x="12552997" y="6490494"/>
              <a:ext cx="66103" cy="200501"/>
            </a:xfrm>
            <a:custGeom>
              <a:avLst/>
              <a:gdLst>
                <a:gd name="connsiteX0" fmla="*/ 19907 w 66103"/>
                <a:gd name="connsiteY0" fmla="*/ 17907 h 200501"/>
                <a:gd name="connsiteX1" fmla="*/ 95 w 66103"/>
                <a:gd name="connsiteY1" fmla="*/ 15240 h 200501"/>
                <a:gd name="connsiteX2" fmla="*/ 95 w 66103"/>
                <a:gd name="connsiteY2" fmla="*/ 4763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907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907" y="17907"/>
                  </a:moveTo>
                  <a:lnTo>
                    <a:pt x="95" y="15240"/>
                  </a:lnTo>
                  <a:lnTo>
                    <a:pt x="95" y="4763"/>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907"/>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58">
              <a:extLst>
                <a:ext uri="{FF2B5EF4-FFF2-40B4-BE49-F238E27FC236}">
                  <a16:creationId xmlns:a16="http://schemas.microsoft.com/office/drawing/2014/main" id="{5E5737E6-2CA3-C9BF-CA25-FA9EEE824E0C}"/>
                </a:ext>
              </a:extLst>
            </p:cNvPr>
            <p:cNvSpPr/>
            <p:nvPr/>
          </p:nvSpPr>
          <p:spPr>
            <a:xfrm>
              <a:off x="11201876" y="6786054"/>
              <a:ext cx="177260" cy="181927"/>
            </a:xfrm>
            <a:custGeom>
              <a:avLst/>
              <a:gdLst>
                <a:gd name="connsiteX0" fmla="*/ 19621 w 177260"/>
                <a:gd name="connsiteY0" fmla="*/ 15240 h 181927"/>
                <a:gd name="connsiteX1" fmla="*/ 0 w 177260"/>
                <a:gd name="connsiteY1" fmla="*/ 12287 h 181927"/>
                <a:gd name="connsiteX2" fmla="*/ 0 w 177260"/>
                <a:gd name="connsiteY2" fmla="*/ 0 h 181927"/>
                <a:gd name="connsiteX3" fmla="*/ 45530 w 177260"/>
                <a:gd name="connsiteY3" fmla="*/ 0 h 181927"/>
                <a:gd name="connsiteX4" fmla="*/ 127064 w 177260"/>
                <a:gd name="connsiteY4" fmla="*/ 119443 h 181927"/>
                <a:gd name="connsiteX5" fmla="*/ 140780 w 177260"/>
                <a:gd name="connsiteY5" fmla="*/ 145352 h 181927"/>
                <a:gd name="connsiteX6" fmla="*/ 140780 w 177260"/>
                <a:gd name="connsiteY6" fmla="*/ 15240 h 181927"/>
                <a:gd name="connsiteX7" fmla="*/ 119539 w 177260"/>
                <a:gd name="connsiteY7" fmla="*/ 12287 h 181927"/>
                <a:gd name="connsiteX8" fmla="*/ 119539 w 177260"/>
                <a:gd name="connsiteY8" fmla="*/ 0 h 181927"/>
                <a:gd name="connsiteX9" fmla="*/ 177260 w 177260"/>
                <a:gd name="connsiteY9" fmla="*/ 0 h 181927"/>
                <a:gd name="connsiteX10" fmla="*/ 177260 w 177260"/>
                <a:gd name="connsiteY10" fmla="*/ 12287 h 181927"/>
                <a:gd name="connsiteX11" fmla="*/ 157639 w 177260"/>
                <a:gd name="connsiteY11" fmla="*/ 15240 h 181927"/>
                <a:gd name="connsiteX12" fmla="*/ 157639 w 177260"/>
                <a:gd name="connsiteY12" fmla="*/ 181928 h 181927"/>
                <a:gd name="connsiteX13" fmla="*/ 138303 w 177260"/>
                <a:gd name="connsiteY13" fmla="*/ 181928 h 181927"/>
                <a:gd name="connsiteX14" fmla="*/ 55055 w 177260"/>
                <a:gd name="connsiteY14" fmla="*/ 59722 h 181927"/>
                <a:gd name="connsiteX15" fmla="*/ 36195 w 177260"/>
                <a:gd name="connsiteY15" fmla="*/ 27432 h 181927"/>
                <a:gd name="connsiteX16" fmla="*/ 36195 w 177260"/>
                <a:gd name="connsiteY16" fmla="*/ 167450 h 181927"/>
                <a:gd name="connsiteX17" fmla="*/ 59436 w 177260"/>
                <a:gd name="connsiteY17" fmla="*/ 169926 h 181927"/>
                <a:gd name="connsiteX18" fmla="*/ 59436 w 177260"/>
                <a:gd name="connsiteY18" fmla="*/ 181928 h 181927"/>
                <a:gd name="connsiteX19" fmla="*/ 0 w 177260"/>
                <a:gd name="connsiteY19" fmla="*/ 181928 h 181927"/>
                <a:gd name="connsiteX20" fmla="*/ 0 w 177260"/>
                <a:gd name="connsiteY20" fmla="*/ 169926 h 181927"/>
                <a:gd name="connsiteX21" fmla="*/ 19621 w 177260"/>
                <a:gd name="connsiteY21" fmla="*/ 167259 h 181927"/>
                <a:gd name="connsiteX22" fmla="*/ 19621 w 177260"/>
                <a:gd name="connsiteY22" fmla="*/ 15240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260" h="181927">
                  <a:moveTo>
                    <a:pt x="19621" y="15240"/>
                  </a:moveTo>
                  <a:lnTo>
                    <a:pt x="0" y="12287"/>
                  </a:lnTo>
                  <a:lnTo>
                    <a:pt x="0" y="0"/>
                  </a:lnTo>
                  <a:lnTo>
                    <a:pt x="45530" y="0"/>
                  </a:lnTo>
                  <a:lnTo>
                    <a:pt x="127064" y="119443"/>
                  </a:lnTo>
                  <a:lnTo>
                    <a:pt x="140780" y="145352"/>
                  </a:lnTo>
                  <a:lnTo>
                    <a:pt x="140780" y="15240"/>
                  </a:lnTo>
                  <a:lnTo>
                    <a:pt x="119539" y="12287"/>
                  </a:lnTo>
                  <a:lnTo>
                    <a:pt x="119539" y="0"/>
                  </a:lnTo>
                  <a:lnTo>
                    <a:pt x="177260" y="0"/>
                  </a:lnTo>
                  <a:lnTo>
                    <a:pt x="177260" y="12287"/>
                  </a:lnTo>
                  <a:lnTo>
                    <a:pt x="157639" y="15240"/>
                  </a:lnTo>
                  <a:lnTo>
                    <a:pt x="157639" y="181928"/>
                  </a:lnTo>
                  <a:lnTo>
                    <a:pt x="138303" y="181928"/>
                  </a:lnTo>
                  <a:lnTo>
                    <a:pt x="55055" y="59722"/>
                  </a:lnTo>
                  <a:lnTo>
                    <a:pt x="36195" y="27432"/>
                  </a:lnTo>
                  <a:lnTo>
                    <a:pt x="36195" y="167450"/>
                  </a:lnTo>
                  <a:lnTo>
                    <a:pt x="59436" y="169926"/>
                  </a:lnTo>
                  <a:lnTo>
                    <a:pt x="59436" y="181928"/>
                  </a:lnTo>
                  <a:lnTo>
                    <a:pt x="0" y="181928"/>
                  </a:lnTo>
                  <a:lnTo>
                    <a:pt x="0" y="169926"/>
                  </a:lnTo>
                  <a:lnTo>
                    <a:pt x="19621" y="167259"/>
                  </a:lnTo>
                  <a:lnTo>
                    <a:pt x="19621" y="15240"/>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59">
              <a:extLst>
                <a:ext uri="{FF2B5EF4-FFF2-40B4-BE49-F238E27FC236}">
                  <a16:creationId xmlns:a16="http://schemas.microsoft.com/office/drawing/2014/main" id="{429AC53B-624D-96AA-DF4A-2E7BC72535FD}"/>
                </a:ext>
              </a:extLst>
            </p:cNvPr>
            <p:cNvSpPr/>
            <p:nvPr/>
          </p:nvSpPr>
          <p:spPr>
            <a:xfrm>
              <a:off x="11396091"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2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6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8 w 120205"/>
                <a:gd name="connsiteY14" fmla="*/ 48197 h 141541"/>
                <a:gd name="connsiteX15" fmla="*/ 105728 w 120205"/>
                <a:gd name="connsiteY15" fmla="*/ 126778 h 141541"/>
                <a:gd name="connsiteX16" fmla="*/ 120206 w 120205"/>
                <a:gd name="connsiteY16" fmla="*/ 126778 h 141541"/>
                <a:gd name="connsiteX17" fmla="*/ 120206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865" y="18955"/>
                    <a:pt x="53435" y="18955"/>
                  </a:cubicBezTo>
                  <a:cubicBezTo>
                    <a:pt x="45148" y="18955"/>
                    <a:pt x="37624" y="20098"/>
                    <a:pt x="31052" y="22479"/>
                  </a:cubicBezTo>
                  <a:cubicBezTo>
                    <a:pt x="24479" y="24860"/>
                    <a:pt x="17907" y="27718"/>
                    <a:pt x="11335" y="31147"/>
                  </a:cubicBezTo>
                  <a:lnTo>
                    <a:pt x="5239" y="18383"/>
                  </a:lnTo>
                  <a:cubicBezTo>
                    <a:pt x="7334" y="16574"/>
                    <a:pt x="11240" y="14192"/>
                    <a:pt x="16954" y="11240"/>
                  </a:cubicBezTo>
                  <a:cubicBezTo>
                    <a:pt x="22669" y="8287"/>
                    <a:pt x="29242" y="5715"/>
                    <a:pt x="36766" y="3429"/>
                  </a:cubicBezTo>
                  <a:cubicBezTo>
                    <a:pt x="44291" y="1143"/>
                    <a:pt x="51816" y="0"/>
                    <a:pt x="59245" y="0"/>
                  </a:cubicBezTo>
                  <a:cubicBezTo>
                    <a:pt x="70866" y="0"/>
                    <a:pt x="80010" y="1619"/>
                    <a:pt x="86773" y="4763"/>
                  </a:cubicBezTo>
                  <a:cubicBezTo>
                    <a:pt x="93536" y="7906"/>
                    <a:pt x="98393" y="13049"/>
                    <a:pt x="101346" y="20098"/>
                  </a:cubicBezTo>
                  <a:cubicBezTo>
                    <a:pt x="104299" y="27146"/>
                    <a:pt x="105728" y="36481"/>
                    <a:pt x="105728" y="48197"/>
                  </a:cubicBezTo>
                  <a:lnTo>
                    <a:pt x="105728" y="126778"/>
                  </a:lnTo>
                  <a:lnTo>
                    <a:pt x="120206" y="126778"/>
                  </a:lnTo>
                  <a:lnTo>
                    <a:pt x="120206" y="137636"/>
                  </a:lnTo>
                  <a:cubicBezTo>
                    <a:pt x="116967" y="138494"/>
                    <a:pt x="112776" y="139255"/>
                    <a:pt x="107823" y="140113"/>
                  </a:cubicBezTo>
                  <a:cubicBezTo>
                    <a:pt x="102870" y="140875"/>
                    <a:pt x="98489"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817" y="139446"/>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2"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60">
              <a:extLst>
                <a:ext uri="{FF2B5EF4-FFF2-40B4-BE49-F238E27FC236}">
                  <a16:creationId xmlns:a16="http://schemas.microsoft.com/office/drawing/2014/main" id="{0C364071-2B4B-E2E5-8D70-EAEC96C49D6E}"/>
                </a:ext>
              </a:extLst>
            </p:cNvPr>
            <p:cNvSpPr/>
            <p:nvPr/>
          </p:nvSpPr>
          <p:spPr>
            <a:xfrm>
              <a:off x="11530107" y="6796817"/>
              <a:ext cx="88011" cy="237743"/>
            </a:xfrm>
            <a:custGeom>
              <a:avLst/>
              <a:gdLst>
                <a:gd name="connsiteX0" fmla="*/ 24479 w 88011"/>
                <a:gd name="connsiteY0" fmla="*/ 167164 h 237743"/>
                <a:gd name="connsiteX1" fmla="*/ 17621 w 88011"/>
                <a:gd name="connsiteY1" fmla="*/ 145351 h 237743"/>
                <a:gd name="connsiteX2" fmla="*/ 17621 w 88011"/>
                <a:gd name="connsiteY2" fmla="*/ 51340 h 237743"/>
                <a:gd name="connsiteX3" fmla="*/ 0 w 88011"/>
                <a:gd name="connsiteY3" fmla="*/ 51340 h 237743"/>
                <a:gd name="connsiteX4" fmla="*/ 0 w 88011"/>
                <a:gd name="connsiteY4" fmla="*/ 40386 h 237743"/>
                <a:gd name="connsiteX5" fmla="*/ 6858 w 88011"/>
                <a:gd name="connsiteY5" fmla="*/ 38672 h 237743"/>
                <a:gd name="connsiteX6" fmla="*/ 14478 w 88011"/>
                <a:gd name="connsiteY6" fmla="*/ 36004 h 237743"/>
                <a:gd name="connsiteX7" fmla="*/ 20574 w 88011"/>
                <a:gd name="connsiteY7" fmla="*/ 27242 h 237743"/>
                <a:gd name="connsiteX8" fmla="*/ 25241 w 88011"/>
                <a:gd name="connsiteY8" fmla="*/ 12287 h 237743"/>
                <a:gd name="connsiteX9" fmla="*/ 28385 w 88011"/>
                <a:gd name="connsiteY9" fmla="*/ 0 h 237743"/>
                <a:gd name="connsiteX10" fmla="*/ 42767 w 88011"/>
                <a:gd name="connsiteY10" fmla="*/ 0 h 237743"/>
                <a:gd name="connsiteX11" fmla="*/ 43244 w 88011"/>
                <a:gd name="connsiteY11" fmla="*/ 35243 h 237743"/>
                <a:gd name="connsiteX12" fmla="*/ 84106 w 88011"/>
                <a:gd name="connsiteY12" fmla="*/ 35243 h 237743"/>
                <a:gd name="connsiteX13" fmla="*/ 84106 w 88011"/>
                <a:gd name="connsiteY13" fmla="*/ 51435 h 237743"/>
                <a:gd name="connsiteX14" fmla="*/ 43244 w 88011"/>
                <a:gd name="connsiteY14" fmla="*/ 51435 h 237743"/>
                <a:gd name="connsiteX15" fmla="*/ 43244 w 88011"/>
                <a:gd name="connsiteY15" fmla="*/ 126587 h 237743"/>
                <a:gd name="connsiteX16" fmla="*/ 44101 w 88011"/>
                <a:gd name="connsiteY16" fmla="*/ 146209 h 237743"/>
                <a:gd name="connsiteX17" fmla="*/ 47816 w 88011"/>
                <a:gd name="connsiteY17" fmla="*/ 153543 h 237743"/>
                <a:gd name="connsiteX18" fmla="*/ 57436 w 88011"/>
                <a:gd name="connsiteY18" fmla="*/ 155258 h 237743"/>
                <a:gd name="connsiteX19" fmla="*/ 72009 w 88011"/>
                <a:gd name="connsiteY19" fmla="*/ 153543 h 237743"/>
                <a:gd name="connsiteX20" fmla="*/ 84392 w 88011"/>
                <a:gd name="connsiteY20" fmla="*/ 149828 h 237743"/>
                <a:gd name="connsiteX21" fmla="*/ 88011 w 88011"/>
                <a:gd name="connsiteY21" fmla="*/ 160877 h 237743"/>
                <a:gd name="connsiteX22" fmla="*/ 69056 w 88011"/>
                <a:gd name="connsiteY22" fmla="*/ 169450 h 237743"/>
                <a:gd name="connsiteX23" fmla="*/ 45244 w 88011"/>
                <a:gd name="connsiteY23" fmla="*/ 173641 h 237743"/>
                <a:gd name="connsiteX24" fmla="*/ 24479 w 88011"/>
                <a:gd name="connsiteY24" fmla="*/ 167164 h 237743"/>
                <a:gd name="connsiteX25" fmla="*/ 62103 w 88011"/>
                <a:gd name="connsiteY25" fmla="*/ 220313 h 237743"/>
                <a:gd name="connsiteX26" fmla="*/ 53816 w 88011"/>
                <a:gd name="connsiteY26" fmla="*/ 232315 h 237743"/>
                <a:gd name="connsiteX27" fmla="*/ 46768 w 88011"/>
                <a:gd name="connsiteY27" fmla="*/ 237744 h 237743"/>
                <a:gd name="connsiteX28" fmla="*/ 46482 w 88011"/>
                <a:gd name="connsiteY28" fmla="*/ 237744 h 237743"/>
                <a:gd name="connsiteX29" fmla="*/ 38195 w 88011"/>
                <a:gd name="connsiteY29" fmla="*/ 233363 h 237743"/>
                <a:gd name="connsiteX30" fmla="*/ 37910 w 88011"/>
                <a:gd name="connsiteY30" fmla="*/ 231934 h 237743"/>
                <a:gd name="connsiteX31" fmla="*/ 43529 w 88011"/>
                <a:gd name="connsiteY31" fmla="*/ 225362 h 237743"/>
                <a:gd name="connsiteX32" fmla="*/ 45720 w 88011"/>
                <a:gd name="connsiteY32" fmla="*/ 215075 h 237743"/>
                <a:gd name="connsiteX33" fmla="*/ 44387 w 88011"/>
                <a:gd name="connsiteY33" fmla="*/ 209931 h 237743"/>
                <a:gd name="connsiteX34" fmla="*/ 40577 w 88011"/>
                <a:gd name="connsiteY34" fmla="*/ 206312 h 237743"/>
                <a:gd name="connsiteX35" fmla="*/ 35719 w 88011"/>
                <a:gd name="connsiteY35" fmla="*/ 196501 h 237743"/>
                <a:gd name="connsiteX36" fmla="*/ 39910 w 88011"/>
                <a:gd name="connsiteY36" fmla="*/ 187452 h 237743"/>
                <a:gd name="connsiteX37" fmla="*/ 48673 w 88011"/>
                <a:gd name="connsiteY37" fmla="*/ 184785 h 237743"/>
                <a:gd name="connsiteX38" fmla="*/ 49625 w 88011"/>
                <a:gd name="connsiteY38" fmla="*/ 184785 h 237743"/>
                <a:gd name="connsiteX39" fmla="*/ 61341 w 88011"/>
                <a:gd name="connsiteY39" fmla="*/ 189928 h 237743"/>
                <a:gd name="connsiteX40" fmla="*/ 65723 w 88011"/>
                <a:gd name="connsiteY40" fmla="*/ 204406 h 237743"/>
                <a:gd name="connsiteX41" fmla="*/ 62103 w 88011"/>
                <a:gd name="connsiteY41" fmla="*/ 220313 h 23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011" h="237743">
                  <a:moveTo>
                    <a:pt x="24479" y="167164"/>
                  </a:moveTo>
                  <a:cubicBezTo>
                    <a:pt x="19907" y="162877"/>
                    <a:pt x="17621" y="155639"/>
                    <a:pt x="17621" y="145351"/>
                  </a:cubicBezTo>
                  <a:lnTo>
                    <a:pt x="17621" y="51340"/>
                  </a:lnTo>
                  <a:lnTo>
                    <a:pt x="0" y="51340"/>
                  </a:lnTo>
                  <a:lnTo>
                    <a:pt x="0" y="40386"/>
                  </a:lnTo>
                  <a:cubicBezTo>
                    <a:pt x="857" y="40196"/>
                    <a:pt x="3143" y="39624"/>
                    <a:pt x="6858" y="38672"/>
                  </a:cubicBezTo>
                  <a:cubicBezTo>
                    <a:pt x="10573" y="37719"/>
                    <a:pt x="13145" y="36767"/>
                    <a:pt x="14478" y="36004"/>
                  </a:cubicBezTo>
                  <a:cubicBezTo>
                    <a:pt x="17050" y="34576"/>
                    <a:pt x="19145" y="31623"/>
                    <a:pt x="20574" y="27242"/>
                  </a:cubicBezTo>
                  <a:cubicBezTo>
                    <a:pt x="21908" y="24098"/>
                    <a:pt x="23432" y="19145"/>
                    <a:pt x="25241" y="12287"/>
                  </a:cubicBezTo>
                  <a:cubicBezTo>
                    <a:pt x="27051" y="5429"/>
                    <a:pt x="28099" y="1333"/>
                    <a:pt x="28385" y="0"/>
                  </a:cubicBezTo>
                  <a:lnTo>
                    <a:pt x="42767" y="0"/>
                  </a:lnTo>
                  <a:lnTo>
                    <a:pt x="43244" y="35243"/>
                  </a:lnTo>
                  <a:lnTo>
                    <a:pt x="84106" y="35243"/>
                  </a:lnTo>
                  <a:lnTo>
                    <a:pt x="84106" y="51435"/>
                  </a:lnTo>
                  <a:lnTo>
                    <a:pt x="43244" y="51435"/>
                  </a:lnTo>
                  <a:lnTo>
                    <a:pt x="43244" y="126587"/>
                  </a:lnTo>
                  <a:cubicBezTo>
                    <a:pt x="43244" y="135922"/>
                    <a:pt x="43529" y="142399"/>
                    <a:pt x="44101" y="146209"/>
                  </a:cubicBezTo>
                  <a:cubicBezTo>
                    <a:pt x="44672" y="149924"/>
                    <a:pt x="45911" y="152400"/>
                    <a:pt x="47816" y="153543"/>
                  </a:cubicBezTo>
                  <a:cubicBezTo>
                    <a:pt x="49721" y="154686"/>
                    <a:pt x="52959" y="155258"/>
                    <a:pt x="57436" y="155258"/>
                  </a:cubicBezTo>
                  <a:cubicBezTo>
                    <a:pt x="61817" y="155258"/>
                    <a:pt x="66675" y="154686"/>
                    <a:pt x="72009" y="153543"/>
                  </a:cubicBezTo>
                  <a:cubicBezTo>
                    <a:pt x="77343" y="152400"/>
                    <a:pt x="81439" y="151162"/>
                    <a:pt x="84392" y="149828"/>
                  </a:cubicBezTo>
                  <a:lnTo>
                    <a:pt x="88011" y="160877"/>
                  </a:lnTo>
                  <a:cubicBezTo>
                    <a:pt x="84106" y="163830"/>
                    <a:pt x="77724" y="166688"/>
                    <a:pt x="69056" y="169450"/>
                  </a:cubicBezTo>
                  <a:cubicBezTo>
                    <a:pt x="60293" y="172212"/>
                    <a:pt x="52388" y="173641"/>
                    <a:pt x="45244" y="173641"/>
                  </a:cubicBezTo>
                  <a:cubicBezTo>
                    <a:pt x="35909" y="173546"/>
                    <a:pt x="28956" y="171450"/>
                    <a:pt x="24479" y="167164"/>
                  </a:cubicBezTo>
                  <a:close/>
                  <a:moveTo>
                    <a:pt x="62103" y="220313"/>
                  </a:moveTo>
                  <a:cubicBezTo>
                    <a:pt x="59627" y="225171"/>
                    <a:pt x="56864" y="229172"/>
                    <a:pt x="53816" y="232315"/>
                  </a:cubicBezTo>
                  <a:cubicBezTo>
                    <a:pt x="50673" y="235458"/>
                    <a:pt x="48387" y="237173"/>
                    <a:pt x="46768" y="237744"/>
                  </a:cubicBezTo>
                  <a:lnTo>
                    <a:pt x="46482" y="237744"/>
                  </a:lnTo>
                  <a:lnTo>
                    <a:pt x="38195" y="233363"/>
                  </a:lnTo>
                  <a:lnTo>
                    <a:pt x="37910" y="231934"/>
                  </a:lnTo>
                  <a:cubicBezTo>
                    <a:pt x="40196" y="230791"/>
                    <a:pt x="42101" y="228600"/>
                    <a:pt x="43529" y="225362"/>
                  </a:cubicBezTo>
                  <a:cubicBezTo>
                    <a:pt x="44958" y="222123"/>
                    <a:pt x="45720" y="218694"/>
                    <a:pt x="45720" y="215075"/>
                  </a:cubicBezTo>
                  <a:cubicBezTo>
                    <a:pt x="45720" y="212979"/>
                    <a:pt x="45244" y="211265"/>
                    <a:pt x="44387" y="209931"/>
                  </a:cubicBezTo>
                  <a:cubicBezTo>
                    <a:pt x="43529" y="208598"/>
                    <a:pt x="42196" y="207359"/>
                    <a:pt x="40577" y="206312"/>
                  </a:cubicBezTo>
                  <a:cubicBezTo>
                    <a:pt x="37338" y="204026"/>
                    <a:pt x="35719" y="200787"/>
                    <a:pt x="35719" y="196501"/>
                  </a:cubicBezTo>
                  <a:cubicBezTo>
                    <a:pt x="35719" y="192215"/>
                    <a:pt x="37052" y="189262"/>
                    <a:pt x="39910" y="187452"/>
                  </a:cubicBezTo>
                  <a:cubicBezTo>
                    <a:pt x="42672" y="185642"/>
                    <a:pt x="45625" y="184785"/>
                    <a:pt x="48673" y="184785"/>
                  </a:cubicBezTo>
                  <a:lnTo>
                    <a:pt x="49625" y="184785"/>
                  </a:lnTo>
                  <a:cubicBezTo>
                    <a:pt x="54483" y="184785"/>
                    <a:pt x="58388" y="186500"/>
                    <a:pt x="61341" y="189928"/>
                  </a:cubicBezTo>
                  <a:cubicBezTo>
                    <a:pt x="64294" y="193358"/>
                    <a:pt x="65723" y="198120"/>
                    <a:pt x="65723" y="204406"/>
                  </a:cubicBezTo>
                  <a:cubicBezTo>
                    <a:pt x="65818" y="210026"/>
                    <a:pt x="64580" y="215360"/>
                    <a:pt x="62103" y="2203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61">
              <a:extLst>
                <a:ext uri="{FF2B5EF4-FFF2-40B4-BE49-F238E27FC236}">
                  <a16:creationId xmlns:a16="http://schemas.microsoft.com/office/drawing/2014/main" id="{15BAB1DC-FD82-9D1E-F858-E455C8EC4B00}"/>
                </a:ext>
              </a:extLst>
            </p:cNvPr>
            <p:cNvSpPr/>
            <p:nvPr/>
          </p:nvSpPr>
          <p:spPr>
            <a:xfrm>
              <a:off x="11632311" y="6773862"/>
              <a:ext cx="64865" cy="194119"/>
            </a:xfrm>
            <a:custGeom>
              <a:avLst/>
              <a:gdLst>
                <a:gd name="connsiteX0" fmla="*/ 19907 w 64865"/>
                <a:gd name="connsiteY0" fmla="*/ 77057 h 194119"/>
                <a:gd name="connsiteX1" fmla="*/ 1333 w 64865"/>
                <a:gd name="connsiteY1" fmla="*/ 72676 h 194119"/>
                <a:gd name="connsiteX2" fmla="*/ 1333 w 64865"/>
                <a:gd name="connsiteY2" fmla="*/ 59722 h 194119"/>
                <a:gd name="connsiteX3" fmla="*/ 39243 w 64865"/>
                <a:gd name="connsiteY3" fmla="*/ 55054 h 194119"/>
                <a:gd name="connsiteX4" fmla="*/ 39719 w 64865"/>
                <a:gd name="connsiteY4" fmla="*/ 55054 h 194119"/>
                <a:gd name="connsiteX5" fmla="*/ 45339 w 64865"/>
                <a:gd name="connsiteY5" fmla="*/ 59436 h 194119"/>
                <a:gd name="connsiteX6" fmla="*/ 45339 w 64865"/>
                <a:gd name="connsiteY6" fmla="*/ 180118 h 194119"/>
                <a:gd name="connsiteX7" fmla="*/ 64865 w 64865"/>
                <a:gd name="connsiteY7" fmla="*/ 182118 h 194119"/>
                <a:gd name="connsiteX8" fmla="*/ 64865 w 64865"/>
                <a:gd name="connsiteY8" fmla="*/ 194120 h 194119"/>
                <a:gd name="connsiteX9" fmla="*/ 0 w 64865"/>
                <a:gd name="connsiteY9" fmla="*/ 194120 h 194119"/>
                <a:gd name="connsiteX10" fmla="*/ 0 w 64865"/>
                <a:gd name="connsiteY10" fmla="*/ 182118 h 194119"/>
                <a:gd name="connsiteX11" fmla="*/ 19812 w 64865"/>
                <a:gd name="connsiteY11" fmla="*/ 179927 h 194119"/>
                <a:gd name="connsiteX12" fmla="*/ 19812 w 64865"/>
                <a:gd name="connsiteY12" fmla="*/ 77057 h 194119"/>
                <a:gd name="connsiteX13" fmla="*/ 17907 w 64865"/>
                <a:gd name="connsiteY13" fmla="*/ 29337 h 194119"/>
                <a:gd name="connsiteX14" fmla="*/ 14002 w 64865"/>
                <a:gd name="connsiteY14" fmla="*/ 18097 h 194119"/>
                <a:gd name="connsiteX15" fmla="*/ 18764 w 64865"/>
                <a:gd name="connsiteY15" fmla="*/ 5144 h 194119"/>
                <a:gd name="connsiteX16" fmla="*/ 31814 w 64865"/>
                <a:gd name="connsiteY16" fmla="*/ 0 h 194119"/>
                <a:gd name="connsiteX17" fmla="*/ 44101 w 64865"/>
                <a:gd name="connsiteY17" fmla="*/ 4381 h 194119"/>
                <a:gd name="connsiteX18" fmla="*/ 48006 w 64865"/>
                <a:gd name="connsiteY18" fmla="*/ 15621 h 194119"/>
                <a:gd name="connsiteX19" fmla="*/ 43243 w 64865"/>
                <a:gd name="connsiteY19" fmla="*/ 28861 h 194119"/>
                <a:gd name="connsiteX20" fmla="*/ 29908 w 64865"/>
                <a:gd name="connsiteY20" fmla="*/ 33719 h 194119"/>
                <a:gd name="connsiteX21" fmla="*/ 29623 w 64865"/>
                <a:gd name="connsiteY21" fmla="*/ 33719 h 194119"/>
                <a:gd name="connsiteX22" fmla="*/ 17907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907" y="77057"/>
                  </a:moveTo>
                  <a:lnTo>
                    <a:pt x="1333" y="72676"/>
                  </a:lnTo>
                  <a:lnTo>
                    <a:pt x="1333" y="59722"/>
                  </a:lnTo>
                  <a:lnTo>
                    <a:pt x="39243" y="55054"/>
                  </a:lnTo>
                  <a:lnTo>
                    <a:pt x="39719" y="55054"/>
                  </a:lnTo>
                  <a:lnTo>
                    <a:pt x="45339" y="59436"/>
                  </a:lnTo>
                  <a:lnTo>
                    <a:pt x="45339" y="180118"/>
                  </a:lnTo>
                  <a:lnTo>
                    <a:pt x="64865" y="182118"/>
                  </a:lnTo>
                  <a:lnTo>
                    <a:pt x="64865" y="194120"/>
                  </a:lnTo>
                  <a:lnTo>
                    <a:pt x="0" y="194120"/>
                  </a:lnTo>
                  <a:lnTo>
                    <a:pt x="0" y="182118"/>
                  </a:lnTo>
                  <a:lnTo>
                    <a:pt x="19812" y="179927"/>
                  </a:lnTo>
                  <a:lnTo>
                    <a:pt x="19812" y="77057"/>
                  </a:lnTo>
                  <a:close/>
                  <a:moveTo>
                    <a:pt x="17907" y="29337"/>
                  </a:moveTo>
                  <a:cubicBezTo>
                    <a:pt x="15335" y="26384"/>
                    <a:pt x="14002" y="22670"/>
                    <a:pt x="14002" y="18097"/>
                  </a:cubicBezTo>
                  <a:cubicBezTo>
                    <a:pt x="14002" y="12859"/>
                    <a:pt x="15621" y="8572"/>
                    <a:pt x="18764" y="5144"/>
                  </a:cubicBezTo>
                  <a:cubicBezTo>
                    <a:pt x="21907" y="1715"/>
                    <a:pt x="26289" y="0"/>
                    <a:pt x="31814" y="0"/>
                  </a:cubicBezTo>
                  <a:cubicBezTo>
                    <a:pt x="37338" y="0"/>
                    <a:pt x="41434" y="1429"/>
                    <a:pt x="44101" y="4381"/>
                  </a:cubicBezTo>
                  <a:cubicBezTo>
                    <a:pt x="46672" y="7334"/>
                    <a:pt x="48006" y="11049"/>
                    <a:pt x="48006" y="15621"/>
                  </a:cubicBezTo>
                  <a:cubicBezTo>
                    <a:pt x="48006" y="21145"/>
                    <a:pt x="46387" y="25527"/>
                    <a:pt x="43243" y="28861"/>
                  </a:cubicBezTo>
                  <a:cubicBezTo>
                    <a:pt x="40100" y="32099"/>
                    <a:pt x="35623" y="33719"/>
                    <a:pt x="29908" y="33719"/>
                  </a:cubicBezTo>
                  <a:lnTo>
                    <a:pt x="29623" y="33719"/>
                  </a:lnTo>
                  <a:cubicBezTo>
                    <a:pt x="24479" y="33719"/>
                    <a:pt x="20574" y="32290"/>
                    <a:pt x="17907"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62">
              <a:extLst>
                <a:ext uri="{FF2B5EF4-FFF2-40B4-BE49-F238E27FC236}">
                  <a16:creationId xmlns:a16="http://schemas.microsoft.com/office/drawing/2014/main" id="{91847E82-AC62-8FD9-D78A-0C9A0E05108E}"/>
                </a:ext>
              </a:extLst>
            </p:cNvPr>
            <p:cNvSpPr/>
            <p:nvPr/>
          </p:nvSpPr>
          <p:spPr>
            <a:xfrm>
              <a:off x="11714607" y="6828440"/>
              <a:ext cx="126587" cy="142208"/>
            </a:xfrm>
            <a:custGeom>
              <a:avLst/>
              <a:gdLst>
                <a:gd name="connsiteX0" fmla="*/ 9049 w 126587"/>
                <a:gd name="connsiteY0" fmla="*/ 33052 h 142208"/>
                <a:gd name="connsiteX1" fmla="*/ 32956 w 126587"/>
                <a:gd name="connsiteY1" fmla="*/ 8477 h 142208"/>
                <a:gd name="connsiteX2" fmla="*/ 64675 w 126587"/>
                <a:gd name="connsiteY2" fmla="*/ 0 h 142208"/>
                <a:gd name="connsiteX3" fmla="*/ 111062 w 126587"/>
                <a:gd name="connsiteY3" fmla="*/ 19622 h 142208"/>
                <a:gd name="connsiteX4" fmla="*/ 126587 w 126587"/>
                <a:gd name="connsiteY4" fmla="*/ 71056 h 142208"/>
                <a:gd name="connsiteX5" fmla="*/ 117539 w 126587"/>
                <a:gd name="connsiteY5" fmla="*/ 109442 h 142208"/>
                <a:gd name="connsiteX6" fmla="*/ 93631 w 126587"/>
                <a:gd name="connsiteY6" fmla="*/ 133922 h 142208"/>
                <a:gd name="connsiteX7" fmla="*/ 61913 w 126587"/>
                <a:gd name="connsiteY7" fmla="*/ 142208 h 142208"/>
                <a:gd name="connsiteX8" fmla="*/ 15526 w 126587"/>
                <a:gd name="connsiteY8" fmla="*/ 122587 h 142208"/>
                <a:gd name="connsiteX9" fmla="*/ 0 w 126587"/>
                <a:gd name="connsiteY9" fmla="*/ 71152 h 142208"/>
                <a:gd name="connsiteX10" fmla="*/ 9049 w 126587"/>
                <a:gd name="connsiteY10" fmla="*/ 33052 h 142208"/>
                <a:gd name="connsiteX11" fmla="*/ 89344 w 126587"/>
                <a:gd name="connsiteY11" fmla="*/ 114300 h 142208"/>
                <a:gd name="connsiteX12" fmla="*/ 98393 w 126587"/>
                <a:gd name="connsiteY12" fmla="*/ 72962 h 142208"/>
                <a:gd name="connsiteX13" fmla="*/ 90106 w 126587"/>
                <a:gd name="connsiteY13" fmla="*/ 29908 h 142208"/>
                <a:gd name="connsiteX14" fmla="*/ 63437 w 126587"/>
                <a:gd name="connsiteY14" fmla="*/ 14002 h 142208"/>
                <a:gd name="connsiteX15" fmla="*/ 37338 w 126587"/>
                <a:gd name="connsiteY15" fmla="*/ 27908 h 142208"/>
                <a:gd name="connsiteX16" fmla="*/ 28194 w 126587"/>
                <a:gd name="connsiteY16" fmla="*/ 69247 h 142208"/>
                <a:gd name="connsiteX17" fmla="*/ 36767 w 126587"/>
                <a:gd name="connsiteY17" fmla="*/ 112300 h 142208"/>
                <a:gd name="connsiteX18" fmla="*/ 63437 w 126587"/>
                <a:gd name="connsiteY18" fmla="*/ 128206 h 142208"/>
                <a:gd name="connsiteX19" fmla="*/ 89344 w 126587"/>
                <a:gd name="connsiteY19" fmla="*/ 114300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87" h="142208">
                  <a:moveTo>
                    <a:pt x="9049" y="33052"/>
                  </a:moveTo>
                  <a:cubicBezTo>
                    <a:pt x="15049" y="22289"/>
                    <a:pt x="23050" y="14097"/>
                    <a:pt x="32956" y="8477"/>
                  </a:cubicBezTo>
                  <a:cubicBezTo>
                    <a:pt x="42863" y="2857"/>
                    <a:pt x="53340" y="0"/>
                    <a:pt x="64675" y="0"/>
                  </a:cubicBezTo>
                  <a:cubicBezTo>
                    <a:pt x="85249" y="0"/>
                    <a:pt x="100679" y="6572"/>
                    <a:pt x="111062" y="19622"/>
                  </a:cubicBezTo>
                  <a:cubicBezTo>
                    <a:pt x="121444" y="32671"/>
                    <a:pt x="126587" y="49816"/>
                    <a:pt x="126587" y="71056"/>
                  </a:cubicBezTo>
                  <a:cubicBezTo>
                    <a:pt x="126587" y="85916"/>
                    <a:pt x="123539" y="98679"/>
                    <a:pt x="117539" y="109442"/>
                  </a:cubicBezTo>
                  <a:cubicBezTo>
                    <a:pt x="111538" y="120205"/>
                    <a:pt x="103537" y="128397"/>
                    <a:pt x="93631" y="133922"/>
                  </a:cubicBezTo>
                  <a:cubicBezTo>
                    <a:pt x="83725" y="139446"/>
                    <a:pt x="73247" y="142208"/>
                    <a:pt x="61913" y="142208"/>
                  </a:cubicBezTo>
                  <a:cubicBezTo>
                    <a:pt x="41339" y="142208"/>
                    <a:pt x="25908" y="135636"/>
                    <a:pt x="15526" y="122587"/>
                  </a:cubicBezTo>
                  <a:cubicBezTo>
                    <a:pt x="5143" y="109538"/>
                    <a:pt x="0" y="92393"/>
                    <a:pt x="0" y="71152"/>
                  </a:cubicBezTo>
                  <a:cubicBezTo>
                    <a:pt x="0" y="56483"/>
                    <a:pt x="3048" y="43815"/>
                    <a:pt x="9049" y="33052"/>
                  </a:cubicBezTo>
                  <a:close/>
                  <a:moveTo>
                    <a:pt x="89344" y="114300"/>
                  </a:moveTo>
                  <a:cubicBezTo>
                    <a:pt x="95345" y="104966"/>
                    <a:pt x="98393" y="91250"/>
                    <a:pt x="98393" y="72962"/>
                  </a:cubicBezTo>
                  <a:cubicBezTo>
                    <a:pt x="98393" y="54864"/>
                    <a:pt x="95631" y="40481"/>
                    <a:pt x="90106" y="29908"/>
                  </a:cubicBezTo>
                  <a:cubicBezTo>
                    <a:pt x="84582" y="19336"/>
                    <a:pt x="75628" y="14002"/>
                    <a:pt x="63437" y="14002"/>
                  </a:cubicBezTo>
                  <a:cubicBezTo>
                    <a:pt x="52197" y="14002"/>
                    <a:pt x="43529" y="18669"/>
                    <a:pt x="37338" y="27908"/>
                  </a:cubicBezTo>
                  <a:cubicBezTo>
                    <a:pt x="31242" y="37243"/>
                    <a:pt x="28194" y="50959"/>
                    <a:pt x="28194" y="69247"/>
                  </a:cubicBezTo>
                  <a:cubicBezTo>
                    <a:pt x="28194" y="87344"/>
                    <a:pt x="31051" y="101727"/>
                    <a:pt x="36767" y="112300"/>
                  </a:cubicBezTo>
                  <a:cubicBezTo>
                    <a:pt x="42481" y="122873"/>
                    <a:pt x="51340" y="128206"/>
                    <a:pt x="63437" y="128206"/>
                  </a:cubicBezTo>
                  <a:cubicBezTo>
                    <a:pt x="74676" y="128206"/>
                    <a:pt x="83248" y="123539"/>
                    <a:pt x="89344" y="11430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63">
              <a:extLst>
                <a:ext uri="{FF2B5EF4-FFF2-40B4-BE49-F238E27FC236}">
                  <a16:creationId xmlns:a16="http://schemas.microsoft.com/office/drawing/2014/main" id="{067F2965-5C65-5053-925B-5CABA04B30CD}"/>
                </a:ext>
              </a:extLst>
            </p:cNvPr>
            <p:cNvSpPr/>
            <p:nvPr/>
          </p:nvSpPr>
          <p:spPr>
            <a:xfrm>
              <a:off x="11860434" y="6828917"/>
              <a:ext cx="147732" cy="138969"/>
            </a:xfrm>
            <a:custGeom>
              <a:avLst/>
              <a:gdLst>
                <a:gd name="connsiteX0" fmla="*/ 17621 w 147732"/>
                <a:gd name="connsiteY0" fmla="*/ 22003 h 138969"/>
                <a:gd name="connsiteX1" fmla="*/ 0 w 147732"/>
                <a:gd name="connsiteY1" fmla="*/ 17621 h 138969"/>
                <a:gd name="connsiteX2" fmla="*/ 0 w 147732"/>
                <a:gd name="connsiteY2" fmla="*/ 4382 h 138969"/>
                <a:gd name="connsiteX3" fmla="*/ 34957 w 147732"/>
                <a:gd name="connsiteY3" fmla="*/ 0 h 138969"/>
                <a:gd name="connsiteX4" fmla="*/ 35719 w 147732"/>
                <a:gd name="connsiteY4" fmla="*/ 0 h 138969"/>
                <a:gd name="connsiteX5" fmla="*/ 40862 w 147732"/>
                <a:gd name="connsiteY5" fmla="*/ 4382 h 138969"/>
                <a:gd name="connsiteX6" fmla="*/ 40862 w 147732"/>
                <a:gd name="connsiteY6" fmla="*/ 14669 h 138969"/>
                <a:gd name="connsiteX7" fmla="*/ 40576 w 147732"/>
                <a:gd name="connsiteY7" fmla="*/ 20574 h 138969"/>
                <a:gd name="connsiteX8" fmla="*/ 63817 w 147732"/>
                <a:gd name="connsiteY8" fmla="*/ 6382 h 138969"/>
                <a:gd name="connsiteX9" fmla="*/ 91440 w 147732"/>
                <a:gd name="connsiteY9" fmla="*/ 0 h 138969"/>
                <a:gd name="connsiteX10" fmla="*/ 115252 w 147732"/>
                <a:gd name="connsiteY10" fmla="*/ 5906 h 138969"/>
                <a:gd name="connsiteX11" fmla="*/ 127159 w 147732"/>
                <a:gd name="connsiteY11" fmla="*/ 23908 h 138969"/>
                <a:gd name="connsiteX12" fmla="*/ 130588 w 147732"/>
                <a:gd name="connsiteY12" fmla="*/ 56579 h 138969"/>
                <a:gd name="connsiteX13" fmla="*/ 130588 w 147732"/>
                <a:gd name="connsiteY13" fmla="*/ 125063 h 138969"/>
                <a:gd name="connsiteX14" fmla="*/ 147733 w 147732"/>
                <a:gd name="connsiteY14" fmla="*/ 126778 h 138969"/>
                <a:gd name="connsiteX15" fmla="*/ 147733 w 147732"/>
                <a:gd name="connsiteY15" fmla="*/ 138970 h 138969"/>
                <a:gd name="connsiteX16" fmla="*/ 89725 w 147732"/>
                <a:gd name="connsiteY16" fmla="*/ 138970 h 138969"/>
                <a:gd name="connsiteX17" fmla="*/ 89725 w 147732"/>
                <a:gd name="connsiteY17" fmla="*/ 126968 h 138969"/>
                <a:gd name="connsiteX18" fmla="*/ 104870 w 147732"/>
                <a:gd name="connsiteY18" fmla="*/ 124968 h 138969"/>
                <a:gd name="connsiteX19" fmla="*/ 104870 w 147732"/>
                <a:gd name="connsiteY19" fmla="*/ 56198 h 138969"/>
                <a:gd name="connsiteX20" fmla="*/ 102870 w 147732"/>
                <a:gd name="connsiteY20" fmla="*/ 33528 h 138969"/>
                <a:gd name="connsiteX21" fmla="*/ 95536 w 147732"/>
                <a:gd name="connsiteY21" fmla="*/ 21336 h 138969"/>
                <a:gd name="connsiteX22" fmla="*/ 79915 w 147732"/>
                <a:gd name="connsiteY22" fmla="*/ 17335 h 138969"/>
                <a:gd name="connsiteX23" fmla="*/ 61055 w 147732"/>
                <a:gd name="connsiteY23" fmla="*/ 21717 h 138969"/>
                <a:gd name="connsiteX24" fmla="*/ 43148 w 147732"/>
                <a:gd name="connsiteY24" fmla="*/ 32004 h 138969"/>
                <a:gd name="connsiteX25" fmla="*/ 43148 w 147732"/>
                <a:gd name="connsiteY25" fmla="*/ 124778 h 138969"/>
                <a:gd name="connsiteX26" fmla="*/ 59817 w 147732"/>
                <a:gd name="connsiteY26" fmla="*/ 126968 h 138969"/>
                <a:gd name="connsiteX27" fmla="*/ 59817 w 147732"/>
                <a:gd name="connsiteY27" fmla="*/ 138970 h 138969"/>
                <a:gd name="connsiteX28" fmla="*/ 2096 w 147732"/>
                <a:gd name="connsiteY28" fmla="*/ 138970 h 138969"/>
                <a:gd name="connsiteX29" fmla="*/ 2096 w 147732"/>
                <a:gd name="connsiteY29" fmla="*/ 126968 h 138969"/>
                <a:gd name="connsiteX30" fmla="*/ 17526 w 147732"/>
                <a:gd name="connsiteY30" fmla="*/ 124778 h 138969"/>
                <a:gd name="connsiteX31" fmla="*/ 17526 w 147732"/>
                <a:gd name="connsiteY31" fmla="*/ 2200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8969">
                  <a:moveTo>
                    <a:pt x="17621" y="22003"/>
                  </a:moveTo>
                  <a:lnTo>
                    <a:pt x="0" y="17621"/>
                  </a:lnTo>
                  <a:lnTo>
                    <a:pt x="0" y="4382"/>
                  </a:lnTo>
                  <a:lnTo>
                    <a:pt x="34957" y="0"/>
                  </a:lnTo>
                  <a:lnTo>
                    <a:pt x="35719" y="0"/>
                  </a:lnTo>
                  <a:lnTo>
                    <a:pt x="40862" y="4382"/>
                  </a:lnTo>
                  <a:lnTo>
                    <a:pt x="40862" y="14669"/>
                  </a:lnTo>
                  <a:lnTo>
                    <a:pt x="40576" y="20574"/>
                  </a:lnTo>
                  <a:cubicBezTo>
                    <a:pt x="46482" y="15335"/>
                    <a:pt x="54197" y="10668"/>
                    <a:pt x="63817"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8970"/>
                  </a:lnTo>
                  <a:lnTo>
                    <a:pt x="89725" y="138970"/>
                  </a:lnTo>
                  <a:lnTo>
                    <a:pt x="89725" y="126968"/>
                  </a:lnTo>
                  <a:lnTo>
                    <a:pt x="104870" y="124968"/>
                  </a:lnTo>
                  <a:lnTo>
                    <a:pt x="104870" y="56198"/>
                  </a:lnTo>
                  <a:cubicBezTo>
                    <a:pt x="104870" y="46577"/>
                    <a:pt x="104203" y="39053"/>
                    <a:pt x="102870" y="33528"/>
                  </a:cubicBezTo>
                  <a:cubicBezTo>
                    <a:pt x="101536" y="28099"/>
                    <a:pt x="99155" y="24003"/>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8"/>
                  </a:lnTo>
                  <a:lnTo>
                    <a:pt x="59817" y="126968"/>
                  </a:lnTo>
                  <a:lnTo>
                    <a:pt x="59817" y="138970"/>
                  </a:lnTo>
                  <a:lnTo>
                    <a:pt x="2096" y="138970"/>
                  </a:lnTo>
                  <a:lnTo>
                    <a:pt x="2096" y="126968"/>
                  </a:lnTo>
                  <a:lnTo>
                    <a:pt x="17526" y="124778"/>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64">
              <a:extLst>
                <a:ext uri="{FF2B5EF4-FFF2-40B4-BE49-F238E27FC236}">
                  <a16:creationId xmlns:a16="http://schemas.microsoft.com/office/drawing/2014/main" id="{D13F825E-6C40-C0A9-0ED0-B4807C6A6EE7}"/>
                </a:ext>
              </a:extLst>
            </p:cNvPr>
            <p:cNvSpPr/>
            <p:nvPr/>
          </p:nvSpPr>
          <p:spPr>
            <a:xfrm>
              <a:off x="12025788" y="6829107"/>
              <a:ext cx="120205" cy="141541"/>
            </a:xfrm>
            <a:custGeom>
              <a:avLst/>
              <a:gdLst>
                <a:gd name="connsiteX0" fmla="*/ 23146 w 120205"/>
                <a:gd name="connsiteY0" fmla="*/ 68199 h 141541"/>
                <a:gd name="connsiteX1" fmla="*/ 81439 w 120205"/>
                <a:gd name="connsiteY1" fmla="*/ 56579 h 141541"/>
                <a:gd name="connsiteX2" fmla="*/ 81439 w 120205"/>
                <a:gd name="connsiteY2" fmla="*/ 49721 h 141541"/>
                <a:gd name="connsiteX3" fmla="*/ 78962 w 120205"/>
                <a:gd name="connsiteY3" fmla="*/ 31623 h 141541"/>
                <a:gd name="connsiteX4" fmla="*/ 70485 w 120205"/>
                <a:gd name="connsiteY4" fmla="*/ 22003 h 141541"/>
                <a:gd name="connsiteX5" fmla="*/ 53435 w 120205"/>
                <a:gd name="connsiteY5" fmla="*/ 18955 h 141541"/>
                <a:gd name="connsiteX6" fmla="*/ 31051 w 120205"/>
                <a:gd name="connsiteY6" fmla="*/ 22479 h 141541"/>
                <a:gd name="connsiteX7" fmla="*/ 11335 w 120205"/>
                <a:gd name="connsiteY7" fmla="*/ 31147 h 141541"/>
                <a:gd name="connsiteX8" fmla="*/ 5239 w 120205"/>
                <a:gd name="connsiteY8" fmla="*/ 18383 h 141541"/>
                <a:gd name="connsiteX9" fmla="*/ 16954 w 120205"/>
                <a:gd name="connsiteY9" fmla="*/ 11240 h 141541"/>
                <a:gd name="connsiteX10" fmla="*/ 36767 w 120205"/>
                <a:gd name="connsiteY10" fmla="*/ 3429 h 141541"/>
                <a:gd name="connsiteX11" fmla="*/ 59245 w 120205"/>
                <a:gd name="connsiteY11" fmla="*/ 0 h 141541"/>
                <a:gd name="connsiteX12" fmla="*/ 86773 w 120205"/>
                <a:gd name="connsiteY12" fmla="*/ 4763 h 141541"/>
                <a:gd name="connsiteX13" fmla="*/ 101346 w 120205"/>
                <a:gd name="connsiteY13" fmla="*/ 20098 h 141541"/>
                <a:gd name="connsiteX14" fmla="*/ 105727 w 120205"/>
                <a:gd name="connsiteY14" fmla="*/ 48197 h 141541"/>
                <a:gd name="connsiteX15" fmla="*/ 105727 w 120205"/>
                <a:gd name="connsiteY15" fmla="*/ 126778 h 141541"/>
                <a:gd name="connsiteX16" fmla="*/ 120205 w 120205"/>
                <a:gd name="connsiteY16" fmla="*/ 126778 h 141541"/>
                <a:gd name="connsiteX17" fmla="*/ 120205 w 120205"/>
                <a:gd name="connsiteY17" fmla="*/ 137636 h 141541"/>
                <a:gd name="connsiteX18" fmla="*/ 107823 w 120205"/>
                <a:gd name="connsiteY18" fmla="*/ 140113 h 141541"/>
                <a:gd name="connsiteX19" fmla="*/ 94774 w 120205"/>
                <a:gd name="connsiteY19" fmla="*/ 141351 h 141541"/>
                <a:gd name="connsiteX20" fmla="*/ 85439 w 120205"/>
                <a:gd name="connsiteY20" fmla="*/ 139255 h 141541"/>
                <a:gd name="connsiteX21" fmla="*/ 82963 w 120205"/>
                <a:gd name="connsiteY21" fmla="*/ 130112 h 141541"/>
                <a:gd name="connsiteX22" fmla="*/ 82963 w 120205"/>
                <a:gd name="connsiteY22" fmla="*/ 122015 h 141541"/>
                <a:gd name="connsiteX23" fmla="*/ 64960 w 120205"/>
                <a:gd name="connsiteY23" fmla="*/ 135446 h 141541"/>
                <a:gd name="connsiteX24" fmla="*/ 40862 w 120205"/>
                <a:gd name="connsiteY24" fmla="*/ 141542 h 141541"/>
                <a:gd name="connsiteX25" fmla="*/ 11620 w 120205"/>
                <a:gd name="connsiteY25" fmla="*/ 131350 h 141541"/>
                <a:gd name="connsiteX26" fmla="*/ 0 w 120205"/>
                <a:gd name="connsiteY26" fmla="*/ 102108 h 141541"/>
                <a:gd name="connsiteX27" fmla="*/ 23146 w 120205"/>
                <a:gd name="connsiteY27" fmla="*/ 68199 h 141541"/>
                <a:gd name="connsiteX28" fmla="*/ 66199 w 120205"/>
                <a:gd name="connsiteY28" fmla="*/ 120968 h 141541"/>
                <a:gd name="connsiteX29" fmla="*/ 81343 w 120205"/>
                <a:gd name="connsiteY29" fmla="*/ 111633 h 141541"/>
                <a:gd name="connsiteX30" fmla="*/ 81343 w 120205"/>
                <a:gd name="connsiteY30" fmla="*/ 69532 h 141541"/>
                <a:gd name="connsiteX31" fmla="*/ 41053 w 120205"/>
                <a:gd name="connsiteY31" fmla="*/ 77724 h 141541"/>
                <a:gd name="connsiteX32" fmla="*/ 27432 w 120205"/>
                <a:gd name="connsiteY32" fmla="*/ 99155 h 141541"/>
                <a:gd name="connsiteX33" fmla="*/ 33909 w 120205"/>
                <a:gd name="connsiteY33" fmla="*/ 118586 h 141541"/>
                <a:gd name="connsiteX34" fmla="*/ 51435 w 120205"/>
                <a:gd name="connsiteY34" fmla="*/ 124873 h 141541"/>
                <a:gd name="connsiteX35" fmla="*/ 66199 w 120205"/>
                <a:gd name="connsiteY35" fmla="*/ 120968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05" h="141541">
                  <a:moveTo>
                    <a:pt x="23146" y="68199"/>
                  </a:moveTo>
                  <a:cubicBezTo>
                    <a:pt x="38481" y="60960"/>
                    <a:pt x="57912" y="57055"/>
                    <a:pt x="81439" y="56579"/>
                  </a:cubicBezTo>
                  <a:lnTo>
                    <a:pt x="81439" y="49721"/>
                  </a:lnTo>
                  <a:cubicBezTo>
                    <a:pt x="81439" y="42101"/>
                    <a:pt x="80581" y="36005"/>
                    <a:pt x="78962" y="31623"/>
                  </a:cubicBezTo>
                  <a:cubicBezTo>
                    <a:pt x="77343" y="27242"/>
                    <a:pt x="74486" y="24003"/>
                    <a:pt x="70485" y="22003"/>
                  </a:cubicBezTo>
                  <a:cubicBezTo>
                    <a:pt x="66484" y="20003"/>
                    <a:pt x="60769" y="18955"/>
                    <a:pt x="53435" y="18955"/>
                  </a:cubicBezTo>
                  <a:cubicBezTo>
                    <a:pt x="45148" y="18955"/>
                    <a:pt x="37624" y="20098"/>
                    <a:pt x="31051" y="22479"/>
                  </a:cubicBezTo>
                  <a:cubicBezTo>
                    <a:pt x="24479" y="24860"/>
                    <a:pt x="17907" y="27718"/>
                    <a:pt x="11335" y="31147"/>
                  </a:cubicBezTo>
                  <a:lnTo>
                    <a:pt x="5239" y="18383"/>
                  </a:lnTo>
                  <a:cubicBezTo>
                    <a:pt x="7334" y="16574"/>
                    <a:pt x="11240" y="14192"/>
                    <a:pt x="16954" y="11240"/>
                  </a:cubicBezTo>
                  <a:cubicBezTo>
                    <a:pt x="22669" y="8287"/>
                    <a:pt x="29242" y="5715"/>
                    <a:pt x="36767" y="3429"/>
                  </a:cubicBezTo>
                  <a:cubicBezTo>
                    <a:pt x="44291" y="1143"/>
                    <a:pt x="51816" y="0"/>
                    <a:pt x="59245" y="0"/>
                  </a:cubicBezTo>
                  <a:cubicBezTo>
                    <a:pt x="70866" y="0"/>
                    <a:pt x="80010" y="1619"/>
                    <a:pt x="86773" y="4763"/>
                  </a:cubicBezTo>
                  <a:cubicBezTo>
                    <a:pt x="93536" y="7906"/>
                    <a:pt x="98393" y="13049"/>
                    <a:pt x="101346" y="20098"/>
                  </a:cubicBezTo>
                  <a:cubicBezTo>
                    <a:pt x="104299" y="27146"/>
                    <a:pt x="105727" y="36481"/>
                    <a:pt x="105727" y="48197"/>
                  </a:cubicBezTo>
                  <a:lnTo>
                    <a:pt x="105727" y="126778"/>
                  </a:lnTo>
                  <a:lnTo>
                    <a:pt x="120205" y="126778"/>
                  </a:lnTo>
                  <a:lnTo>
                    <a:pt x="120205" y="137636"/>
                  </a:lnTo>
                  <a:cubicBezTo>
                    <a:pt x="116967" y="138494"/>
                    <a:pt x="112776" y="139255"/>
                    <a:pt x="107823" y="140113"/>
                  </a:cubicBezTo>
                  <a:cubicBezTo>
                    <a:pt x="102870" y="140875"/>
                    <a:pt x="98488" y="141351"/>
                    <a:pt x="94774" y="141351"/>
                  </a:cubicBezTo>
                  <a:cubicBezTo>
                    <a:pt x="90202" y="141351"/>
                    <a:pt x="87058" y="140684"/>
                    <a:pt x="85439" y="139255"/>
                  </a:cubicBezTo>
                  <a:cubicBezTo>
                    <a:pt x="83820" y="137827"/>
                    <a:pt x="82963" y="134779"/>
                    <a:pt x="82963" y="130112"/>
                  </a:cubicBezTo>
                  <a:lnTo>
                    <a:pt x="82963" y="122015"/>
                  </a:lnTo>
                  <a:cubicBezTo>
                    <a:pt x="78105" y="126873"/>
                    <a:pt x="72104" y="131445"/>
                    <a:pt x="64960" y="135446"/>
                  </a:cubicBezTo>
                  <a:cubicBezTo>
                    <a:pt x="57912" y="139541"/>
                    <a:pt x="49816" y="141542"/>
                    <a:pt x="40862" y="141542"/>
                  </a:cubicBezTo>
                  <a:cubicBezTo>
                    <a:pt x="29146" y="141542"/>
                    <a:pt x="19336" y="138113"/>
                    <a:pt x="11620" y="131350"/>
                  </a:cubicBezTo>
                  <a:cubicBezTo>
                    <a:pt x="3905" y="124587"/>
                    <a:pt x="0" y="114872"/>
                    <a:pt x="0" y="102108"/>
                  </a:cubicBezTo>
                  <a:cubicBezTo>
                    <a:pt x="95" y="86773"/>
                    <a:pt x="7810" y="75438"/>
                    <a:pt x="23146" y="68199"/>
                  </a:cubicBezTo>
                  <a:close/>
                  <a:moveTo>
                    <a:pt x="66199" y="120968"/>
                  </a:moveTo>
                  <a:cubicBezTo>
                    <a:pt x="71723" y="118396"/>
                    <a:pt x="76771" y="115253"/>
                    <a:pt x="81343" y="111633"/>
                  </a:cubicBezTo>
                  <a:lnTo>
                    <a:pt x="81343" y="69532"/>
                  </a:lnTo>
                  <a:cubicBezTo>
                    <a:pt x="63532" y="69532"/>
                    <a:pt x="50101" y="72295"/>
                    <a:pt x="41053" y="77724"/>
                  </a:cubicBezTo>
                  <a:cubicBezTo>
                    <a:pt x="32004" y="83153"/>
                    <a:pt x="27432" y="90297"/>
                    <a:pt x="27432" y="99155"/>
                  </a:cubicBezTo>
                  <a:cubicBezTo>
                    <a:pt x="27432" y="108014"/>
                    <a:pt x="29623" y="114491"/>
                    <a:pt x="33909" y="118586"/>
                  </a:cubicBezTo>
                  <a:cubicBezTo>
                    <a:pt x="38195" y="122777"/>
                    <a:pt x="44101" y="124873"/>
                    <a:pt x="51435" y="124873"/>
                  </a:cubicBezTo>
                  <a:cubicBezTo>
                    <a:pt x="55721" y="124873"/>
                    <a:pt x="60674" y="123539"/>
                    <a:pt x="66199" y="120968"/>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65">
              <a:extLst>
                <a:ext uri="{FF2B5EF4-FFF2-40B4-BE49-F238E27FC236}">
                  <a16:creationId xmlns:a16="http://schemas.microsoft.com/office/drawing/2014/main" id="{89C7E4A5-17C5-471B-4DCD-F0759221AB37}"/>
                </a:ext>
              </a:extLst>
            </p:cNvPr>
            <p:cNvSpPr/>
            <p:nvPr/>
          </p:nvSpPr>
          <p:spPr>
            <a:xfrm>
              <a:off x="12161234" y="6767576"/>
              <a:ext cx="66103" cy="200406"/>
            </a:xfrm>
            <a:custGeom>
              <a:avLst/>
              <a:gdLst>
                <a:gd name="connsiteX0" fmla="*/ 19812 w 66103"/>
                <a:gd name="connsiteY0" fmla="*/ 17812 h 200406"/>
                <a:gd name="connsiteX1" fmla="*/ 0 w 66103"/>
                <a:gd name="connsiteY1" fmla="*/ 15145 h 200406"/>
                <a:gd name="connsiteX2" fmla="*/ 0 w 66103"/>
                <a:gd name="connsiteY2" fmla="*/ 4667 h 200406"/>
                <a:gd name="connsiteX3" fmla="*/ 39434 w 66103"/>
                <a:gd name="connsiteY3" fmla="*/ 0 h 200406"/>
                <a:gd name="connsiteX4" fmla="*/ 39910 w 66103"/>
                <a:gd name="connsiteY4" fmla="*/ 0 h 200406"/>
                <a:gd name="connsiteX5" fmla="*/ 45339 w 66103"/>
                <a:gd name="connsiteY5" fmla="*/ 3619 h 200406"/>
                <a:gd name="connsiteX6" fmla="*/ 45339 w 66103"/>
                <a:gd name="connsiteY6" fmla="*/ 186404 h 200406"/>
                <a:gd name="connsiteX7" fmla="*/ 66104 w 66103"/>
                <a:gd name="connsiteY7" fmla="*/ 188404 h 200406"/>
                <a:gd name="connsiteX8" fmla="*/ 66104 w 66103"/>
                <a:gd name="connsiteY8" fmla="*/ 200406 h 200406"/>
                <a:gd name="connsiteX9" fmla="*/ 0 w 66103"/>
                <a:gd name="connsiteY9" fmla="*/ 200406 h 200406"/>
                <a:gd name="connsiteX10" fmla="*/ 0 w 66103"/>
                <a:gd name="connsiteY10" fmla="*/ 188404 h 200406"/>
                <a:gd name="connsiteX11" fmla="*/ 19812 w 66103"/>
                <a:gd name="connsiteY11" fmla="*/ 186214 h 200406"/>
                <a:gd name="connsiteX12" fmla="*/ 19812 w 66103"/>
                <a:gd name="connsiteY12" fmla="*/ 17812 h 20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406">
                  <a:moveTo>
                    <a:pt x="19812" y="17812"/>
                  </a:moveTo>
                  <a:lnTo>
                    <a:pt x="0" y="15145"/>
                  </a:lnTo>
                  <a:lnTo>
                    <a:pt x="0" y="4667"/>
                  </a:lnTo>
                  <a:lnTo>
                    <a:pt x="39434" y="0"/>
                  </a:lnTo>
                  <a:lnTo>
                    <a:pt x="39910" y="0"/>
                  </a:lnTo>
                  <a:lnTo>
                    <a:pt x="45339" y="3619"/>
                  </a:lnTo>
                  <a:lnTo>
                    <a:pt x="45339" y="186404"/>
                  </a:lnTo>
                  <a:lnTo>
                    <a:pt x="66104" y="188404"/>
                  </a:lnTo>
                  <a:lnTo>
                    <a:pt x="66104" y="200406"/>
                  </a:lnTo>
                  <a:lnTo>
                    <a:pt x="0" y="200406"/>
                  </a:lnTo>
                  <a:lnTo>
                    <a:pt x="0" y="188404"/>
                  </a:lnTo>
                  <a:lnTo>
                    <a:pt x="19812" y="186214"/>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66">
              <a:extLst>
                <a:ext uri="{FF2B5EF4-FFF2-40B4-BE49-F238E27FC236}">
                  <a16:creationId xmlns:a16="http://schemas.microsoft.com/office/drawing/2014/main" id="{6C5A687A-FCAA-8401-C34B-EFC6F08EC4F2}"/>
                </a:ext>
              </a:extLst>
            </p:cNvPr>
            <p:cNvSpPr/>
            <p:nvPr/>
          </p:nvSpPr>
          <p:spPr>
            <a:xfrm>
              <a:off x="12301918" y="6767385"/>
              <a:ext cx="133064" cy="203170"/>
            </a:xfrm>
            <a:custGeom>
              <a:avLst/>
              <a:gdLst>
                <a:gd name="connsiteX0" fmla="*/ 26670 w 133064"/>
                <a:gd name="connsiteY0" fmla="*/ 195834 h 203170"/>
                <a:gd name="connsiteX1" fmla="*/ 7239 w 133064"/>
                <a:gd name="connsiteY1" fmla="*/ 173355 h 203170"/>
                <a:gd name="connsiteX2" fmla="*/ 0 w 133064"/>
                <a:gd name="connsiteY2" fmla="*/ 135922 h 203170"/>
                <a:gd name="connsiteX3" fmla="*/ 8573 w 133064"/>
                <a:gd name="connsiteY3" fmla="*/ 98012 h 203170"/>
                <a:gd name="connsiteX4" fmla="*/ 33147 w 133064"/>
                <a:gd name="connsiteY4" fmla="*/ 70961 h 203170"/>
                <a:gd name="connsiteX5" fmla="*/ 70961 w 133064"/>
                <a:gd name="connsiteY5" fmla="*/ 61055 h 203170"/>
                <a:gd name="connsiteX6" fmla="*/ 93726 w 133064"/>
                <a:gd name="connsiteY6" fmla="*/ 63722 h 203170"/>
                <a:gd name="connsiteX7" fmla="*/ 93726 w 133064"/>
                <a:gd name="connsiteY7" fmla="*/ 17907 h 203170"/>
                <a:gd name="connsiteX8" fmla="*/ 68771 w 133064"/>
                <a:gd name="connsiteY8" fmla="*/ 14954 h 203170"/>
                <a:gd name="connsiteX9" fmla="*/ 68771 w 133064"/>
                <a:gd name="connsiteY9" fmla="*/ 4382 h 203170"/>
                <a:gd name="connsiteX10" fmla="*/ 112776 w 133064"/>
                <a:gd name="connsiteY10" fmla="*/ 0 h 203170"/>
                <a:gd name="connsiteX11" fmla="*/ 113538 w 133064"/>
                <a:gd name="connsiteY11" fmla="*/ 0 h 203170"/>
                <a:gd name="connsiteX12" fmla="*/ 118872 w 133064"/>
                <a:gd name="connsiteY12" fmla="*/ 3905 h 203170"/>
                <a:gd name="connsiteX13" fmla="*/ 118872 w 133064"/>
                <a:gd name="connsiteY13" fmla="*/ 187928 h 203170"/>
                <a:gd name="connsiteX14" fmla="*/ 133064 w 133064"/>
                <a:gd name="connsiteY14" fmla="*/ 187928 h 203170"/>
                <a:gd name="connsiteX15" fmla="*/ 133064 w 133064"/>
                <a:gd name="connsiteY15" fmla="*/ 199358 h 203170"/>
                <a:gd name="connsiteX16" fmla="*/ 119444 w 133064"/>
                <a:gd name="connsiteY16" fmla="*/ 202025 h 203170"/>
                <a:gd name="connsiteX17" fmla="*/ 107347 w 133064"/>
                <a:gd name="connsiteY17" fmla="*/ 202978 h 203170"/>
                <a:gd name="connsiteX18" fmla="*/ 98298 w 133064"/>
                <a:gd name="connsiteY18" fmla="*/ 200787 h 203170"/>
                <a:gd name="connsiteX19" fmla="*/ 95631 w 133064"/>
                <a:gd name="connsiteY19" fmla="*/ 191452 h 203170"/>
                <a:gd name="connsiteX20" fmla="*/ 95631 w 133064"/>
                <a:gd name="connsiteY20" fmla="*/ 183642 h 203170"/>
                <a:gd name="connsiteX21" fmla="*/ 77629 w 133064"/>
                <a:gd name="connsiteY21" fmla="*/ 197549 h 203170"/>
                <a:gd name="connsiteX22" fmla="*/ 53531 w 133064"/>
                <a:gd name="connsiteY22" fmla="*/ 203168 h 203170"/>
                <a:gd name="connsiteX23" fmla="*/ 26670 w 133064"/>
                <a:gd name="connsiteY23" fmla="*/ 195834 h 203170"/>
                <a:gd name="connsiteX24" fmla="*/ 81248 w 133064"/>
                <a:gd name="connsiteY24" fmla="*/ 181547 h 203170"/>
                <a:gd name="connsiteX25" fmla="*/ 93726 w 133064"/>
                <a:gd name="connsiteY25" fmla="*/ 171641 h 203170"/>
                <a:gd name="connsiteX26" fmla="*/ 93726 w 133064"/>
                <a:gd name="connsiteY26" fmla="*/ 82105 h 203170"/>
                <a:gd name="connsiteX27" fmla="*/ 84582 w 133064"/>
                <a:gd name="connsiteY27" fmla="*/ 76867 h 203170"/>
                <a:gd name="connsiteX28" fmla="*/ 69247 w 133064"/>
                <a:gd name="connsiteY28" fmla="*/ 74581 h 203170"/>
                <a:gd name="connsiteX29" fmla="*/ 38767 w 133064"/>
                <a:gd name="connsiteY29" fmla="*/ 89154 h 203170"/>
                <a:gd name="connsiteX30" fmla="*/ 27337 w 133064"/>
                <a:gd name="connsiteY30" fmla="*/ 134017 h 203170"/>
                <a:gd name="connsiteX31" fmla="*/ 37338 w 133064"/>
                <a:gd name="connsiteY31" fmla="*/ 173165 h 203170"/>
                <a:gd name="connsiteX32" fmla="*/ 63246 w 133064"/>
                <a:gd name="connsiteY32" fmla="*/ 185928 h 203170"/>
                <a:gd name="connsiteX33" fmla="*/ 81248 w 133064"/>
                <a:gd name="connsiteY33" fmla="*/ 181547 h 2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3064" h="203170">
                  <a:moveTo>
                    <a:pt x="26670" y="195834"/>
                  </a:moveTo>
                  <a:cubicBezTo>
                    <a:pt x="18479" y="190976"/>
                    <a:pt x="12002" y="183452"/>
                    <a:pt x="7239" y="173355"/>
                  </a:cubicBezTo>
                  <a:cubicBezTo>
                    <a:pt x="2477" y="163259"/>
                    <a:pt x="0" y="150781"/>
                    <a:pt x="0" y="135922"/>
                  </a:cubicBezTo>
                  <a:cubicBezTo>
                    <a:pt x="0" y="122015"/>
                    <a:pt x="2857" y="109442"/>
                    <a:pt x="8573" y="98012"/>
                  </a:cubicBezTo>
                  <a:cubicBezTo>
                    <a:pt x="14288" y="86582"/>
                    <a:pt x="22479" y="77533"/>
                    <a:pt x="33147" y="70961"/>
                  </a:cubicBezTo>
                  <a:cubicBezTo>
                    <a:pt x="43815" y="64389"/>
                    <a:pt x="56483" y="61055"/>
                    <a:pt x="70961" y="61055"/>
                  </a:cubicBezTo>
                  <a:cubicBezTo>
                    <a:pt x="79248" y="61055"/>
                    <a:pt x="86868" y="61913"/>
                    <a:pt x="93726" y="63722"/>
                  </a:cubicBezTo>
                  <a:lnTo>
                    <a:pt x="93726" y="17907"/>
                  </a:lnTo>
                  <a:lnTo>
                    <a:pt x="68771" y="14954"/>
                  </a:lnTo>
                  <a:lnTo>
                    <a:pt x="68771" y="4382"/>
                  </a:lnTo>
                  <a:lnTo>
                    <a:pt x="112776" y="0"/>
                  </a:lnTo>
                  <a:lnTo>
                    <a:pt x="113538" y="0"/>
                  </a:lnTo>
                  <a:lnTo>
                    <a:pt x="118872" y="3905"/>
                  </a:lnTo>
                  <a:lnTo>
                    <a:pt x="118872" y="187928"/>
                  </a:lnTo>
                  <a:lnTo>
                    <a:pt x="133064" y="187928"/>
                  </a:lnTo>
                  <a:lnTo>
                    <a:pt x="133064" y="199358"/>
                  </a:lnTo>
                  <a:cubicBezTo>
                    <a:pt x="127826" y="200501"/>
                    <a:pt x="123349" y="201359"/>
                    <a:pt x="119444" y="202025"/>
                  </a:cubicBezTo>
                  <a:cubicBezTo>
                    <a:pt x="115538" y="202692"/>
                    <a:pt x="111538" y="202978"/>
                    <a:pt x="107347" y="202978"/>
                  </a:cubicBezTo>
                  <a:cubicBezTo>
                    <a:pt x="103061" y="202978"/>
                    <a:pt x="100108" y="202216"/>
                    <a:pt x="98298" y="200787"/>
                  </a:cubicBezTo>
                  <a:cubicBezTo>
                    <a:pt x="96488" y="199358"/>
                    <a:pt x="95631" y="196215"/>
                    <a:pt x="95631" y="191452"/>
                  </a:cubicBezTo>
                  <a:lnTo>
                    <a:pt x="95631" y="183642"/>
                  </a:lnTo>
                  <a:cubicBezTo>
                    <a:pt x="91059" y="189167"/>
                    <a:pt x="85058" y="193834"/>
                    <a:pt x="77629" y="197549"/>
                  </a:cubicBezTo>
                  <a:cubicBezTo>
                    <a:pt x="70199" y="201263"/>
                    <a:pt x="62198" y="203168"/>
                    <a:pt x="53531" y="203168"/>
                  </a:cubicBezTo>
                  <a:cubicBezTo>
                    <a:pt x="43815" y="203264"/>
                    <a:pt x="34861" y="200787"/>
                    <a:pt x="26670" y="195834"/>
                  </a:cubicBezTo>
                  <a:close/>
                  <a:moveTo>
                    <a:pt x="81248" y="181547"/>
                  </a:moveTo>
                  <a:cubicBezTo>
                    <a:pt x="86773" y="178689"/>
                    <a:pt x="90964" y="175355"/>
                    <a:pt x="93726" y="171641"/>
                  </a:cubicBezTo>
                  <a:lnTo>
                    <a:pt x="93726" y="82105"/>
                  </a:lnTo>
                  <a:cubicBezTo>
                    <a:pt x="92392" y="80105"/>
                    <a:pt x="89344" y="78391"/>
                    <a:pt x="84582" y="76867"/>
                  </a:cubicBezTo>
                  <a:cubicBezTo>
                    <a:pt x="79724" y="75343"/>
                    <a:pt x="74676" y="74581"/>
                    <a:pt x="69247" y="74581"/>
                  </a:cubicBezTo>
                  <a:cubicBezTo>
                    <a:pt x="56483" y="74581"/>
                    <a:pt x="46387" y="79439"/>
                    <a:pt x="38767" y="89154"/>
                  </a:cubicBezTo>
                  <a:cubicBezTo>
                    <a:pt x="31147" y="98870"/>
                    <a:pt x="27337" y="113824"/>
                    <a:pt x="27337" y="134017"/>
                  </a:cubicBezTo>
                  <a:cubicBezTo>
                    <a:pt x="27337" y="151638"/>
                    <a:pt x="30671" y="164687"/>
                    <a:pt x="37338" y="173165"/>
                  </a:cubicBezTo>
                  <a:cubicBezTo>
                    <a:pt x="44006" y="181642"/>
                    <a:pt x="52673" y="185928"/>
                    <a:pt x="63246" y="185928"/>
                  </a:cubicBezTo>
                  <a:cubicBezTo>
                    <a:pt x="69818" y="185833"/>
                    <a:pt x="75724" y="184404"/>
                    <a:pt x="81248" y="18154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67">
              <a:extLst>
                <a:ext uri="{FF2B5EF4-FFF2-40B4-BE49-F238E27FC236}">
                  <a16:creationId xmlns:a16="http://schemas.microsoft.com/office/drawing/2014/main" id="{BF3F893E-8122-AD8A-9EFB-73B7633678C1}"/>
                </a:ext>
              </a:extLst>
            </p:cNvPr>
            <p:cNvSpPr/>
            <p:nvPr/>
          </p:nvSpPr>
          <p:spPr>
            <a:xfrm>
              <a:off x="12454223" y="6828536"/>
              <a:ext cx="112585" cy="142208"/>
            </a:xfrm>
            <a:custGeom>
              <a:avLst/>
              <a:gdLst>
                <a:gd name="connsiteX0" fmla="*/ 15526 w 112585"/>
                <a:gd name="connsiteY0" fmla="*/ 122777 h 142208"/>
                <a:gd name="connsiteX1" fmla="*/ 0 w 112585"/>
                <a:gd name="connsiteY1" fmla="*/ 71152 h 142208"/>
                <a:gd name="connsiteX2" fmla="*/ 8096 w 112585"/>
                <a:gd name="connsiteY2" fmla="*/ 33718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09 w 112585"/>
                <a:gd name="connsiteY9" fmla="*/ 110490 h 142208"/>
                <a:gd name="connsiteX10" fmla="*/ 68485 w 112585"/>
                <a:gd name="connsiteY10" fmla="*/ 125254 h 142208"/>
                <a:gd name="connsiteX11" fmla="*/ 88963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765 w 112585"/>
                <a:gd name="connsiteY22" fmla="*/ 58483 h 142208"/>
                <a:gd name="connsiteX23" fmla="*/ 85630 w 112585"/>
                <a:gd name="connsiteY23" fmla="*/ 58483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8"/>
                    <a:pt x="0" y="92678"/>
                    <a:pt x="0" y="71152"/>
                  </a:cubicBezTo>
                  <a:cubicBezTo>
                    <a:pt x="0" y="56959"/>
                    <a:pt x="2667" y="44482"/>
                    <a:pt x="8096" y="33718"/>
                  </a:cubicBezTo>
                  <a:cubicBezTo>
                    <a:pt x="13525" y="22955"/>
                    <a:pt x="21050" y="14668"/>
                    <a:pt x="30766" y="8763"/>
                  </a:cubicBezTo>
                  <a:cubicBezTo>
                    <a:pt x="40481" y="2857"/>
                    <a:pt x="51530" y="0"/>
                    <a:pt x="63913" y="0"/>
                  </a:cubicBezTo>
                  <a:cubicBezTo>
                    <a:pt x="79058" y="0"/>
                    <a:pt x="90869" y="4191"/>
                    <a:pt x="99250" y="12573"/>
                  </a:cubicBezTo>
                  <a:cubicBezTo>
                    <a:pt x="107633" y="20955"/>
                    <a:pt x="112109" y="33052"/>
                    <a:pt x="112586" y="48673"/>
                  </a:cubicBezTo>
                  <a:cubicBezTo>
                    <a:pt x="112586" y="58579"/>
                    <a:pt x="112014" y="66199"/>
                    <a:pt x="110871" y="71438"/>
                  </a:cubicBezTo>
                  <a:lnTo>
                    <a:pt x="26670" y="71438"/>
                  </a:lnTo>
                  <a:cubicBezTo>
                    <a:pt x="26956" y="87630"/>
                    <a:pt x="30766" y="100584"/>
                    <a:pt x="37909" y="110490"/>
                  </a:cubicBezTo>
                  <a:cubicBezTo>
                    <a:pt x="45053" y="120396"/>
                    <a:pt x="55245" y="125254"/>
                    <a:pt x="68485" y="125254"/>
                  </a:cubicBezTo>
                  <a:cubicBezTo>
                    <a:pt x="74962" y="125254"/>
                    <a:pt x="81820" y="124111"/>
                    <a:pt x="88963" y="121729"/>
                  </a:cubicBezTo>
                  <a:cubicBezTo>
                    <a:pt x="96107" y="119348"/>
                    <a:pt x="101537" y="116586"/>
                    <a:pt x="105442" y="113252"/>
                  </a:cubicBezTo>
                  <a:lnTo>
                    <a:pt x="110109" y="124015"/>
                  </a:lnTo>
                  <a:cubicBezTo>
                    <a:pt x="105346" y="128873"/>
                    <a:pt x="98393" y="133160"/>
                    <a:pt x="89059" y="136779"/>
                  </a:cubicBezTo>
                  <a:cubicBezTo>
                    <a:pt x="79724" y="140398"/>
                    <a:pt x="70295" y="142208"/>
                    <a:pt x="60674" y="142208"/>
                  </a:cubicBezTo>
                  <a:cubicBezTo>
                    <a:pt x="40862" y="142113"/>
                    <a:pt x="25813" y="135636"/>
                    <a:pt x="15526" y="122777"/>
                  </a:cubicBezTo>
                  <a:close/>
                  <a:moveTo>
                    <a:pt x="85630" y="58388"/>
                  </a:moveTo>
                  <a:cubicBezTo>
                    <a:pt x="86106" y="54959"/>
                    <a:pt x="86392" y="51435"/>
                    <a:pt x="86392" y="47911"/>
                  </a:cubicBezTo>
                  <a:cubicBezTo>
                    <a:pt x="86201" y="37338"/>
                    <a:pt x="84011" y="28956"/>
                    <a:pt x="79629" y="22860"/>
                  </a:cubicBezTo>
                  <a:cubicBezTo>
                    <a:pt x="75343" y="16764"/>
                    <a:pt x="68485" y="13716"/>
                    <a:pt x="59150" y="13716"/>
                  </a:cubicBezTo>
                  <a:cubicBezTo>
                    <a:pt x="49721" y="13716"/>
                    <a:pt x="42100" y="17145"/>
                    <a:pt x="36481" y="24003"/>
                  </a:cubicBezTo>
                  <a:cubicBezTo>
                    <a:pt x="30861" y="30861"/>
                    <a:pt x="27622" y="42386"/>
                    <a:pt x="26765" y="58483"/>
                  </a:cubicBezTo>
                  <a:lnTo>
                    <a:pt x="85630" y="5848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68">
              <a:extLst>
                <a:ext uri="{FF2B5EF4-FFF2-40B4-BE49-F238E27FC236}">
                  <a16:creationId xmlns:a16="http://schemas.microsoft.com/office/drawing/2014/main" id="{8556898E-2FB6-41EC-B87B-3145617815CF}"/>
                </a:ext>
              </a:extLst>
            </p:cNvPr>
            <p:cNvSpPr/>
            <p:nvPr/>
          </p:nvSpPr>
          <p:spPr>
            <a:xfrm>
              <a:off x="11204829" y="7061041"/>
              <a:ext cx="120967" cy="186594"/>
            </a:xfrm>
            <a:custGeom>
              <a:avLst/>
              <a:gdLst>
                <a:gd name="connsiteX0" fmla="*/ 33052 w 120967"/>
                <a:gd name="connsiteY0" fmla="*/ 184309 h 186594"/>
                <a:gd name="connsiteX1" fmla="*/ 11049 w 120967"/>
                <a:gd name="connsiteY1" fmla="*/ 178403 h 186594"/>
                <a:gd name="connsiteX2" fmla="*/ 0 w 120967"/>
                <a:gd name="connsiteY2" fmla="*/ 175450 h 186594"/>
                <a:gd name="connsiteX3" fmla="*/ 2000 w 120967"/>
                <a:gd name="connsiteY3" fmla="*/ 131159 h 186594"/>
                <a:gd name="connsiteX4" fmla="*/ 17621 w 120967"/>
                <a:gd name="connsiteY4" fmla="*/ 131159 h 186594"/>
                <a:gd name="connsiteX5" fmla="*/ 21812 w 120967"/>
                <a:gd name="connsiteY5" fmla="*/ 162973 h 186594"/>
                <a:gd name="connsiteX6" fmla="*/ 35433 w 120967"/>
                <a:gd name="connsiteY6" fmla="*/ 169926 h 186594"/>
                <a:gd name="connsiteX7" fmla="*/ 56102 w 120967"/>
                <a:gd name="connsiteY7" fmla="*/ 172974 h 186594"/>
                <a:gd name="connsiteX8" fmla="*/ 84392 w 120967"/>
                <a:gd name="connsiteY8" fmla="*/ 164687 h 186594"/>
                <a:gd name="connsiteX9" fmla="*/ 94012 w 120967"/>
                <a:gd name="connsiteY9" fmla="*/ 141637 h 186594"/>
                <a:gd name="connsiteX10" fmla="*/ 88773 w 120967"/>
                <a:gd name="connsiteY10" fmla="*/ 125254 h 186594"/>
                <a:gd name="connsiteX11" fmla="*/ 74867 w 120967"/>
                <a:gd name="connsiteY11" fmla="*/ 113538 h 186594"/>
                <a:gd name="connsiteX12" fmla="*/ 50959 w 120967"/>
                <a:gd name="connsiteY12" fmla="*/ 102013 h 186594"/>
                <a:gd name="connsiteX13" fmla="*/ 27146 w 120967"/>
                <a:gd name="connsiteY13" fmla="*/ 89535 h 186594"/>
                <a:gd name="connsiteX14" fmla="*/ 9525 w 120967"/>
                <a:gd name="connsiteY14" fmla="*/ 72485 h 186594"/>
                <a:gd name="connsiteX15" fmla="*/ 2095 w 120967"/>
                <a:gd name="connsiteY15" fmla="*/ 46958 h 186594"/>
                <a:gd name="connsiteX16" fmla="*/ 9335 w 120967"/>
                <a:gd name="connsiteY16" fmla="*/ 22860 h 186594"/>
                <a:gd name="connsiteX17" fmla="*/ 30099 w 120967"/>
                <a:gd name="connsiteY17" fmla="*/ 6096 h 186594"/>
                <a:gd name="connsiteX18" fmla="*/ 61817 w 120967"/>
                <a:gd name="connsiteY18" fmla="*/ 0 h 186594"/>
                <a:gd name="connsiteX19" fmla="*/ 81724 w 120967"/>
                <a:gd name="connsiteY19" fmla="*/ 1715 h 186594"/>
                <a:gd name="connsiteX20" fmla="*/ 101441 w 120967"/>
                <a:gd name="connsiteY20" fmla="*/ 6382 h 186594"/>
                <a:gd name="connsiteX21" fmla="*/ 109728 w 120967"/>
                <a:gd name="connsiteY21" fmla="*/ 8572 h 186594"/>
                <a:gd name="connsiteX22" fmla="*/ 108299 w 120967"/>
                <a:gd name="connsiteY22" fmla="*/ 49721 h 186594"/>
                <a:gd name="connsiteX23" fmla="*/ 93345 w 120967"/>
                <a:gd name="connsiteY23" fmla="*/ 49721 h 186594"/>
                <a:gd name="connsiteX24" fmla="*/ 88487 w 120967"/>
                <a:gd name="connsiteY24" fmla="*/ 19621 h 186594"/>
                <a:gd name="connsiteX25" fmla="*/ 78296 w 120967"/>
                <a:gd name="connsiteY25" fmla="*/ 14954 h 186594"/>
                <a:gd name="connsiteX26" fmla="*/ 61532 w 120967"/>
                <a:gd name="connsiteY26" fmla="*/ 12764 h 186594"/>
                <a:gd name="connsiteX27" fmla="*/ 35909 w 120967"/>
                <a:gd name="connsiteY27" fmla="*/ 19907 h 186594"/>
                <a:gd name="connsiteX28" fmla="*/ 27242 w 120967"/>
                <a:gd name="connsiteY28" fmla="*/ 40481 h 186594"/>
                <a:gd name="connsiteX29" fmla="*/ 32480 w 120967"/>
                <a:gd name="connsiteY29" fmla="*/ 56864 h 186594"/>
                <a:gd name="connsiteX30" fmla="*/ 45625 w 120967"/>
                <a:gd name="connsiteY30" fmla="*/ 68104 h 186594"/>
                <a:gd name="connsiteX31" fmla="*/ 70580 w 120967"/>
                <a:gd name="connsiteY31" fmla="*/ 80867 h 186594"/>
                <a:gd name="connsiteX32" fmla="*/ 96488 w 120967"/>
                <a:gd name="connsiteY32" fmla="*/ 94583 h 186594"/>
                <a:gd name="connsiteX33" fmla="*/ 113729 w 120967"/>
                <a:gd name="connsiteY33" fmla="*/ 110585 h 186594"/>
                <a:gd name="connsiteX34" fmla="*/ 120968 w 120967"/>
                <a:gd name="connsiteY34" fmla="*/ 134207 h 186594"/>
                <a:gd name="connsiteX35" fmla="*/ 113729 w 120967"/>
                <a:gd name="connsiteY35" fmla="*/ 159163 h 186594"/>
                <a:gd name="connsiteX36" fmla="*/ 91726 w 120967"/>
                <a:gd name="connsiteY36" fmla="*/ 178879 h 186594"/>
                <a:gd name="connsiteX37" fmla="*/ 55912 w 120967"/>
                <a:gd name="connsiteY37" fmla="*/ 186595 h 186594"/>
                <a:gd name="connsiteX38" fmla="*/ 33052 w 120967"/>
                <a:gd name="connsiteY38" fmla="*/ 184309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0967" h="186594">
                  <a:moveTo>
                    <a:pt x="33052" y="184309"/>
                  </a:moveTo>
                  <a:cubicBezTo>
                    <a:pt x="26384" y="182880"/>
                    <a:pt x="19050" y="180880"/>
                    <a:pt x="11049" y="178403"/>
                  </a:cubicBezTo>
                  <a:cubicBezTo>
                    <a:pt x="6191" y="176594"/>
                    <a:pt x="2477" y="175641"/>
                    <a:pt x="0" y="175450"/>
                  </a:cubicBezTo>
                  <a:lnTo>
                    <a:pt x="2000" y="131159"/>
                  </a:lnTo>
                  <a:lnTo>
                    <a:pt x="17621" y="131159"/>
                  </a:lnTo>
                  <a:lnTo>
                    <a:pt x="21812" y="162973"/>
                  </a:lnTo>
                  <a:cubicBezTo>
                    <a:pt x="24575" y="165544"/>
                    <a:pt x="29147" y="167926"/>
                    <a:pt x="35433" y="169926"/>
                  </a:cubicBezTo>
                  <a:cubicBezTo>
                    <a:pt x="41719" y="171926"/>
                    <a:pt x="48578" y="172974"/>
                    <a:pt x="56102" y="172974"/>
                  </a:cubicBezTo>
                  <a:cubicBezTo>
                    <a:pt x="68485" y="172974"/>
                    <a:pt x="77915" y="170212"/>
                    <a:pt x="84392" y="164687"/>
                  </a:cubicBezTo>
                  <a:cubicBezTo>
                    <a:pt x="90869" y="159163"/>
                    <a:pt x="94012" y="151448"/>
                    <a:pt x="94012" y="141637"/>
                  </a:cubicBezTo>
                  <a:cubicBezTo>
                    <a:pt x="94012" y="135255"/>
                    <a:pt x="92297" y="129826"/>
                    <a:pt x="88773" y="125254"/>
                  </a:cubicBezTo>
                  <a:cubicBezTo>
                    <a:pt x="85249" y="120682"/>
                    <a:pt x="80582" y="116777"/>
                    <a:pt x="74867" y="113538"/>
                  </a:cubicBezTo>
                  <a:cubicBezTo>
                    <a:pt x="69056" y="110300"/>
                    <a:pt x="61151" y="106394"/>
                    <a:pt x="50959" y="102013"/>
                  </a:cubicBezTo>
                  <a:cubicBezTo>
                    <a:pt x="41815" y="97917"/>
                    <a:pt x="33909" y="93726"/>
                    <a:pt x="27146" y="89535"/>
                  </a:cubicBezTo>
                  <a:cubicBezTo>
                    <a:pt x="20384" y="85344"/>
                    <a:pt x="14478" y="79629"/>
                    <a:pt x="9525" y="72485"/>
                  </a:cubicBezTo>
                  <a:cubicBezTo>
                    <a:pt x="4572" y="65342"/>
                    <a:pt x="2095" y="56864"/>
                    <a:pt x="2095" y="46958"/>
                  </a:cubicBezTo>
                  <a:cubicBezTo>
                    <a:pt x="2095" y="38005"/>
                    <a:pt x="4477" y="29908"/>
                    <a:pt x="9335" y="22860"/>
                  </a:cubicBezTo>
                  <a:cubicBezTo>
                    <a:pt x="14192" y="15716"/>
                    <a:pt x="21050" y="10192"/>
                    <a:pt x="30099" y="6096"/>
                  </a:cubicBezTo>
                  <a:cubicBezTo>
                    <a:pt x="39148" y="2000"/>
                    <a:pt x="49721" y="0"/>
                    <a:pt x="61817" y="0"/>
                  </a:cubicBezTo>
                  <a:cubicBezTo>
                    <a:pt x="69342" y="0"/>
                    <a:pt x="76010" y="571"/>
                    <a:pt x="81724" y="1715"/>
                  </a:cubicBezTo>
                  <a:cubicBezTo>
                    <a:pt x="87535" y="2857"/>
                    <a:pt x="94107" y="4381"/>
                    <a:pt x="101441" y="6382"/>
                  </a:cubicBezTo>
                  <a:cubicBezTo>
                    <a:pt x="104680" y="7525"/>
                    <a:pt x="107442" y="8287"/>
                    <a:pt x="109728" y="8572"/>
                  </a:cubicBezTo>
                  <a:lnTo>
                    <a:pt x="108299" y="49721"/>
                  </a:lnTo>
                  <a:lnTo>
                    <a:pt x="93345" y="49721"/>
                  </a:lnTo>
                  <a:lnTo>
                    <a:pt x="88487" y="19621"/>
                  </a:lnTo>
                  <a:cubicBezTo>
                    <a:pt x="86868" y="18002"/>
                    <a:pt x="83439" y="16478"/>
                    <a:pt x="78296" y="14954"/>
                  </a:cubicBezTo>
                  <a:cubicBezTo>
                    <a:pt x="73152" y="13430"/>
                    <a:pt x="67532" y="12764"/>
                    <a:pt x="61532" y="12764"/>
                  </a:cubicBezTo>
                  <a:cubicBezTo>
                    <a:pt x="50292" y="12764"/>
                    <a:pt x="41719" y="15145"/>
                    <a:pt x="35909" y="19907"/>
                  </a:cubicBezTo>
                  <a:cubicBezTo>
                    <a:pt x="30099" y="24670"/>
                    <a:pt x="27242" y="31528"/>
                    <a:pt x="27242" y="40481"/>
                  </a:cubicBezTo>
                  <a:cubicBezTo>
                    <a:pt x="27242" y="46958"/>
                    <a:pt x="28956" y="52483"/>
                    <a:pt x="32480" y="56864"/>
                  </a:cubicBezTo>
                  <a:cubicBezTo>
                    <a:pt x="36005" y="61246"/>
                    <a:pt x="40386" y="65056"/>
                    <a:pt x="45625" y="68104"/>
                  </a:cubicBezTo>
                  <a:cubicBezTo>
                    <a:pt x="50864" y="71247"/>
                    <a:pt x="59150" y="75438"/>
                    <a:pt x="70580" y="80867"/>
                  </a:cubicBezTo>
                  <a:cubicBezTo>
                    <a:pt x="81153" y="85915"/>
                    <a:pt x="89821" y="90488"/>
                    <a:pt x="96488" y="94583"/>
                  </a:cubicBezTo>
                  <a:cubicBezTo>
                    <a:pt x="103156" y="98679"/>
                    <a:pt x="108966" y="104013"/>
                    <a:pt x="113729" y="110585"/>
                  </a:cubicBezTo>
                  <a:cubicBezTo>
                    <a:pt x="118491" y="117157"/>
                    <a:pt x="120968" y="125063"/>
                    <a:pt x="120968" y="134207"/>
                  </a:cubicBezTo>
                  <a:cubicBezTo>
                    <a:pt x="120968" y="142875"/>
                    <a:pt x="118586" y="151162"/>
                    <a:pt x="113729" y="159163"/>
                  </a:cubicBezTo>
                  <a:cubicBezTo>
                    <a:pt x="108966" y="167164"/>
                    <a:pt x="101537" y="173736"/>
                    <a:pt x="91726" y="178879"/>
                  </a:cubicBezTo>
                  <a:cubicBezTo>
                    <a:pt x="81820" y="184023"/>
                    <a:pt x="69914" y="186595"/>
                    <a:pt x="55912" y="186595"/>
                  </a:cubicBezTo>
                  <a:cubicBezTo>
                    <a:pt x="47339" y="186595"/>
                    <a:pt x="39719" y="185833"/>
                    <a:pt x="33052" y="18430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69">
              <a:extLst>
                <a:ext uri="{FF2B5EF4-FFF2-40B4-BE49-F238E27FC236}">
                  <a16:creationId xmlns:a16="http://schemas.microsoft.com/office/drawing/2014/main" id="{26E60DD3-850E-FB80-FD20-6FDFDF1E97B0}"/>
                </a:ext>
              </a:extLst>
            </p:cNvPr>
            <p:cNvSpPr/>
            <p:nvPr/>
          </p:nvSpPr>
          <p:spPr>
            <a:xfrm>
              <a:off x="11345894"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5 w 120205"/>
                <a:gd name="connsiteY9" fmla="*/ 81153 h 211455"/>
                <a:gd name="connsiteX10" fmla="*/ 36767 w 120205"/>
                <a:gd name="connsiteY10" fmla="*/ 73343 h 211455"/>
                <a:gd name="connsiteX11" fmla="*/ 59245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0 w 120205"/>
                <a:gd name="connsiteY23" fmla="*/ 205359 h 211455"/>
                <a:gd name="connsiteX24" fmla="*/ 40862 w 120205"/>
                <a:gd name="connsiteY24" fmla="*/ 211455 h 211455"/>
                <a:gd name="connsiteX25" fmla="*/ 11620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439 w 120205"/>
                <a:gd name="connsiteY37" fmla="*/ 4382 h 211455"/>
                <a:gd name="connsiteX38" fmla="*/ 83725 w 120205"/>
                <a:gd name="connsiteY38" fmla="*/ 0 h 211455"/>
                <a:gd name="connsiteX39" fmla="*/ 96488 w 120205"/>
                <a:gd name="connsiteY39" fmla="*/ 0 h 211455"/>
                <a:gd name="connsiteX40" fmla="*/ 96965 w 120205"/>
                <a:gd name="connsiteY40" fmla="*/ 7144 h 211455"/>
                <a:gd name="connsiteX41" fmla="*/ 91916 w 120205"/>
                <a:gd name="connsiteY41" fmla="*/ 27242 h 211455"/>
                <a:gd name="connsiteX42" fmla="*/ 77724 w 120205"/>
                <a:gd name="connsiteY42" fmla="*/ 42005 h 211455"/>
                <a:gd name="connsiteX43" fmla="*/ 56769 w 120205"/>
                <a:gd name="connsiteY43" fmla="*/ 47530 h 211455"/>
                <a:gd name="connsiteX44" fmla="*/ 34766 w 120205"/>
                <a:gd name="connsiteY44" fmla="*/ 42196 h 211455"/>
                <a:gd name="connsiteX45" fmla="*/ 66199 w 120205"/>
                <a:gd name="connsiteY45" fmla="*/ 190976 h 211455"/>
                <a:gd name="connsiteX46" fmla="*/ 81343 w 120205"/>
                <a:gd name="connsiteY46" fmla="*/ 181642 h 211455"/>
                <a:gd name="connsiteX47" fmla="*/ 81343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1" y="106013"/>
                    <a:pt x="78962" y="101632"/>
                  </a:cubicBezTo>
                  <a:cubicBezTo>
                    <a:pt x="77343" y="97250"/>
                    <a:pt x="74486" y="94012"/>
                    <a:pt x="70485" y="91916"/>
                  </a:cubicBezTo>
                  <a:cubicBezTo>
                    <a:pt x="66484" y="89916"/>
                    <a:pt x="60769" y="88868"/>
                    <a:pt x="53435" y="88868"/>
                  </a:cubicBezTo>
                  <a:cubicBezTo>
                    <a:pt x="45148" y="88868"/>
                    <a:pt x="37624" y="90011"/>
                    <a:pt x="31052" y="92393"/>
                  </a:cubicBezTo>
                  <a:cubicBezTo>
                    <a:pt x="24479" y="94774"/>
                    <a:pt x="17907" y="97631"/>
                    <a:pt x="11335" y="101060"/>
                  </a:cubicBezTo>
                  <a:lnTo>
                    <a:pt x="5239" y="88297"/>
                  </a:lnTo>
                  <a:cubicBezTo>
                    <a:pt x="7334" y="86487"/>
                    <a:pt x="11240" y="84106"/>
                    <a:pt x="16955" y="81153"/>
                  </a:cubicBezTo>
                  <a:cubicBezTo>
                    <a:pt x="22669" y="78200"/>
                    <a:pt x="29242" y="75629"/>
                    <a:pt x="36767" y="73343"/>
                  </a:cubicBezTo>
                  <a:cubicBezTo>
                    <a:pt x="44291" y="71056"/>
                    <a:pt x="51816" y="69914"/>
                    <a:pt x="59245"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810" y="145447"/>
                    <a:pt x="23146" y="138208"/>
                  </a:cubicBezTo>
                  <a:close/>
                  <a:moveTo>
                    <a:pt x="34766" y="42196"/>
                  </a:moveTo>
                  <a:cubicBezTo>
                    <a:pt x="28480" y="38576"/>
                    <a:pt x="23717" y="33719"/>
                    <a:pt x="20479" y="27623"/>
                  </a:cubicBezTo>
                  <a:cubicBezTo>
                    <a:pt x="17240" y="21527"/>
                    <a:pt x="15621" y="14764"/>
                    <a:pt x="15621" y="7430"/>
                  </a:cubicBezTo>
                  <a:cubicBezTo>
                    <a:pt x="15621" y="3810"/>
                    <a:pt x="15811" y="1429"/>
                    <a:pt x="16097" y="95"/>
                  </a:cubicBezTo>
                  <a:lnTo>
                    <a:pt x="29051" y="95"/>
                  </a:lnTo>
                  <a:cubicBezTo>
                    <a:pt x="29051" y="1905"/>
                    <a:pt x="29146" y="3334"/>
                    <a:pt x="29337" y="4477"/>
                  </a:cubicBezTo>
                  <a:cubicBezTo>
                    <a:pt x="30004" y="10668"/>
                    <a:pt x="32480" y="16097"/>
                    <a:pt x="36957" y="20765"/>
                  </a:cubicBezTo>
                  <a:cubicBezTo>
                    <a:pt x="41339" y="25432"/>
                    <a:pt x="48006" y="27718"/>
                    <a:pt x="56769" y="27718"/>
                  </a:cubicBezTo>
                  <a:cubicBezTo>
                    <a:pt x="65532" y="27718"/>
                    <a:pt x="72104" y="25336"/>
                    <a:pt x="76391" y="20574"/>
                  </a:cubicBezTo>
                  <a:cubicBezTo>
                    <a:pt x="80677" y="15811"/>
                    <a:pt x="82963" y="10478"/>
                    <a:pt x="83439" y="4382"/>
                  </a:cubicBezTo>
                  <a:cubicBezTo>
                    <a:pt x="83820" y="2096"/>
                    <a:pt x="83820" y="667"/>
                    <a:pt x="83725" y="0"/>
                  </a:cubicBezTo>
                  <a:lnTo>
                    <a:pt x="96488" y="0"/>
                  </a:lnTo>
                  <a:cubicBezTo>
                    <a:pt x="96774" y="2572"/>
                    <a:pt x="96965" y="4953"/>
                    <a:pt x="96965" y="7144"/>
                  </a:cubicBezTo>
                  <a:cubicBezTo>
                    <a:pt x="96965" y="14288"/>
                    <a:pt x="95250" y="21050"/>
                    <a:pt x="91916" y="27242"/>
                  </a:cubicBezTo>
                  <a:cubicBezTo>
                    <a:pt x="88582" y="33433"/>
                    <a:pt x="83820" y="38386"/>
                    <a:pt x="77724" y="42005"/>
                  </a:cubicBezTo>
                  <a:cubicBezTo>
                    <a:pt x="71628" y="45625"/>
                    <a:pt x="64580" y="47530"/>
                    <a:pt x="56769" y="47530"/>
                  </a:cubicBezTo>
                  <a:cubicBezTo>
                    <a:pt x="48387" y="47530"/>
                    <a:pt x="41053" y="45720"/>
                    <a:pt x="34766" y="42196"/>
                  </a:cubicBezTo>
                  <a:close/>
                  <a:moveTo>
                    <a:pt x="66199" y="190976"/>
                  </a:moveTo>
                  <a:cubicBezTo>
                    <a:pt x="71723" y="188404"/>
                    <a:pt x="76771" y="185261"/>
                    <a:pt x="81343" y="181642"/>
                  </a:cubicBezTo>
                  <a:lnTo>
                    <a:pt x="81343"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817"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70">
              <a:extLst>
                <a:ext uri="{FF2B5EF4-FFF2-40B4-BE49-F238E27FC236}">
                  <a16:creationId xmlns:a16="http://schemas.microsoft.com/office/drawing/2014/main" id="{D91587B4-C847-AAE1-C810-C05770751B0C}"/>
                </a:ext>
              </a:extLst>
            </p:cNvPr>
            <p:cNvSpPr/>
            <p:nvPr/>
          </p:nvSpPr>
          <p:spPr>
            <a:xfrm>
              <a:off x="11480387" y="7105904"/>
              <a:ext cx="147732" cy="139064"/>
            </a:xfrm>
            <a:custGeom>
              <a:avLst/>
              <a:gdLst>
                <a:gd name="connsiteX0" fmla="*/ 17621 w 147732"/>
                <a:gd name="connsiteY0" fmla="*/ 22003 h 139064"/>
                <a:gd name="connsiteX1" fmla="*/ 0 w 147732"/>
                <a:gd name="connsiteY1" fmla="*/ 17621 h 139064"/>
                <a:gd name="connsiteX2" fmla="*/ 0 w 147732"/>
                <a:gd name="connsiteY2" fmla="*/ 4381 h 139064"/>
                <a:gd name="connsiteX3" fmla="*/ 34957 w 147732"/>
                <a:gd name="connsiteY3" fmla="*/ 0 h 139064"/>
                <a:gd name="connsiteX4" fmla="*/ 35719 w 147732"/>
                <a:gd name="connsiteY4" fmla="*/ 0 h 139064"/>
                <a:gd name="connsiteX5" fmla="*/ 40862 w 147732"/>
                <a:gd name="connsiteY5" fmla="*/ 4381 h 139064"/>
                <a:gd name="connsiteX6" fmla="*/ 40862 w 147732"/>
                <a:gd name="connsiteY6" fmla="*/ 14669 h 139064"/>
                <a:gd name="connsiteX7" fmla="*/ 40576 w 147732"/>
                <a:gd name="connsiteY7" fmla="*/ 20574 h 139064"/>
                <a:gd name="connsiteX8" fmla="*/ 63818 w 147732"/>
                <a:gd name="connsiteY8" fmla="*/ 6382 h 139064"/>
                <a:gd name="connsiteX9" fmla="*/ 91440 w 147732"/>
                <a:gd name="connsiteY9" fmla="*/ 0 h 139064"/>
                <a:gd name="connsiteX10" fmla="*/ 115252 w 147732"/>
                <a:gd name="connsiteY10" fmla="*/ 5906 h 139064"/>
                <a:gd name="connsiteX11" fmla="*/ 127159 w 147732"/>
                <a:gd name="connsiteY11" fmla="*/ 23908 h 139064"/>
                <a:gd name="connsiteX12" fmla="*/ 130588 w 147732"/>
                <a:gd name="connsiteY12" fmla="*/ 56579 h 139064"/>
                <a:gd name="connsiteX13" fmla="*/ 130588 w 147732"/>
                <a:gd name="connsiteY13" fmla="*/ 125063 h 139064"/>
                <a:gd name="connsiteX14" fmla="*/ 147733 w 147732"/>
                <a:gd name="connsiteY14" fmla="*/ 126778 h 139064"/>
                <a:gd name="connsiteX15" fmla="*/ 147733 w 147732"/>
                <a:gd name="connsiteY15" fmla="*/ 139065 h 139064"/>
                <a:gd name="connsiteX16" fmla="*/ 89725 w 147732"/>
                <a:gd name="connsiteY16" fmla="*/ 139065 h 139064"/>
                <a:gd name="connsiteX17" fmla="*/ 89725 w 147732"/>
                <a:gd name="connsiteY17" fmla="*/ 127063 h 139064"/>
                <a:gd name="connsiteX18" fmla="*/ 104870 w 147732"/>
                <a:gd name="connsiteY18" fmla="*/ 125063 h 139064"/>
                <a:gd name="connsiteX19" fmla="*/ 104870 w 147732"/>
                <a:gd name="connsiteY19" fmla="*/ 56293 h 139064"/>
                <a:gd name="connsiteX20" fmla="*/ 102870 w 147732"/>
                <a:gd name="connsiteY20" fmla="*/ 33623 h 139064"/>
                <a:gd name="connsiteX21" fmla="*/ 95536 w 147732"/>
                <a:gd name="connsiteY21" fmla="*/ 21336 h 139064"/>
                <a:gd name="connsiteX22" fmla="*/ 79915 w 147732"/>
                <a:gd name="connsiteY22" fmla="*/ 17335 h 139064"/>
                <a:gd name="connsiteX23" fmla="*/ 61055 w 147732"/>
                <a:gd name="connsiteY23" fmla="*/ 21717 h 139064"/>
                <a:gd name="connsiteX24" fmla="*/ 43148 w 147732"/>
                <a:gd name="connsiteY24" fmla="*/ 32004 h 139064"/>
                <a:gd name="connsiteX25" fmla="*/ 43148 w 147732"/>
                <a:gd name="connsiteY25" fmla="*/ 124777 h 139064"/>
                <a:gd name="connsiteX26" fmla="*/ 59817 w 147732"/>
                <a:gd name="connsiteY26" fmla="*/ 126968 h 139064"/>
                <a:gd name="connsiteX27" fmla="*/ 59817 w 147732"/>
                <a:gd name="connsiteY27" fmla="*/ 138970 h 139064"/>
                <a:gd name="connsiteX28" fmla="*/ 2095 w 147732"/>
                <a:gd name="connsiteY28" fmla="*/ 138970 h 139064"/>
                <a:gd name="connsiteX29" fmla="*/ 2095 w 147732"/>
                <a:gd name="connsiteY29" fmla="*/ 126968 h 139064"/>
                <a:gd name="connsiteX30" fmla="*/ 17526 w 147732"/>
                <a:gd name="connsiteY30" fmla="*/ 124777 h 139064"/>
                <a:gd name="connsiteX31" fmla="*/ 17526 w 147732"/>
                <a:gd name="connsiteY31" fmla="*/ 22003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7732" h="139064">
                  <a:moveTo>
                    <a:pt x="17621" y="22003"/>
                  </a:moveTo>
                  <a:lnTo>
                    <a:pt x="0" y="17621"/>
                  </a:lnTo>
                  <a:lnTo>
                    <a:pt x="0" y="4381"/>
                  </a:lnTo>
                  <a:lnTo>
                    <a:pt x="34957" y="0"/>
                  </a:lnTo>
                  <a:lnTo>
                    <a:pt x="35719" y="0"/>
                  </a:lnTo>
                  <a:lnTo>
                    <a:pt x="40862" y="4381"/>
                  </a:lnTo>
                  <a:lnTo>
                    <a:pt x="40862" y="14669"/>
                  </a:lnTo>
                  <a:lnTo>
                    <a:pt x="40576" y="20574"/>
                  </a:lnTo>
                  <a:cubicBezTo>
                    <a:pt x="46482" y="15335"/>
                    <a:pt x="54197" y="10668"/>
                    <a:pt x="63818" y="6382"/>
                  </a:cubicBezTo>
                  <a:cubicBezTo>
                    <a:pt x="73438" y="2096"/>
                    <a:pt x="82677" y="0"/>
                    <a:pt x="91440" y="0"/>
                  </a:cubicBezTo>
                  <a:cubicBezTo>
                    <a:pt x="101727" y="0"/>
                    <a:pt x="109633" y="2000"/>
                    <a:pt x="115252" y="5906"/>
                  </a:cubicBezTo>
                  <a:cubicBezTo>
                    <a:pt x="120872" y="9811"/>
                    <a:pt x="124873" y="15811"/>
                    <a:pt x="127159" y="23908"/>
                  </a:cubicBezTo>
                  <a:cubicBezTo>
                    <a:pt x="129445" y="32004"/>
                    <a:pt x="130588" y="42863"/>
                    <a:pt x="130588" y="56579"/>
                  </a:cubicBezTo>
                  <a:lnTo>
                    <a:pt x="130588" y="125063"/>
                  </a:lnTo>
                  <a:lnTo>
                    <a:pt x="147733" y="126778"/>
                  </a:lnTo>
                  <a:lnTo>
                    <a:pt x="147733" y="139065"/>
                  </a:lnTo>
                  <a:lnTo>
                    <a:pt x="89725" y="139065"/>
                  </a:lnTo>
                  <a:lnTo>
                    <a:pt x="89725" y="127063"/>
                  </a:lnTo>
                  <a:lnTo>
                    <a:pt x="104870" y="125063"/>
                  </a:lnTo>
                  <a:lnTo>
                    <a:pt x="104870" y="56293"/>
                  </a:lnTo>
                  <a:cubicBezTo>
                    <a:pt x="104870" y="46673"/>
                    <a:pt x="104203" y="39148"/>
                    <a:pt x="102870" y="33623"/>
                  </a:cubicBezTo>
                  <a:cubicBezTo>
                    <a:pt x="101537" y="28099"/>
                    <a:pt x="99155" y="24098"/>
                    <a:pt x="95536" y="21336"/>
                  </a:cubicBezTo>
                  <a:cubicBezTo>
                    <a:pt x="91916" y="18669"/>
                    <a:pt x="86773" y="17335"/>
                    <a:pt x="79915" y="17335"/>
                  </a:cubicBezTo>
                  <a:cubicBezTo>
                    <a:pt x="74009" y="17335"/>
                    <a:pt x="67723" y="18764"/>
                    <a:pt x="61055" y="21717"/>
                  </a:cubicBezTo>
                  <a:cubicBezTo>
                    <a:pt x="54388" y="24670"/>
                    <a:pt x="48387" y="28099"/>
                    <a:pt x="43148" y="32004"/>
                  </a:cubicBezTo>
                  <a:lnTo>
                    <a:pt x="43148" y="124777"/>
                  </a:lnTo>
                  <a:lnTo>
                    <a:pt x="59817" y="126968"/>
                  </a:lnTo>
                  <a:lnTo>
                    <a:pt x="59817" y="138970"/>
                  </a:lnTo>
                  <a:lnTo>
                    <a:pt x="2095" y="138970"/>
                  </a:lnTo>
                  <a:lnTo>
                    <a:pt x="2095" y="126968"/>
                  </a:lnTo>
                  <a:lnTo>
                    <a:pt x="17526" y="124777"/>
                  </a:lnTo>
                  <a:lnTo>
                    <a:pt x="17526" y="22003"/>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71">
              <a:extLst>
                <a:ext uri="{FF2B5EF4-FFF2-40B4-BE49-F238E27FC236}">
                  <a16:creationId xmlns:a16="http://schemas.microsoft.com/office/drawing/2014/main" id="{06EF3546-2278-21EF-6875-E6C4228D6E81}"/>
                </a:ext>
              </a:extLst>
            </p:cNvPr>
            <p:cNvSpPr/>
            <p:nvPr/>
          </p:nvSpPr>
          <p:spPr>
            <a:xfrm>
              <a:off x="11645741" y="7036085"/>
              <a:ext cx="120110" cy="211455"/>
            </a:xfrm>
            <a:custGeom>
              <a:avLst/>
              <a:gdLst>
                <a:gd name="connsiteX0" fmla="*/ 23050 w 120110"/>
                <a:gd name="connsiteY0" fmla="*/ 138208 h 211455"/>
                <a:gd name="connsiteX1" fmla="*/ 81343 w 120110"/>
                <a:gd name="connsiteY1" fmla="*/ 126587 h 211455"/>
                <a:gd name="connsiteX2" fmla="*/ 81343 w 120110"/>
                <a:gd name="connsiteY2" fmla="*/ 119729 h 211455"/>
                <a:gd name="connsiteX3" fmla="*/ 78867 w 120110"/>
                <a:gd name="connsiteY3" fmla="*/ 101632 h 211455"/>
                <a:gd name="connsiteX4" fmla="*/ 70390 w 120110"/>
                <a:gd name="connsiteY4" fmla="*/ 91916 h 211455"/>
                <a:gd name="connsiteX5" fmla="*/ 53340 w 120110"/>
                <a:gd name="connsiteY5" fmla="*/ 88868 h 211455"/>
                <a:gd name="connsiteX6" fmla="*/ 30956 w 120110"/>
                <a:gd name="connsiteY6" fmla="*/ 92393 h 211455"/>
                <a:gd name="connsiteX7" fmla="*/ 11240 w 120110"/>
                <a:gd name="connsiteY7" fmla="*/ 101060 h 211455"/>
                <a:gd name="connsiteX8" fmla="*/ 5143 w 120110"/>
                <a:gd name="connsiteY8" fmla="*/ 88297 h 211455"/>
                <a:gd name="connsiteX9" fmla="*/ 16859 w 120110"/>
                <a:gd name="connsiteY9" fmla="*/ 81153 h 211455"/>
                <a:gd name="connsiteX10" fmla="*/ 36671 w 120110"/>
                <a:gd name="connsiteY10" fmla="*/ 73343 h 211455"/>
                <a:gd name="connsiteX11" fmla="*/ 59150 w 120110"/>
                <a:gd name="connsiteY11" fmla="*/ 69914 h 211455"/>
                <a:gd name="connsiteX12" fmla="*/ 86677 w 120110"/>
                <a:gd name="connsiteY12" fmla="*/ 74676 h 211455"/>
                <a:gd name="connsiteX13" fmla="*/ 101251 w 120110"/>
                <a:gd name="connsiteY13" fmla="*/ 90011 h 211455"/>
                <a:gd name="connsiteX14" fmla="*/ 105632 w 120110"/>
                <a:gd name="connsiteY14" fmla="*/ 118205 h 211455"/>
                <a:gd name="connsiteX15" fmla="*/ 105632 w 120110"/>
                <a:gd name="connsiteY15" fmla="*/ 196787 h 211455"/>
                <a:gd name="connsiteX16" fmla="*/ 120110 w 120110"/>
                <a:gd name="connsiteY16" fmla="*/ 196787 h 211455"/>
                <a:gd name="connsiteX17" fmla="*/ 120110 w 120110"/>
                <a:gd name="connsiteY17" fmla="*/ 207550 h 211455"/>
                <a:gd name="connsiteX18" fmla="*/ 107728 w 120110"/>
                <a:gd name="connsiteY18" fmla="*/ 210026 h 211455"/>
                <a:gd name="connsiteX19" fmla="*/ 94774 w 120110"/>
                <a:gd name="connsiteY19" fmla="*/ 211265 h 211455"/>
                <a:gd name="connsiteX20" fmla="*/ 85439 w 120110"/>
                <a:gd name="connsiteY20" fmla="*/ 209169 h 211455"/>
                <a:gd name="connsiteX21" fmla="*/ 82963 w 120110"/>
                <a:gd name="connsiteY21" fmla="*/ 200025 h 211455"/>
                <a:gd name="connsiteX22" fmla="*/ 82963 w 120110"/>
                <a:gd name="connsiteY22" fmla="*/ 191929 h 211455"/>
                <a:gd name="connsiteX23" fmla="*/ 64960 w 120110"/>
                <a:gd name="connsiteY23" fmla="*/ 205359 h 211455"/>
                <a:gd name="connsiteX24" fmla="*/ 40862 w 120110"/>
                <a:gd name="connsiteY24" fmla="*/ 211455 h 211455"/>
                <a:gd name="connsiteX25" fmla="*/ 11620 w 120110"/>
                <a:gd name="connsiteY25" fmla="*/ 201263 h 211455"/>
                <a:gd name="connsiteX26" fmla="*/ 0 w 120110"/>
                <a:gd name="connsiteY26" fmla="*/ 172021 h 211455"/>
                <a:gd name="connsiteX27" fmla="*/ 23050 w 120110"/>
                <a:gd name="connsiteY27" fmla="*/ 138208 h 211455"/>
                <a:gd name="connsiteX28" fmla="*/ 34671 w 120110"/>
                <a:gd name="connsiteY28" fmla="*/ 42196 h 211455"/>
                <a:gd name="connsiteX29" fmla="*/ 20383 w 120110"/>
                <a:gd name="connsiteY29" fmla="*/ 27623 h 211455"/>
                <a:gd name="connsiteX30" fmla="*/ 15526 w 120110"/>
                <a:gd name="connsiteY30" fmla="*/ 7430 h 211455"/>
                <a:gd name="connsiteX31" fmla="*/ 16002 w 120110"/>
                <a:gd name="connsiteY31" fmla="*/ 95 h 211455"/>
                <a:gd name="connsiteX32" fmla="*/ 28956 w 120110"/>
                <a:gd name="connsiteY32" fmla="*/ 95 h 211455"/>
                <a:gd name="connsiteX33" fmla="*/ 29242 w 120110"/>
                <a:gd name="connsiteY33" fmla="*/ 4477 h 211455"/>
                <a:gd name="connsiteX34" fmla="*/ 36862 w 120110"/>
                <a:gd name="connsiteY34" fmla="*/ 20765 h 211455"/>
                <a:gd name="connsiteX35" fmla="*/ 56674 w 120110"/>
                <a:gd name="connsiteY35" fmla="*/ 27718 h 211455"/>
                <a:gd name="connsiteX36" fmla="*/ 76295 w 120110"/>
                <a:gd name="connsiteY36" fmla="*/ 20574 h 211455"/>
                <a:gd name="connsiteX37" fmla="*/ 83344 w 120110"/>
                <a:gd name="connsiteY37" fmla="*/ 4382 h 211455"/>
                <a:gd name="connsiteX38" fmla="*/ 83629 w 120110"/>
                <a:gd name="connsiteY38" fmla="*/ 0 h 211455"/>
                <a:gd name="connsiteX39" fmla="*/ 96393 w 120110"/>
                <a:gd name="connsiteY39" fmla="*/ 0 h 211455"/>
                <a:gd name="connsiteX40" fmla="*/ 96869 w 120110"/>
                <a:gd name="connsiteY40" fmla="*/ 7144 h 211455"/>
                <a:gd name="connsiteX41" fmla="*/ 91821 w 120110"/>
                <a:gd name="connsiteY41" fmla="*/ 27242 h 211455"/>
                <a:gd name="connsiteX42" fmla="*/ 77629 w 120110"/>
                <a:gd name="connsiteY42" fmla="*/ 42005 h 211455"/>
                <a:gd name="connsiteX43" fmla="*/ 56674 w 120110"/>
                <a:gd name="connsiteY43" fmla="*/ 47530 h 211455"/>
                <a:gd name="connsiteX44" fmla="*/ 34671 w 120110"/>
                <a:gd name="connsiteY44" fmla="*/ 42196 h 211455"/>
                <a:gd name="connsiteX45" fmla="*/ 66199 w 120110"/>
                <a:gd name="connsiteY45" fmla="*/ 190976 h 211455"/>
                <a:gd name="connsiteX46" fmla="*/ 81343 w 120110"/>
                <a:gd name="connsiteY46" fmla="*/ 181642 h 211455"/>
                <a:gd name="connsiteX47" fmla="*/ 81343 w 120110"/>
                <a:gd name="connsiteY47" fmla="*/ 139541 h 211455"/>
                <a:gd name="connsiteX48" fmla="*/ 41053 w 120110"/>
                <a:gd name="connsiteY48" fmla="*/ 147733 h 211455"/>
                <a:gd name="connsiteX49" fmla="*/ 27432 w 120110"/>
                <a:gd name="connsiteY49" fmla="*/ 169164 h 211455"/>
                <a:gd name="connsiteX50" fmla="*/ 33909 w 120110"/>
                <a:gd name="connsiteY50" fmla="*/ 188595 h 211455"/>
                <a:gd name="connsiteX51" fmla="*/ 51435 w 120110"/>
                <a:gd name="connsiteY51" fmla="*/ 194881 h 211455"/>
                <a:gd name="connsiteX52" fmla="*/ 66199 w 120110"/>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110" h="211455">
                  <a:moveTo>
                    <a:pt x="23050" y="138208"/>
                  </a:moveTo>
                  <a:cubicBezTo>
                    <a:pt x="38386" y="130969"/>
                    <a:pt x="57817" y="127064"/>
                    <a:pt x="81343" y="126587"/>
                  </a:cubicBezTo>
                  <a:lnTo>
                    <a:pt x="81343" y="119729"/>
                  </a:lnTo>
                  <a:cubicBezTo>
                    <a:pt x="81343" y="112014"/>
                    <a:pt x="80486" y="106013"/>
                    <a:pt x="78867" y="101632"/>
                  </a:cubicBezTo>
                  <a:cubicBezTo>
                    <a:pt x="77248" y="97250"/>
                    <a:pt x="74390" y="94012"/>
                    <a:pt x="70390" y="91916"/>
                  </a:cubicBezTo>
                  <a:cubicBezTo>
                    <a:pt x="66389" y="89916"/>
                    <a:pt x="60674" y="88868"/>
                    <a:pt x="53340" y="88868"/>
                  </a:cubicBezTo>
                  <a:cubicBezTo>
                    <a:pt x="45053" y="88868"/>
                    <a:pt x="37528" y="90011"/>
                    <a:pt x="30956" y="92393"/>
                  </a:cubicBezTo>
                  <a:cubicBezTo>
                    <a:pt x="24384" y="94774"/>
                    <a:pt x="17812" y="97631"/>
                    <a:pt x="11240" y="101060"/>
                  </a:cubicBezTo>
                  <a:lnTo>
                    <a:pt x="5143" y="88297"/>
                  </a:lnTo>
                  <a:cubicBezTo>
                    <a:pt x="7239" y="86487"/>
                    <a:pt x="11144" y="84106"/>
                    <a:pt x="16859" y="81153"/>
                  </a:cubicBezTo>
                  <a:cubicBezTo>
                    <a:pt x="22574" y="78200"/>
                    <a:pt x="29146" y="75629"/>
                    <a:pt x="36671" y="73343"/>
                  </a:cubicBezTo>
                  <a:cubicBezTo>
                    <a:pt x="44196" y="71056"/>
                    <a:pt x="51721" y="69914"/>
                    <a:pt x="59150" y="69914"/>
                  </a:cubicBezTo>
                  <a:cubicBezTo>
                    <a:pt x="70771" y="69914"/>
                    <a:pt x="79915" y="71533"/>
                    <a:pt x="86677" y="74676"/>
                  </a:cubicBezTo>
                  <a:cubicBezTo>
                    <a:pt x="93440" y="77819"/>
                    <a:pt x="98298" y="82963"/>
                    <a:pt x="101251" y="90011"/>
                  </a:cubicBezTo>
                  <a:cubicBezTo>
                    <a:pt x="104203" y="97060"/>
                    <a:pt x="105632" y="106394"/>
                    <a:pt x="105632" y="118205"/>
                  </a:cubicBezTo>
                  <a:lnTo>
                    <a:pt x="105632" y="196787"/>
                  </a:lnTo>
                  <a:lnTo>
                    <a:pt x="120110" y="196787"/>
                  </a:lnTo>
                  <a:lnTo>
                    <a:pt x="120110" y="207550"/>
                  </a:lnTo>
                  <a:cubicBezTo>
                    <a:pt x="116872" y="208407"/>
                    <a:pt x="112681" y="209169"/>
                    <a:pt x="107728" y="210026"/>
                  </a:cubicBezTo>
                  <a:cubicBezTo>
                    <a:pt x="102775" y="210884"/>
                    <a:pt x="98584"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0" y="205359"/>
                  </a:cubicBezTo>
                  <a:cubicBezTo>
                    <a:pt x="57912" y="209455"/>
                    <a:pt x="49816" y="211455"/>
                    <a:pt x="40862" y="211455"/>
                  </a:cubicBezTo>
                  <a:cubicBezTo>
                    <a:pt x="29146" y="211455"/>
                    <a:pt x="19336" y="208026"/>
                    <a:pt x="11620" y="201263"/>
                  </a:cubicBezTo>
                  <a:cubicBezTo>
                    <a:pt x="3905" y="194500"/>
                    <a:pt x="0" y="184785"/>
                    <a:pt x="0" y="172021"/>
                  </a:cubicBezTo>
                  <a:cubicBezTo>
                    <a:pt x="95" y="156781"/>
                    <a:pt x="7715" y="145447"/>
                    <a:pt x="23050" y="138208"/>
                  </a:cubicBezTo>
                  <a:close/>
                  <a:moveTo>
                    <a:pt x="34671" y="42196"/>
                  </a:moveTo>
                  <a:cubicBezTo>
                    <a:pt x="28384" y="38576"/>
                    <a:pt x="23622" y="33719"/>
                    <a:pt x="20383" y="27623"/>
                  </a:cubicBezTo>
                  <a:cubicBezTo>
                    <a:pt x="17145" y="21527"/>
                    <a:pt x="15526" y="14764"/>
                    <a:pt x="15526" y="7430"/>
                  </a:cubicBezTo>
                  <a:cubicBezTo>
                    <a:pt x="15526" y="3810"/>
                    <a:pt x="15716" y="1429"/>
                    <a:pt x="16002" y="95"/>
                  </a:cubicBezTo>
                  <a:lnTo>
                    <a:pt x="28956" y="95"/>
                  </a:lnTo>
                  <a:cubicBezTo>
                    <a:pt x="28956" y="1905"/>
                    <a:pt x="29051" y="3334"/>
                    <a:pt x="29242" y="4477"/>
                  </a:cubicBezTo>
                  <a:cubicBezTo>
                    <a:pt x="29908" y="10668"/>
                    <a:pt x="32385" y="16097"/>
                    <a:pt x="36862" y="20765"/>
                  </a:cubicBezTo>
                  <a:cubicBezTo>
                    <a:pt x="41243" y="25432"/>
                    <a:pt x="47911" y="27718"/>
                    <a:pt x="56674" y="27718"/>
                  </a:cubicBezTo>
                  <a:cubicBezTo>
                    <a:pt x="65437" y="27718"/>
                    <a:pt x="72009" y="25336"/>
                    <a:pt x="76295" y="20574"/>
                  </a:cubicBezTo>
                  <a:cubicBezTo>
                    <a:pt x="80581" y="15811"/>
                    <a:pt x="82867" y="10478"/>
                    <a:pt x="83344" y="4382"/>
                  </a:cubicBezTo>
                  <a:cubicBezTo>
                    <a:pt x="83725" y="2096"/>
                    <a:pt x="83725" y="667"/>
                    <a:pt x="83629" y="0"/>
                  </a:cubicBezTo>
                  <a:lnTo>
                    <a:pt x="96393" y="0"/>
                  </a:lnTo>
                  <a:cubicBezTo>
                    <a:pt x="96679" y="2572"/>
                    <a:pt x="96869" y="4953"/>
                    <a:pt x="96869" y="7144"/>
                  </a:cubicBezTo>
                  <a:cubicBezTo>
                    <a:pt x="96869" y="14288"/>
                    <a:pt x="95155" y="21050"/>
                    <a:pt x="91821" y="27242"/>
                  </a:cubicBezTo>
                  <a:cubicBezTo>
                    <a:pt x="88487" y="33433"/>
                    <a:pt x="83725" y="38386"/>
                    <a:pt x="77629" y="42005"/>
                  </a:cubicBezTo>
                  <a:cubicBezTo>
                    <a:pt x="71533" y="45625"/>
                    <a:pt x="64484" y="47530"/>
                    <a:pt x="56674" y="47530"/>
                  </a:cubicBezTo>
                  <a:cubicBezTo>
                    <a:pt x="48292" y="47530"/>
                    <a:pt x="40957" y="45720"/>
                    <a:pt x="34671" y="42196"/>
                  </a:cubicBezTo>
                  <a:close/>
                  <a:moveTo>
                    <a:pt x="66199" y="190976"/>
                  </a:moveTo>
                  <a:cubicBezTo>
                    <a:pt x="71723" y="188404"/>
                    <a:pt x="76771" y="185261"/>
                    <a:pt x="81343" y="181642"/>
                  </a:cubicBezTo>
                  <a:lnTo>
                    <a:pt x="81343" y="139541"/>
                  </a:lnTo>
                  <a:cubicBezTo>
                    <a:pt x="63532" y="139541"/>
                    <a:pt x="50101" y="142304"/>
                    <a:pt x="41053" y="147733"/>
                  </a:cubicBezTo>
                  <a:cubicBezTo>
                    <a:pt x="32004" y="153162"/>
                    <a:pt x="27432" y="160306"/>
                    <a:pt x="27432" y="169164"/>
                  </a:cubicBezTo>
                  <a:cubicBezTo>
                    <a:pt x="27432" y="178022"/>
                    <a:pt x="29623" y="184499"/>
                    <a:pt x="33909" y="188595"/>
                  </a:cubicBezTo>
                  <a:cubicBezTo>
                    <a:pt x="38195" y="192691"/>
                    <a:pt x="44101" y="194881"/>
                    <a:pt x="51435" y="194881"/>
                  </a:cubicBezTo>
                  <a:cubicBezTo>
                    <a:pt x="55721" y="194881"/>
                    <a:pt x="60579"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72">
              <a:extLst>
                <a:ext uri="{FF2B5EF4-FFF2-40B4-BE49-F238E27FC236}">
                  <a16:creationId xmlns:a16="http://schemas.microsoft.com/office/drawing/2014/main" id="{8FA24C0A-FB91-115E-CC35-3F0D3DB41C1A}"/>
                </a:ext>
              </a:extLst>
            </p:cNvPr>
            <p:cNvSpPr/>
            <p:nvPr/>
          </p:nvSpPr>
          <p:spPr>
            <a:xfrm>
              <a:off x="11779662" y="7073805"/>
              <a:ext cx="88106" cy="173736"/>
            </a:xfrm>
            <a:custGeom>
              <a:avLst/>
              <a:gdLst>
                <a:gd name="connsiteX0" fmla="*/ 24479 w 88106"/>
                <a:gd name="connsiteY0" fmla="*/ 167164 h 173736"/>
                <a:gd name="connsiteX1" fmla="*/ 17621 w 88106"/>
                <a:gd name="connsiteY1" fmla="*/ 145351 h 173736"/>
                <a:gd name="connsiteX2" fmla="*/ 17621 w 88106"/>
                <a:gd name="connsiteY2" fmla="*/ 51340 h 173736"/>
                <a:gd name="connsiteX3" fmla="*/ 0 w 88106"/>
                <a:gd name="connsiteY3" fmla="*/ 51340 h 173736"/>
                <a:gd name="connsiteX4" fmla="*/ 0 w 88106"/>
                <a:gd name="connsiteY4" fmla="*/ 40291 h 173736"/>
                <a:gd name="connsiteX5" fmla="*/ 6858 w 88106"/>
                <a:gd name="connsiteY5" fmla="*/ 38576 h 173736"/>
                <a:gd name="connsiteX6" fmla="*/ 14478 w 88106"/>
                <a:gd name="connsiteY6" fmla="*/ 35909 h 173736"/>
                <a:gd name="connsiteX7" fmla="*/ 20574 w 88106"/>
                <a:gd name="connsiteY7" fmla="*/ 27146 h 173736"/>
                <a:gd name="connsiteX8" fmla="*/ 25241 w 88106"/>
                <a:gd name="connsiteY8" fmla="*/ 12192 h 173736"/>
                <a:gd name="connsiteX9" fmla="*/ 28384 w 88106"/>
                <a:gd name="connsiteY9" fmla="*/ 0 h 173736"/>
                <a:gd name="connsiteX10" fmla="*/ 42863 w 88106"/>
                <a:gd name="connsiteY10" fmla="*/ 0 h 173736"/>
                <a:gd name="connsiteX11" fmla="*/ 43339 w 88106"/>
                <a:gd name="connsiteY11" fmla="*/ 35243 h 173736"/>
                <a:gd name="connsiteX12" fmla="*/ 84201 w 88106"/>
                <a:gd name="connsiteY12" fmla="*/ 35243 h 173736"/>
                <a:gd name="connsiteX13" fmla="*/ 84201 w 88106"/>
                <a:gd name="connsiteY13" fmla="*/ 51435 h 173736"/>
                <a:gd name="connsiteX14" fmla="*/ 43339 w 88106"/>
                <a:gd name="connsiteY14" fmla="*/ 51435 h 173736"/>
                <a:gd name="connsiteX15" fmla="*/ 43339 w 88106"/>
                <a:gd name="connsiteY15" fmla="*/ 126587 h 173736"/>
                <a:gd name="connsiteX16" fmla="*/ 44196 w 88106"/>
                <a:gd name="connsiteY16" fmla="*/ 146209 h 173736"/>
                <a:gd name="connsiteX17" fmla="*/ 47816 w 88106"/>
                <a:gd name="connsiteY17" fmla="*/ 153543 h 173736"/>
                <a:gd name="connsiteX18" fmla="*/ 57531 w 88106"/>
                <a:gd name="connsiteY18" fmla="*/ 155258 h 173736"/>
                <a:gd name="connsiteX19" fmla="*/ 72104 w 88106"/>
                <a:gd name="connsiteY19" fmla="*/ 153543 h 173736"/>
                <a:gd name="connsiteX20" fmla="*/ 84487 w 88106"/>
                <a:gd name="connsiteY20" fmla="*/ 149924 h 173736"/>
                <a:gd name="connsiteX21" fmla="*/ 88106 w 88106"/>
                <a:gd name="connsiteY21" fmla="*/ 160972 h 173736"/>
                <a:gd name="connsiteX22" fmla="*/ 69152 w 88106"/>
                <a:gd name="connsiteY22" fmla="*/ 169545 h 173736"/>
                <a:gd name="connsiteX23" fmla="*/ 45244 w 88106"/>
                <a:gd name="connsiteY23" fmla="*/ 173736 h 173736"/>
                <a:gd name="connsiteX24" fmla="*/ 24479 w 88106"/>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106" h="173736">
                  <a:moveTo>
                    <a:pt x="24479" y="167164"/>
                  </a:moveTo>
                  <a:cubicBezTo>
                    <a:pt x="19907" y="162877"/>
                    <a:pt x="17621" y="155639"/>
                    <a:pt x="17621" y="145351"/>
                  </a:cubicBezTo>
                  <a:lnTo>
                    <a:pt x="17621" y="51340"/>
                  </a:lnTo>
                  <a:lnTo>
                    <a:pt x="0" y="51340"/>
                  </a:lnTo>
                  <a:lnTo>
                    <a:pt x="0" y="40291"/>
                  </a:lnTo>
                  <a:cubicBezTo>
                    <a:pt x="857" y="40100"/>
                    <a:pt x="3143" y="39529"/>
                    <a:pt x="6858" y="38576"/>
                  </a:cubicBezTo>
                  <a:cubicBezTo>
                    <a:pt x="10573" y="37624"/>
                    <a:pt x="13145"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8" y="149924"/>
                    <a:pt x="46006" y="152400"/>
                    <a:pt x="47816" y="153543"/>
                  </a:cubicBezTo>
                  <a:cubicBezTo>
                    <a:pt x="49721" y="154686"/>
                    <a:pt x="52959" y="155258"/>
                    <a:pt x="57531" y="155258"/>
                  </a:cubicBezTo>
                  <a:cubicBezTo>
                    <a:pt x="61913" y="155258"/>
                    <a:pt x="66770" y="154686"/>
                    <a:pt x="72104" y="153543"/>
                  </a:cubicBezTo>
                  <a:cubicBezTo>
                    <a:pt x="77438" y="152400"/>
                    <a:pt x="81534" y="151162"/>
                    <a:pt x="84487" y="149924"/>
                  </a:cubicBezTo>
                  <a:lnTo>
                    <a:pt x="88106" y="160972"/>
                  </a:lnTo>
                  <a:cubicBezTo>
                    <a:pt x="84201" y="163925"/>
                    <a:pt x="77915" y="166783"/>
                    <a:pt x="69152" y="169545"/>
                  </a:cubicBezTo>
                  <a:cubicBezTo>
                    <a:pt x="60389" y="172307"/>
                    <a:pt x="52483" y="173736"/>
                    <a:pt x="45244"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73">
              <a:extLst>
                <a:ext uri="{FF2B5EF4-FFF2-40B4-BE49-F238E27FC236}">
                  <a16:creationId xmlns:a16="http://schemas.microsoft.com/office/drawing/2014/main" id="{B17F24B2-CA8F-C12C-5501-6A2163B1F74C}"/>
                </a:ext>
              </a:extLst>
            </p:cNvPr>
            <p:cNvSpPr/>
            <p:nvPr/>
          </p:nvSpPr>
          <p:spPr>
            <a:xfrm>
              <a:off x="11882532" y="7105999"/>
              <a:ext cx="120300" cy="141541"/>
            </a:xfrm>
            <a:custGeom>
              <a:avLst/>
              <a:gdLst>
                <a:gd name="connsiteX0" fmla="*/ 23241 w 120300"/>
                <a:gd name="connsiteY0" fmla="*/ 68294 h 141541"/>
                <a:gd name="connsiteX1" fmla="*/ 81534 w 120300"/>
                <a:gd name="connsiteY1" fmla="*/ 56674 h 141541"/>
                <a:gd name="connsiteX2" fmla="*/ 81534 w 120300"/>
                <a:gd name="connsiteY2" fmla="*/ 49816 h 141541"/>
                <a:gd name="connsiteX3" fmla="*/ 79057 w 120300"/>
                <a:gd name="connsiteY3" fmla="*/ 31718 h 141541"/>
                <a:gd name="connsiteX4" fmla="*/ 70580 w 120300"/>
                <a:gd name="connsiteY4" fmla="*/ 22003 h 141541"/>
                <a:gd name="connsiteX5" fmla="*/ 53530 w 120300"/>
                <a:gd name="connsiteY5" fmla="*/ 18955 h 141541"/>
                <a:gd name="connsiteX6" fmla="*/ 31147 w 120300"/>
                <a:gd name="connsiteY6" fmla="*/ 22479 h 141541"/>
                <a:gd name="connsiteX7" fmla="*/ 11430 w 120300"/>
                <a:gd name="connsiteY7" fmla="*/ 31147 h 141541"/>
                <a:gd name="connsiteX8" fmla="*/ 5334 w 120300"/>
                <a:gd name="connsiteY8" fmla="*/ 18383 h 141541"/>
                <a:gd name="connsiteX9" fmla="*/ 17050 w 120300"/>
                <a:gd name="connsiteY9" fmla="*/ 11240 h 141541"/>
                <a:gd name="connsiteX10" fmla="*/ 36862 w 120300"/>
                <a:gd name="connsiteY10" fmla="*/ 3429 h 141541"/>
                <a:gd name="connsiteX11" fmla="*/ 59341 w 120300"/>
                <a:gd name="connsiteY11" fmla="*/ 0 h 141541"/>
                <a:gd name="connsiteX12" fmla="*/ 86868 w 120300"/>
                <a:gd name="connsiteY12" fmla="*/ 4763 h 141541"/>
                <a:gd name="connsiteX13" fmla="*/ 101441 w 120300"/>
                <a:gd name="connsiteY13" fmla="*/ 20098 h 141541"/>
                <a:gd name="connsiteX14" fmla="*/ 105823 w 120300"/>
                <a:gd name="connsiteY14" fmla="*/ 48292 h 141541"/>
                <a:gd name="connsiteX15" fmla="*/ 105823 w 120300"/>
                <a:gd name="connsiteY15" fmla="*/ 126873 h 141541"/>
                <a:gd name="connsiteX16" fmla="*/ 120301 w 120300"/>
                <a:gd name="connsiteY16" fmla="*/ 126873 h 141541"/>
                <a:gd name="connsiteX17" fmla="*/ 120301 w 120300"/>
                <a:gd name="connsiteY17" fmla="*/ 137636 h 141541"/>
                <a:gd name="connsiteX18" fmla="*/ 107918 w 120300"/>
                <a:gd name="connsiteY18" fmla="*/ 140113 h 141541"/>
                <a:gd name="connsiteX19" fmla="*/ 94774 w 120300"/>
                <a:gd name="connsiteY19" fmla="*/ 141351 h 141541"/>
                <a:gd name="connsiteX20" fmla="*/ 85439 w 120300"/>
                <a:gd name="connsiteY20" fmla="*/ 139255 h 141541"/>
                <a:gd name="connsiteX21" fmla="*/ 82963 w 120300"/>
                <a:gd name="connsiteY21" fmla="*/ 130111 h 141541"/>
                <a:gd name="connsiteX22" fmla="*/ 82963 w 120300"/>
                <a:gd name="connsiteY22" fmla="*/ 122015 h 141541"/>
                <a:gd name="connsiteX23" fmla="*/ 64960 w 120300"/>
                <a:gd name="connsiteY23" fmla="*/ 135445 h 141541"/>
                <a:gd name="connsiteX24" fmla="*/ 40862 w 120300"/>
                <a:gd name="connsiteY24" fmla="*/ 141542 h 141541"/>
                <a:gd name="connsiteX25" fmla="*/ 11621 w 120300"/>
                <a:gd name="connsiteY25" fmla="*/ 131350 h 141541"/>
                <a:gd name="connsiteX26" fmla="*/ 0 w 120300"/>
                <a:gd name="connsiteY26" fmla="*/ 102108 h 141541"/>
                <a:gd name="connsiteX27" fmla="*/ 23241 w 120300"/>
                <a:gd name="connsiteY27" fmla="*/ 68294 h 141541"/>
                <a:gd name="connsiteX28" fmla="*/ 66294 w 120300"/>
                <a:gd name="connsiteY28" fmla="*/ 121063 h 141541"/>
                <a:gd name="connsiteX29" fmla="*/ 81439 w 120300"/>
                <a:gd name="connsiteY29" fmla="*/ 111728 h 141541"/>
                <a:gd name="connsiteX30" fmla="*/ 81439 w 120300"/>
                <a:gd name="connsiteY30" fmla="*/ 69628 h 141541"/>
                <a:gd name="connsiteX31" fmla="*/ 41148 w 120300"/>
                <a:gd name="connsiteY31" fmla="*/ 77819 h 141541"/>
                <a:gd name="connsiteX32" fmla="*/ 27527 w 120300"/>
                <a:gd name="connsiteY32" fmla="*/ 99250 h 141541"/>
                <a:gd name="connsiteX33" fmla="*/ 34004 w 120300"/>
                <a:gd name="connsiteY33" fmla="*/ 118681 h 141541"/>
                <a:gd name="connsiteX34" fmla="*/ 51530 w 120300"/>
                <a:gd name="connsiteY34" fmla="*/ 124968 h 141541"/>
                <a:gd name="connsiteX35" fmla="*/ 66294 w 120300"/>
                <a:gd name="connsiteY35" fmla="*/ 121063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300" h="141541">
                  <a:moveTo>
                    <a:pt x="23241" y="68294"/>
                  </a:moveTo>
                  <a:cubicBezTo>
                    <a:pt x="38576" y="61055"/>
                    <a:pt x="58007" y="57150"/>
                    <a:pt x="81534" y="56674"/>
                  </a:cubicBezTo>
                  <a:lnTo>
                    <a:pt x="81534" y="49816"/>
                  </a:lnTo>
                  <a:cubicBezTo>
                    <a:pt x="81534" y="42100"/>
                    <a:pt x="80677" y="36100"/>
                    <a:pt x="79057" y="31718"/>
                  </a:cubicBezTo>
                  <a:cubicBezTo>
                    <a:pt x="77438" y="27337"/>
                    <a:pt x="74581" y="24098"/>
                    <a:pt x="70580" y="22003"/>
                  </a:cubicBezTo>
                  <a:cubicBezTo>
                    <a:pt x="66580" y="20002"/>
                    <a:pt x="60865" y="18955"/>
                    <a:pt x="53530" y="18955"/>
                  </a:cubicBezTo>
                  <a:cubicBezTo>
                    <a:pt x="45244" y="18955"/>
                    <a:pt x="37719" y="20098"/>
                    <a:pt x="31147" y="22479"/>
                  </a:cubicBezTo>
                  <a:cubicBezTo>
                    <a:pt x="24574" y="24860"/>
                    <a:pt x="18002" y="27718"/>
                    <a:pt x="11430" y="31147"/>
                  </a:cubicBezTo>
                  <a:lnTo>
                    <a:pt x="5334" y="18383"/>
                  </a:lnTo>
                  <a:cubicBezTo>
                    <a:pt x="7429" y="16573"/>
                    <a:pt x="11335" y="14192"/>
                    <a:pt x="17050" y="11240"/>
                  </a:cubicBezTo>
                  <a:cubicBezTo>
                    <a:pt x="22765" y="8287"/>
                    <a:pt x="29337" y="5715"/>
                    <a:pt x="36862" y="3429"/>
                  </a:cubicBezTo>
                  <a:cubicBezTo>
                    <a:pt x="44386" y="1143"/>
                    <a:pt x="51911" y="0"/>
                    <a:pt x="59341" y="0"/>
                  </a:cubicBezTo>
                  <a:cubicBezTo>
                    <a:pt x="70961" y="0"/>
                    <a:pt x="80105" y="1619"/>
                    <a:pt x="86868" y="4763"/>
                  </a:cubicBezTo>
                  <a:cubicBezTo>
                    <a:pt x="93631" y="7906"/>
                    <a:pt x="98488" y="13049"/>
                    <a:pt x="101441" y="20098"/>
                  </a:cubicBezTo>
                  <a:cubicBezTo>
                    <a:pt x="104394" y="27146"/>
                    <a:pt x="105823" y="36481"/>
                    <a:pt x="105823" y="48292"/>
                  </a:cubicBezTo>
                  <a:lnTo>
                    <a:pt x="105823" y="126873"/>
                  </a:lnTo>
                  <a:lnTo>
                    <a:pt x="120301" y="126873"/>
                  </a:lnTo>
                  <a:lnTo>
                    <a:pt x="120301" y="137636"/>
                  </a:lnTo>
                  <a:cubicBezTo>
                    <a:pt x="117062" y="138494"/>
                    <a:pt x="112871" y="139255"/>
                    <a:pt x="107918" y="140113"/>
                  </a:cubicBezTo>
                  <a:cubicBezTo>
                    <a:pt x="102965" y="140970"/>
                    <a:pt x="98584" y="141351"/>
                    <a:pt x="94774" y="141351"/>
                  </a:cubicBezTo>
                  <a:cubicBezTo>
                    <a:pt x="90202" y="141351"/>
                    <a:pt x="87058" y="140684"/>
                    <a:pt x="85439" y="139255"/>
                  </a:cubicBezTo>
                  <a:cubicBezTo>
                    <a:pt x="83820" y="137827"/>
                    <a:pt x="82963" y="134779"/>
                    <a:pt x="82963" y="130111"/>
                  </a:cubicBezTo>
                  <a:lnTo>
                    <a:pt x="82963" y="122015"/>
                  </a:lnTo>
                  <a:cubicBezTo>
                    <a:pt x="78105" y="126873"/>
                    <a:pt x="72104" y="131445"/>
                    <a:pt x="64960" y="135445"/>
                  </a:cubicBezTo>
                  <a:cubicBezTo>
                    <a:pt x="57817" y="139541"/>
                    <a:pt x="49816" y="141542"/>
                    <a:pt x="40862" y="141542"/>
                  </a:cubicBezTo>
                  <a:cubicBezTo>
                    <a:pt x="29146" y="141542"/>
                    <a:pt x="19336" y="138113"/>
                    <a:pt x="11621" y="131350"/>
                  </a:cubicBezTo>
                  <a:cubicBezTo>
                    <a:pt x="3905" y="124587"/>
                    <a:pt x="0" y="114871"/>
                    <a:pt x="0" y="102108"/>
                  </a:cubicBezTo>
                  <a:cubicBezTo>
                    <a:pt x="190" y="86868"/>
                    <a:pt x="7906" y="75533"/>
                    <a:pt x="23241" y="68294"/>
                  </a:cubicBezTo>
                  <a:close/>
                  <a:moveTo>
                    <a:pt x="66294" y="121063"/>
                  </a:moveTo>
                  <a:cubicBezTo>
                    <a:pt x="71819" y="118491"/>
                    <a:pt x="76867" y="115348"/>
                    <a:pt x="81439" y="111728"/>
                  </a:cubicBezTo>
                  <a:lnTo>
                    <a:pt x="81439" y="69628"/>
                  </a:lnTo>
                  <a:cubicBezTo>
                    <a:pt x="63627" y="69628"/>
                    <a:pt x="50197" y="72390"/>
                    <a:pt x="41148" y="77819"/>
                  </a:cubicBezTo>
                  <a:cubicBezTo>
                    <a:pt x="32099" y="83248"/>
                    <a:pt x="27527" y="90392"/>
                    <a:pt x="27527" y="99250"/>
                  </a:cubicBezTo>
                  <a:cubicBezTo>
                    <a:pt x="27527" y="108109"/>
                    <a:pt x="29718" y="114586"/>
                    <a:pt x="34004" y="118681"/>
                  </a:cubicBezTo>
                  <a:cubicBezTo>
                    <a:pt x="38290" y="122872"/>
                    <a:pt x="44196" y="124968"/>
                    <a:pt x="51530" y="124968"/>
                  </a:cubicBezTo>
                  <a:cubicBezTo>
                    <a:pt x="55817" y="124968"/>
                    <a:pt x="60769" y="123634"/>
                    <a:pt x="66294" y="12106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74">
              <a:extLst>
                <a:ext uri="{FF2B5EF4-FFF2-40B4-BE49-F238E27FC236}">
                  <a16:creationId xmlns:a16="http://schemas.microsoft.com/office/drawing/2014/main" id="{229BC4B6-F611-05C4-583B-FABB58EF552E}"/>
                </a:ext>
              </a:extLst>
            </p:cNvPr>
            <p:cNvSpPr/>
            <p:nvPr/>
          </p:nvSpPr>
          <p:spPr>
            <a:xfrm>
              <a:off x="12016549" y="7073805"/>
              <a:ext cx="88201" cy="173736"/>
            </a:xfrm>
            <a:custGeom>
              <a:avLst/>
              <a:gdLst>
                <a:gd name="connsiteX0" fmla="*/ 24479 w 88201"/>
                <a:gd name="connsiteY0" fmla="*/ 167164 h 173736"/>
                <a:gd name="connsiteX1" fmla="*/ 17621 w 88201"/>
                <a:gd name="connsiteY1" fmla="*/ 145351 h 173736"/>
                <a:gd name="connsiteX2" fmla="*/ 17621 w 88201"/>
                <a:gd name="connsiteY2" fmla="*/ 51340 h 173736"/>
                <a:gd name="connsiteX3" fmla="*/ 0 w 88201"/>
                <a:gd name="connsiteY3" fmla="*/ 51340 h 173736"/>
                <a:gd name="connsiteX4" fmla="*/ 0 w 88201"/>
                <a:gd name="connsiteY4" fmla="*/ 40291 h 173736"/>
                <a:gd name="connsiteX5" fmla="*/ 6858 w 88201"/>
                <a:gd name="connsiteY5" fmla="*/ 38576 h 173736"/>
                <a:gd name="connsiteX6" fmla="*/ 14478 w 88201"/>
                <a:gd name="connsiteY6" fmla="*/ 35909 h 173736"/>
                <a:gd name="connsiteX7" fmla="*/ 20574 w 88201"/>
                <a:gd name="connsiteY7" fmla="*/ 27146 h 173736"/>
                <a:gd name="connsiteX8" fmla="*/ 25241 w 88201"/>
                <a:gd name="connsiteY8" fmla="*/ 12192 h 173736"/>
                <a:gd name="connsiteX9" fmla="*/ 28384 w 88201"/>
                <a:gd name="connsiteY9" fmla="*/ 0 h 173736"/>
                <a:gd name="connsiteX10" fmla="*/ 42863 w 88201"/>
                <a:gd name="connsiteY10" fmla="*/ 0 h 173736"/>
                <a:gd name="connsiteX11" fmla="*/ 43339 w 88201"/>
                <a:gd name="connsiteY11" fmla="*/ 35243 h 173736"/>
                <a:gd name="connsiteX12" fmla="*/ 84201 w 88201"/>
                <a:gd name="connsiteY12" fmla="*/ 35243 h 173736"/>
                <a:gd name="connsiteX13" fmla="*/ 84201 w 88201"/>
                <a:gd name="connsiteY13" fmla="*/ 51435 h 173736"/>
                <a:gd name="connsiteX14" fmla="*/ 43339 w 88201"/>
                <a:gd name="connsiteY14" fmla="*/ 51435 h 173736"/>
                <a:gd name="connsiteX15" fmla="*/ 43339 w 88201"/>
                <a:gd name="connsiteY15" fmla="*/ 126587 h 173736"/>
                <a:gd name="connsiteX16" fmla="*/ 44196 w 88201"/>
                <a:gd name="connsiteY16" fmla="*/ 146209 h 173736"/>
                <a:gd name="connsiteX17" fmla="*/ 47911 w 88201"/>
                <a:gd name="connsiteY17" fmla="*/ 153543 h 173736"/>
                <a:gd name="connsiteX18" fmla="*/ 57531 w 88201"/>
                <a:gd name="connsiteY18" fmla="*/ 155258 h 173736"/>
                <a:gd name="connsiteX19" fmla="*/ 72104 w 88201"/>
                <a:gd name="connsiteY19" fmla="*/ 153543 h 173736"/>
                <a:gd name="connsiteX20" fmla="*/ 84487 w 88201"/>
                <a:gd name="connsiteY20" fmla="*/ 149924 h 173736"/>
                <a:gd name="connsiteX21" fmla="*/ 88201 w 88201"/>
                <a:gd name="connsiteY21" fmla="*/ 160972 h 173736"/>
                <a:gd name="connsiteX22" fmla="*/ 69247 w 88201"/>
                <a:gd name="connsiteY22" fmla="*/ 169545 h 173736"/>
                <a:gd name="connsiteX23" fmla="*/ 45339 w 88201"/>
                <a:gd name="connsiteY23" fmla="*/ 173736 h 173736"/>
                <a:gd name="connsiteX24" fmla="*/ 24479 w 88201"/>
                <a:gd name="connsiteY24" fmla="*/ 167164 h 1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01" h="173736">
                  <a:moveTo>
                    <a:pt x="24479" y="167164"/>
                  </a:moveTo>
                  <a:cubicBezTo>
                    <a:pt x="19907" y="162877"/>
                    <a:pt x="17621" y="155639"/>
                    <a:pt x="17621" y="145351"/>
                  </a:cubicBezTo>
                  <a:lnTo>
                    <a:pt x="17621" y="51340"/>
                  </a:lnTo>
                  <a:lnTo>
                    <a:pt x="0" y="51340"/>
                  </a:lnTo>
                  <a:lnTo>
                    <a:pt x="0" y="40291"/>
                  </a:lnTo>
                  <a:cubicBezTo>
                    <a:pt x="762" y="40100"/>
                    <a:pt x="3143" y="39529"/>
                    <a:pt x="6858" y="38576"/>
                  </a:cubicBezTo>
                  <a:cubicBezTo>
                    <a:pt x="10573" y="37624"/>
                    <a:pt x="13144" y="36671"/>
                    <a:pt x="14478" y="35909"/>
                  </a:cubicBezTo>
                  <a:cubicBezTo>
                    <a:pt x="17050" y="34480"/>
                    <a:pt x="19145" y="31528"/>
                    <a:pt x="20574" y="27146"/>
                  </a:cubicBezTo>
                  <a:cubicBezTo>
                    <a:pt x="21907" y="24003"/>
                    <a:pt x="23431" y="19050"/>
                    <a:pt x="25241" y="12192"/>
                  </a:cubicBezTo>
                  <a:cubicBezTo>
                    <a:pt x="27051" y="5334"/>
                    <a:pt x="28099" y="1238"/>
                    <a:pt x="28384" y="0"/>
                  </a:cubicBezTo>
                  <a:lnTo>
                    <a:pt x="42863" y="0"/>
                  </a:lnTo>
                  <a:lnTo>
                    <a:pt x="43339" y="35243"/>
                  </a:lnTo>
                  <a:lnTo>
                    <a:pt x="84201" y="35243"/>
                  </a:lnTo>
                  <a:lnTo>
                    <a:pt x="84201" y="51435"/>
                  </a:lnTo>
                  <a:lnTo>
                    <a:pt x="43339" y="51435"/>
                  </a:lnTo>
                  <a:lnTo>
                    <a:pt x="43339" y="126587"/>
                  </a:lnTo>
                  <a:cubicBezTo>
                    <a:pt x="43339" y="135922"/>
                    <a:pt x="43625" y="142399"/>
                    <a:pt x="44196" y="146209"/>
                  </a:cubicBezTo>
                  <a:cubicBezTo>
                    <a:pt x="44767" y="149924"/>
                    <a:pt x="46006" y="152400"/>
                    <a:pt x="47911" y="153543"/>
                  </a:cubicBezTo>
                  <a:cubicBezTo>
                    <a:pt x="49816" y="154686"/>
                    <a:pt x="53054" y="155258"/>
                    <a:pt x="57531" y="155258"/>
                  </a:cubicBezTo>
                  <a:cubicBezTo>
                    <a:pt x="61913" y="155258"/>
                    <a:pt x="66770" y="154686"/>
                    <a:pt x="72104" y="153543"/>
                  </a:cubicBezTo>
                  <a:cubicBezTo>
                    <a:pt x="77438" y="152400"/>
                    <a:pt x="81534" y="151162"/>
                    <a:pt x="84487" y="149924"/>
                  </a:cubicBezTo>
                  <a:lnTo>
                    <a:pt x="88201" y="160972"/>
                  </a:lnTo>
                  <a:cubicBezTo>
                    <a:pt x="84296" y="163925"/>
                    <a:pt x="77915" y="166783"/>
                    <a:pt x="69247" y="169545"/>
                  </a:cubicBezTo>
                  <a:cubicBezTo>
                    <a:pt x="60579" y="172307"/>
                    <a:pt x="52578" y="173736"/>
                    <a:pt x="45339" y="173736"/>
                  </a:cubicBezTo>
                  <a:cubicBezTo>
                    <a:pt x="36004" y="173545"/>
                    <a:pt x="29051" y="171450"/>
                    <a:pt x="24479" y="167164"/>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75">
              <a:extLst>
                <a:ext uri="{FF2B5EF4-FFF2-40B4-BE49-F238E27FC236}">
                  <a16:creationId xmlns:a16="http://schemas.microsoft.com/office/drawing/2014/main" id="{875CD35B-C78F-9648-E304-F3C0BFC046AB}"/>
                </a:ext>
              </a:extLst>
            </p:cNvPr>
            <p:cNvSpPr/>
            <p:nvPr/>
          </p:nvSpPr>
          <p:spPr>
            <a:xfrm>
              <a:off x="12119133" y="7105523"/>
              <a:ext cx="112585" cy="142208"/>
            </a:xfrm>
            <a:custGeom>
              <a:avLst/>
              <a:gdLst>
                <a:gd name="connsiteX0" fmla="*/ 15526 w 112585"/>
                <a:gd name="connsiteY0" fmla="*/ 122777 h 142208"/>
                <a:gd name="connsiteX1" fmla="*/ 0 w 112585"/>
                <a:gd name="connsiteY1" fmla="*/ 71152 h 142208"/>
                <a:gd name="connsiteX2" fmla="*/ 8096 w 112585"/>
                <a:gd name="connsiteY2" fmla="*/ 33719 h 142208"/>
                <a:gd name="connsiteX3" fmla="*/ 30766 w 112585"/>
                <a:gd name="connsiteY3" fmla="*/ 8763 h 142208"/>
                <a:gd name="connsiteX4" fmla="*/ 63913 w 112585"/>
                <a:gd name="connsiteY4" fmla="*/ 0 h 142208"/>
                <a:gd name="connsiteX5" fmla="*/ 99250 w 112585"/>
                <a:gd name="connsiteY5" fmla="*/ 12573 h 142208"/>
                <a:gd name="connsiteX6" fmla="*/ 112586 w 112585"/>
                <a:gd name="connsiteY6" fmla="*/ 48673 h 142208"/>
                <a:gd name="connsiteX7" fmla="*/ 110871 w 112585"/>
                <a:gd name="connsiteY7" fmla="*/ 71438 h 142208"/>
                <a:gd name="connsiteX8" fmla="*/ 26670 w 112585"/>
                <a:gd name="connsiteY8" fmla="*/ 71438 h 142208"/>
                <a:gd name="connsiteX9" fmla="*/ 37910 w 112585"/>
                <a:gd name="connsiteY9" fmla="*/ 110490 h 142208"/>
                <a:gd name="connsiteX10" fmla="*/ 68485 w 112585"/>
                <a:gd name="connsiteY10" fmla="*/ 125254 h 142208"/>
                <a:gd name="connsiteX11" fmla="*/ 88964 w 112585"/>
                <a:gd name="connsiteY11" fmla="*/ 121729 h 142208"/>
                <a:gd name="connsiteX12" fmla="*/ 105442 w 112585"/>
                <a:gd name="connsiteY12" fmla="*/ 113252 h 142208"/>
                <a:gd name="connsiteX13" fmla="*/ 110109 w 112585"/>
                <a:gd name="connsiteY13" fmla="*/ 124015 h 142208"/>
                <a:gd name="connsiteX14" fmla="*/ 89059 w 112585"/>
                <a:gd name="connsiteY14" fmla="*/ 136779 h 142208"/>
                <a:gd name="connsiteX15" fmla="*/ 60674 w 112585"/>
                <a:gd name="connsiteY15" fmla="*/ 142208 h 142208"/>
                <a:gd name="connsiteX16" fmla="*/ 15526 w 112585"/>
                <a:gd name="connsiteY16" fmla="*/ 122777 h 142208"/>
                <a:gd name="connsiteX17" fmla="*/ 85630 w 112585"/>
                <a:gd name="connsiteY17" fmla="*/ 58388 h 142208"/>
                <a:gd name="connsiteX18" fmla="*/ 86392 w 112585"/>
                <a:gd name="connsiteY18" fmla="*/ 47911 h 142208"/>
                <a:gd name="connsiteX19" fmla="*/ 79629 w 112585"/>
                <a:gd name="connsiteY19" fmla="*/ 22860 h 142208"/>
                <a:gd name="connsiteX20" fmla="*/ 59150 w 112585"/>
                <a:gd name="connsiteY20" fmla="*/ 13716 h 142208"/>
                <a:gd name="connsiteX21" fmla="*/ 36481 w 112585"/>
                <a:gd name="connsiteY21" fmla="*/ 24003 h 142208"/>
                <a:gd name="connsiteX22" fmla="*/ 26956 w 112585"/>
                <a:gd name="connsiteY22" fmla="*/ 58388 h 142208"/>
                <a:gd name="connsiteX23" fmla="*/ 85630 w 112585"/>
                <a:gd name="connsiteY23" fmla="*/ 58388 h 1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585" h="142208">
                  <a:moveTo>
                    <a:pt x="15526" y="122777"/>
                  </a:moveTo>
                  <a:cubicBezTo>
                    <a:pt x="5144" y="109919"/>
                    <a:pt x="0" y="92678"/>
                    <a:pt x="0" y="71152"/>
                  </a:cubicBezTo>
                  <a:cubicBezTo>
                    <a:pt x="0" y="56960"/>
                    <a:pt x="2667" y="44482"/>
                    <a:pt x="8096" y="33719"/>
                  </a:cubicBezTo>
                  <a:cubicBezTo>
                    <a:pt x="13430" y="22955"/>
                    <a:pt x="21050" y="14669"/>
                    <a:pt x="30766" y="8763"/>
                  </a:cubicBezTo>
                  <a:cubicBezTo>
                    <a:pt x="40481" y="2858"/>
                    <a:pt x="51530" y="0"/>
                    <a:pt x="63913" y="0"/>
                  </a:cubicBezTo>
                  <a:cubicBezTo>
                    <a:pt x="79058" y="0"/>
                    <a:pt x="90869" y="4191"/>
                    <a:pt x="99250" y="12573"/>
                  </a:cubicBezTo>
                  <a:cubicBezTo>
                    <a:pt x="107633" y="20955"/>
                    <a:pt x="112109" y="33052"/>
                    <a:pt x="112586" y="48673"/>
                  </a:cubicBezTo>
                  <a:cubicBezTo>
                    <a:pt x="112586" y="58674"/>
                    <a:pt x="112014" y="66199"/>
                    <a:pt x="110871" y="71438"/>
                  </a:cubicBezTo>
                  <a:lnTo>
                    <a:pt x="26670" y="71438"/>
                  </a:lnTo>
                  <a:cubicBezTo>
                    <a:pt x="26956" y="87630"/>
                    <a:pt x="30766" y="100584"/>
                    <a:pt x="37910" y="110490"/>
                  </a:cubicBezTo>
                  <a:cubicBezTo>
                    <a:pt x="45053" y="120396"/>
                    <a:pt x="55245" y="125254"/>
                    <a:pt x="68485" y="125254"/>
                  </a:cubicBezTo>
                  <a:cubicBezTo>
                    <a:pt x="75057" y="125254"/>
                    <a:pt x="81820" y="124111"/>
                    <a:pt x="88964" y="121729"/>
                  </a:cubicBezTo>
                  <a:cubicBezTo>
                    <a:pt x="96012" y="119348"/>
                    <a:pt x="101537" y="116586"/>
                    <a:pt x="105442" y="113252"/>
                  </a:cubicBezTo>
                  <a:lnTo>
                    <a:pt x="110109" y="124015"/>
                  </a:lnTo>
                  <a:cubicBezTo>
                    <a:pt x="105347" y="128873"/>
                    <a:pt x="98393" y="133160"/>
                    <a:pt x="89059" y="136779"/>
                  </a:cubicBezTo>
                  <a:cubicBezTo>
                    <a:pt x="79724" y="140398"/>
                    <a:pt x="70295" y="142208"/>
                    <a:pt x="60674" y="142208"/>
                  </a:cubicBezTo>
                  <a:cubicBezTo>
                    <a:pt x="40958" y="142113"/>
                    <a:pt x="25908" y="135636"/>
                    <a:pt x="15526" y="122777"/>
                  </a:cubicBezTo>
                  <a:close/>
                  <a:moveTo>
                    <a:pt x="85630" y="58388"/>
                  </a:moveTo>
                  <a:cubicBezTo>
                    <a:pt x="86106" y="54959"/>
                    <a:pt x="86392" y="51435"/>
                    <a:pt x="86392" y="47911"/>
                  </a:cubicBezTo>
                  <a:cubicBezTo>
                    <a:pt x="86201" y="37338"/>
                    <a:pt x="84011" y="28956"/>
                    <a:pt x="79629" y="22860"/>
                  </a:cubicBezTo>
                  <a:cubicBezTo>
                    <a:pt x="75248" y="16764"/>
                    <a:pt x="68485" y="13716"/>
                    <a:pt x="59150" y="13716"/>
                  </a:cubicBezTo>
                  <a:cubicBezTo>
                    <a:pt x="49721" y="13716"/>
                    <a:pt x="42100" y="17145"/>
                    <a:pt x="36481" y="24003"/>
                  </a:cubicBezTo>
                  <a:cubicBezTo>
                    <a:pt x="30861" y="30861"/>
                    <a:pt x="27718" y="42196"/>
                    <a:pt x="26956" y="58388"/>
                  </a:cubicBezTo>
                  <a:lnTo>
                    <a:pt x="85630" y="58388"/>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76">
              <a:extLst>
                <a:ext uri="{FF2B5EF4-FFF2-40B4-BE49-F238E27FC236}">
                  <a16:creationId xmlns:a16="http://schemas.microsoft.com/office/drawing/2014/main" id="{2B641A8D-9A1F-702C-615B-21ED6368AC72}"/>
                </a:ext>
              </a:extLst>
            </p:cNvPr>
            <p:cNvSpPr/>
            <p:nvPr/>
          </p:nvSpPr>
          <p:spPr>
            <a:xfrm>
              <a:off x="12311538" y="7061422"/>
              <a:ext cx="140970" cy="183546"/>
            </a:xfrm>
            <a:custGeom>
              <a:avLst/>
              <a:gdLst>
                <a:gd name="connsiteX0" fmla="*/ 20288 w 140970"/>
                <a:gd name="connsiteY0" fmla="*/ 16859 h 183546"/>
                <a:gd name="connsiteX1" fmla="*/ 1238 w 140970"/>
                <a:gd name="connsiteY1" fmla="*/ 13907 h 183546"/>
                <a:gd name="connsiteX2" fmla="*/ 1238 w 140970"/>
                <a:gd name="connsiteY2" fmla="*/ 1715 h 183546"/>
                <a:gd name="connsiteX3" fmla="*/ 33814 w 140970"/>
                <a:gd name="connsiteY3" fmla="*/ 1715 h 183546"/>
                <a:gd name="connsiteX4" fmla="*/ 51149 w 140970"/>
                <a:gd name="connsiteY4" fmla="*/ 953 h 183546"/>
                <a:gd name="connsiteX5" fmla="*/ 76105 w 140970"/>
                <a:gd name="connsiteY5" fmla="*/ 0 h 183546"/>
                <a:gd name="connsiteX6" fmla="*/ 126301 w 140970"/>
                <a:gd name="connsiteY6" fmla="*/ 13240 h 183546"/>
                <a:gd name="connsiteX7" fmla="*/ 140970 w 140970"/>
                <a:gd name="connsiteY7" fmla="*/ 52388 h 183546"/>
                <a:gd name="connsiteX8" fmla="*/ 131921 w 140970"/>
                <a:gd name="connsiteY8" fmla="*/ 86392 h 183546"/>
                <a:gd name="connsiteX9" fmla="*/ 106870 w 140970"/>
                <a:gd name="connsiteY9" fmla="*/ 108395 h 183546"/>
                <a:gd name="connsiteX10" fmla="*/ 70009 w 140970"/>
                <a:gd name="connsiteY10" fmla="*/ 116015 h 183546"/>
                <a:gd name="connsiteX11" fmla="*/ 55531 w 140970"/>
                <a:gd name="connsiteY11" fmla="*/ 115634 h 183546"/>
                <a:gd name="connsiteX12" fmla="*/ 46482 w 140970"/>
                <a:gd name="connsiteY12" fmla="*/ 115062 h 183546"/>
                <a:gd name="connsiteX13" fmla="*/ 46482 w 140970"/>
                <a:gd name="connsiteY13" fmla="*/ 168878 h 183546"/>
                <a:gd name="connsiteX14" fmla="*/ 80010 w 140970"/>
                <a:gd name="connsiteY14" fmla="*/ 171545 h 183546"/>
                <a:gd name="connsiteX15" fmla="*/ 80010 w 140970"/>
                <a:gd name="connsiteY15" fmla="*/ 183547 h 183546"/>
                <a:gd name="connsiteX16" fmla="*/ 0 w 140970"/>
                <a:gd name="connsiteY16" fmla="*/ 183547 h 183546"/>
                <a:gd name="connsiteX17" fmla="*/ 0 w 140970"/>
                <a:gd name="connsiteY17" fmla="*/ 171545 h 183546"/>
                <a:gd name="connsiteX18" fmla="*/ 20288 w 140970"/>
                <a:gd name="connsiteY18" fmla="*/ 169069 h 183546"/>
                <a:gd name="connsiteX19" fmla="*/ 20288 w 140970"/>
                <a:gd name="connsiteY19" fmla="*/ 16859 h 183546"/>
                <a:gd name="connsiteX20" fmla="*/ 69913 w 140970"/>
                <a:gd name="connsiteY20" fmla="*/ 102680 h 183546"/>
                <a:gd name="connsiteX21" fmla="*/ 101346 w 140970"/>
                <a:gd name="connsiteY21" fmla="*/ 90964 h 183546"/>
                <a:gd name="connsiteX22" fmla="*/ 113443 w 140970"/>
                <a:gd name="connsiteY22" fmla="*/ 52578 h 183546"/>
                <a:gd name="connsiteX23" fmla="*/ 102870 w 140970"/>
                <a:gd name="connsiteY23" fmla="*/ 22384 h 183546"/>
                <a:gd name="connsiteX24" fmla="*/ 70104 w 140970"/>
                <a:gd name="connsiteY24" fmla="*/ 13240 h 183546"/>
                <a:gd name="connsiteX25" fmla="*/ 53435 w 140970"/>
                <a:gd name="connsiteY25" fmla="*/ 14192 h 183546"/>
                <a:gd name="connsiteX26" fmla="*/ 46292 w 140970"/>
                <a:gd name="connsiteY26" fmla="*/ 14669 h 183546"/>
                <a:gd name="connsiteX27" fmla="*/ 46292 w 140970"/>
                <a:gd name="connsiteY27" fmla="*/ 101537 h 183546"/>
                <a:gd name="connsiteX28" fmla="*/ 69913 w 140970"/>
                <a:gd name="connsiteY28" fmla="*/ 102680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70" h="183546">
                  <a:moveTo>
                    <a:pt x="20288" y="16859"/>
                  </a:moveTo>
                  <a:lnTo>
                    <a:pt x="1238" y="13907"/>
                  </a:lnTo>
                  <a:lnTo>
                    <a:pt x="1238" y="1715"/>
                  </a:lnTo>
                  <a:lnTo>
                    <a:pt x="33814" y="1715"/>
                  </a:lnTo>
                  <a:cubicBezTo>
                    <a:pt x="39719" y="1715"/>
                    <a:pt x="45434" y="1429"/>
                    <a:pt x="51149" y="953"/>
                  </a:cubicBezTo>
                  <a:cubicBezTo>
                    <a:pt x="60007" y="286"/>
                    <a:pt x="68294" y="0"/>
                    <a:pt x="76105" y="0"/>
                  </a:cubicBezTo>
                  <a:cubicBezTo>
                    <a:pt x="99727" y="191"/>
                    <a:pt x="116491" y="4572"/>
                    <a:pt x="126301" y="13240"/>
                  </a:cubicBezTo>
                  <a:cubicBezTo>
                    <a:pt x="136112" y="21908"/>
                    <a:pt x="140970" y="34957"/>
                    <a:pt x="140970" y="52388"/>
                  </a:cubicBezTo>
                  <a:cubicBezTo>
                    <a:pt x="140970" y="65437"/>
                    <a:pt x="137922" y="76772"/>
                    <a:pt x="131921" y="86392"/>
                  </a:cubicBezTo>
                  <a:cubicBezTo>
                    <a:pt x="125921" y="96012"/>
                    <a:pt x="117538" y="103346"/>
                    <a:pt x="106870" y="108395"/>
                  </a:cubicBezTo>
                  <a:cubicBezTo>
                    <a:pt x="96202" y="113443"/>
                    <a:pt x="83915" y="116015"/>
                    <a:pt x="70009" y="116015"/>
                  </a:cubicBezTo>
                  <a:cubicBezTo>
                    <a:pt x="65246" y="116015"/>
                    <a:pt x="60484" y="115919"/>
                    <a:pt x="55531" y="115634"/>
                  </a:cubicBezTo>
                  <a:cubicBezTo>
                    <a:pt x="50673" y="115348"/>
                    <a:pt x="47625" y="115157"/>
                    <a:pt x="46482" y="115062"/>
                  </a:cubicBezTo>
                  <a:lnTo>
                    <a:pt x="46482" y="168878"/>
                  </a:lnTo>
                  <a:lnTo>
                    <a:pt x="80010" y="171545"/>
                  </a:lnTo>
                  <a:lnTo>
                    <a:pt x="80010" y="183547"/>
                  </a:lnTo>
                  <a:lnTo>
                    <a:pt x="0" y="183547"/>
                  </a:lnTo>
                  <a:lnTo>
                    <a:pt x="0" y="171545"/>
                  </a:lnTo>
                  <a:lnTo>
                    <a:pt x="20288" y="169069"/>
                  </a:lnTo>
                  <a:lnTo>
                    <a:pt x="20288" y="16859"/>
                  </a:lnTo>
                  <a:close/>
                  <a:moveTo>
                    <a:pt x="69913" y="102680"/>
                  </a:moveTo>
                  <a:cubicBezTo>
                    <a:pt x="82772" y="102680"/>
                    <a:pt x="93250" y="98774"/>
                    <a:pt x="101346" y="90964"/>
                  </a:cubicBezTo>
                  <a:cubicBezTo>
                    <a:pt x="109442" y="83153"/>
                    <a:pt x="113443" y="70295"/>
                    <a:pt x="113443" y="52578"/>
                  </a:cubicBezTo>
                  <a:cubicBezTo>
                    <a:pt x="113443" y="38576"/>
                    <a:pt x="109918" y="28480"/>
                    <a:pt x="102870" y="22384"/>
                  </a:cubicBezTo>
                  <a:cubicBezTo>
                    <a:pt x="95821" y="16288"/>
                    <a:pt x="84963" y="13240"/>
                    <a:pt x="70104" y="13240"/>
                  </a:cubicBezTo>
                  <a:cubicBezTo>
                    <a:pt x="64865" y="13240"/>
                    <a:pt x="59341" y="13621"/>
                    <a:pt x="53435" y="14192"/>
                  </a:cubicBezTo>
                  <a:cubicBezTo>
                    <a:pt x="49816" y="14478"/>
                    <a:pt x="47434" y="14669"/>
                    <a:pt x="46292" y="14669"/>
                  </a:cubicBezTo>
                  <a:lnTo>
                    <a:pt x="46292" y="101537"/>
                  </a:lnTo>
                  <a:cubicBezTo>
                    <a:pt x="51054" y="102299"/>
                    <a:pt x="58865" y="102680"/>
                    <a:pt x="69913" y="102680"/>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77">
              <a:extLst>
                <a:ext uri="{FF2B5EF4-FFF2-40B4-BE49-F238E27FC236}">
                  <a16:creationId xmlns:a16="http://schemas.microsoft.com/office/drawing/2014/main" id="{D8315D63-8CF9-39FD-D363-CEC7165A4DAC}"/>
                </a:ext>
              </a:extLst>
            </p:cNvPr>
            <p:cNvSpPr/>
            <p:nvPr/>
          </p:nvSpPr>
          <p:spPr>
            <a:xfrm>
              <a:off x="12467367" y="7106285"/>
              <a:ext cx="137541" cy="141350"/>
            </a:xfrm>
            <a:custGeom>
              <a:avLst/>
              <a:gdLst>
                <a:gd name="connsiteX0" fmla="*/ 103442 w 137541"/>
                <a:gd name="connsiteY0" fmla="*/ 138113 h 141350"/>
                <a:gd name="connsiteX1" fmla="*/ 100108 w 137541"/>
                <a:gd name="connsiteY1" fmla="*/ 129350 h 141350"/>
                <a:gd name="connsiteX2" fmla="*/ 100108 w 137541"/>
                <a:gd name="connsiteY2" fmla="*/ 121063 h 141350"/>
                <a:gd name="connsiteX3" fmla="*/ 79915 w 137541"/>
                <a:gd name="connsiteY3" fmla="*/ 135255 h 141350"/>
                <a:gd name="connsiteX4" fmla="*/ 55531 w 137541"/>
                <a:gd name="connsiteY4" fmla="*/ 141351 h 141350"/>
                <a:gd name="connsiteX5" fmla="*/ 23241 w 137541"/>
                <a:gd name="connsiteY5" fmla="*/ 129159 h 141350"/>
                <a:gd name="connsiteX6" fmla="*/ 13716 w 137541"/>
                <a:gd name="connsiteY6" fmla="*/ 88773 h 141350"/>
                <a:gd name="connsiteX7" fmla="*/ 13716 w 137541"/>
                <a:gd name="connsiteY7" fmla="*/ 17812 h 141350"/>
                <a:gd name="connsiteX8" fmla="*/ 0 w 137541"/>
                <a:gd name="connsiteY8" fmla="*/ 13906 h 141350"/>
                <a:gd name="connsiteX9" fmla="*/ 0 w 137541"/>
                <a:gd name="connsiteY9" fmla="*/ 3143 h 141350"/>
                <a:gd name="connsiteX10" fmla="*/ 34290 w 137541"/>
                <a:gd name="connsiteY10" fmla="*/ 0 h 141350"/>
                <a:gd name="connsiteX11" fmla="*/ 34576 w 137541"/>
                <a:gd name="connsiteY11" fmla="*/ 0 h 141350"/>
                <a:gd name="connsiteX12" fmla="*/ 39243 w 137541"/>
                <a:gd name="connsiteY12" fmla="*/ 2953 h 141350"/>
                <a:gd name="connsiteX13" fmla="*/ 39243 w 137541"/>
                <a:gd name="connsiteY13" fmla="*/ 86868 h 141350"/>
                <a:gd name="connsiteX14" fmla="*/ 41338 w 137541"/>
                <a:gd name="connsiteY14" fmla="*/ 109061 h 141350"/>
                <a:gd name="connsiteX15" fmla="*/ 48673 w 137541"/>
                <a:gd name="connsiteY15" fmla="*/ 120777 h 141350"/>
                <a:gd name="connsiteX16" fmla="*/ 64008 w 137541"/>
                <a:gd name="connsiteY16" fmla="*/ 124587 h 141350"/>
                <a:gd name="connsiteX17" fmla="*/ 82391 w 137541"/>
                <a:gd name="connsiteY17" fmla="*/ 120396 h 141350"/>
                <a:gd name="connsiteX18" fmla="*/ 97346 w 137541"/>
                <a:gd name="connsiteY18" fmla="*/ 110585 h 141350"/>
                <a:gd name="connsiteX19" fmla="*/ 97346 w 137541"/>
                <a:gd name="connsiteY19" fmla="*/ 17812 h 141350"/>
                <a:gd name="connsiteX20" fmla="*/ 79724 w 137541"/>
                <a:gd name="connsiteY20" fmla="*/ 13906 h 141350"/>
                <a:gd name="connsiteX21" fmla="*/ 79724 w 137541"/>
                <a:gd name="connsiteY21" fmla="*/ 3143 h 141350"/>
                <a:gd name="connsiteX22" fmla="*/ 116967 w 137541"/>
                <a:gd name="connsiteY22" fmla="*/ 0 h 141350"/>
                <a:gd name="connsiteX23" fmla="*/ 117253 w 137541"/>
                <a:gd name="connsiteY23" fmla="*/ 0 h 141350"/>
                <a:gd name="connsiteX24" fmla="*/ 122872 w 137541"/>
                <a:gd name="connsiteY24" fmla="*/ 2953 h 141350"/>
                <a:gd name="connsiteX25" fmla="*/ 122872 w 137541"/>
                <a:gd name="connsiteY25" fmla="*/ 126302 h 141350"/>
                <a:gd name="connsiteX26" fmla="*/ 137541 w 137541"/>
                <a:gd name="connsiteY26" fmla="*/ 126302 h 141350"/>
                <a:gd name="connsiteX27" fmla="*/ 137255 w 137541"/>
                <a:gd name="connsiteY27" fmla="*/ 137350 h 141350"/>
                <a:gd name="connsiteX28" fmla="*/ 125349 w 137541"/>
                <a:gd name="connsiteY28" fmla="*/ 140017 h 141350"/>
                <a:gd name="connsiteX29" fmla="*/ 113729 w 137541"/>
                <a:gd name="connsiteY29" fmla="*/ 140970 h 141350"/>
                <a:gd name="connsiteX30" fmla="*/ 103442 w 137541"/>
                <a:gd name="connsiteY30" fmla="*/ 138113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541" h="141350">
                  <a:moveTo>
                    <a:pt x="103442" y="138113"/>
                  </a:moveTo>
                  <a:cubicBezTo>
                    <a:pt x="101251" y="136303"/>
                    <a:pt x="100108" y="133350"/>
                    <a:pt x="100108" y="129350"/>
                  </a:cubicBezTo>
                  <a:lnTo>
                    <a:pt x="100108" y="121063"/>
                  </a:lnTo>
                  <a:cubicBezTo>
                    <a:pt x="94774" y="126492"/>
                    <a:pt x="88011" y="131159"/>
                    <a:pt x="79915" y="135255"/>
                  </a:cubicBezTo>
                  <a:cubicBezTo>
                    <a:pt x="71818" y="139351"/>
                    <a:pt x="63722" y="141351"/>
                    <a:pt x="55531" y="141351"/>
                  </a:cubicBezTo>
                  <a:cubicBezTo>
                    <a:pt x="40386" y="141351"/>
                    <a:pt x="29623" y="137255"/>
                    <a:pt x="23241" y="129159"/>
                  </a:cubicBezTo>
                  <a:cubicBezTo>
                    <a:pt x="16859" y="120967"/>
                    <a:pt x="13716" y="107537"/>
                    <a:pt x="13716" y="88773"/>
                  </a:cubicBezTo>
                  <a:lnTo>
                    <a:pt x="13716" y="17812"/>
                  </a:lnTo>
                  <a:lnTo>
                    <a:pt x="0" y="13906"/>
                  </a:lnTo>
                  <a:lnTo>
                    <a:pt x="0" y="3143"/>
                  </a:lnTo>
                  <a:lnTo>
                    <a:pt x="34290" y="0"/>
                  </a:lnTo>
                  <a:lnTo>
                    <a:pt x="34576" y="0"/>
                  </a:lnTo>
                  <a:lnTo>
                    <a:pt x="39243" y="2953"/>
                  </a:lnTo>
                  <a:lnTo>
                    <a:pt x="39243" y="86868"/>
                  </a:lnTo>
                  <a:cubicBezTo>
                    <a:pt x="39243" y="96298"/>
                    <a:pt x="39910" y="103727"/>
                    <a:pt x="41338" y="109061"/>
                  </a:cubicBezTo>
                  <a:cubicBezTo>
                    <a:pt x="42767" y="114395"/>
                    <a:pt x="45148" y="118300"/>
                    <a:pt x="48673" y="120777"/>
                  </a:cubicBezTo>
                  <a:cubicBezTo>
                    <a:pt x="52197" y="123349"/>
                    <a:pt x="57245" y="124587"/>
                    <a:pt x="64008" y="124587"/>
                  </a:cubicBezTo>
                  <a:cubicBezTo>
                    <a:pt x="70580" y="124587"/>
                    <a:pt x="76676" y="123158"/>
                    <a:pt x="82391" y="120396"/>
                  </a:cubicBezTo>
                  <a:cubicBezTo>
                    <a:pt x="88106" y="117634"/>
                    <a:pt x="93059" y="114395"/>
                    <a:pt x="97346" y="110585"/>
                  </a:cubicBezTo>
                  <a:lnTo>
                    <a:pt x="97346" y="17812"/>
                  </a:lnTo>
                  <a:lnTo>
                    <a:pt x="79724" y="13906"/>
                  </a:lnTo>
                  <a:lnTo>
                    <a:pt x="79724" y="3143"/>
                  </a:lnTo>
                  <a:lnTo>
                    <a:pt x="116967" y="0"/>
                  </a:lnTo>
                  <a:lnTo>
                    <a:pt x="117253" y="0"/>
                  </a:lnTo>
                  <a:lnTo>
                    <a:pt x="122872" y="2953"/>
                  </a:lnTo>
                  <a:lnTo>
                    <a:pt x="122872" y="126302"/>
                  </a:lnTo>
                  <a:lnTo>
                    <a:pt x="137541" y="126302"/>
                  </a:lnTo>
                  <a:lnTo>
                    <a:pt x="137255" y="137350"/>
                  </a:lnTo>
                  <a:cubicBezTo>
                    <a:pt x="132683" y="138494"/>
                    <a:pt x="128683" y="139351"/>
                    <a:pt x="125349" y="140017"/>
                  </a:cubicBezTo>
                  <a:cubicBezTo>
                    <a:pt x="122015" y="140684"/>
                    <a:pt x="118110" y="140970"/>
                    <a:pt x="113729" y="140970"/>
                  </a:cubicBezTo>
                  <a:cubicBezTo>
                    <a:pt x="109061" y="140779"/>
                    <a:pt x="105632" y="139922"/>
                    <a:pt x="103442" y="138113"/>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78">
              <a:extLst>
                <a:ext uri="{FF2B5EF4-FFF2-40B4-BE49-F238E27FC236}">
                  <a16:creationId xmlns:a16="http://schemas.microsoft.com/office/drawing/2014/main" id="{166E3CAA-45CC-609C-A893-CFC0B6856BBE}"/>
                </a:ext>
              </a:extLst>
            </p:cNvPr>
            <p:cNvSpPr/>
            <p:nvPr/>
          </p:nvSpPr>
          <p:spPr>
            <a:xfrm>
              <a:off x="12612814" y="7044467"/>
              <a:ext cx="138779" cy="203168"/>
            </a:xfrm>
            <a:custGeom>
              <a:avLst/>
              <a:gdLst>
                <a:gd name="connsiteX0" fmla="*/ 0 w 138779"/>
                <a:gd name="connsiteY0" fmla="*/ 4667 h 203168"/>
                <a:gd name="connsiteX1" fmla="*/ 39148 w 138779"/>
                <a:gd name="connsiteY1" fmla="*/ 0 h 203168"/>
                <a:gd name="connsiteX2" fmla="*/ 39624 w 138779"/>
                <a:gd name="connsiteY2" fmla="*/ 0 h 203168"/>
                <a:gd name="connsiteX3" fmla="*/ 45244 w 138779"/>
                <a:gd name="connsiteY3" fmla="*/ 3715 h 203168"/>
                <a:gd name="connsiteX4" fmla="*/ 45244 w 138779"/>
                <a:gd name="connsiteY4" fmla="*/ 77343 h 203168"/>
                <a:gd name="connsiteX5" fmla="*/ 62770 w 138779"/>
                <a:gd name="connsiteY5" fmla="*/ 65627 h 203168"/>
                <a:gd name="connsiteX6" fmla="*/ 85439 w 138779"/>
                <a:gd name="connsiteY6" fmla="*/ 60960 h 203168"/>
                <a:gd name="connsiteX7" fmla="*/ 112205 w 138779"/>
                <a:gd name="connsiteY7" fmla="*/ 68104 h 203168"/>
                <a:gd name="connsiteX8" fmla="*/ 131540 w 138779"/>
                <a:gd name="connsiteY8" fmla="*/ 90107 h 203168"/>
                <a:gd name="connsiteX9" fmla="*/ 138779 w 138779"/>
                <a:gd name="connsiteY9" fmla="*/ 127826 h 203168"/>
                <a:gd name="connsiteX10" fmla="*/ 130112 w 138779"/>
                <a:gd name="connsiteY10" fmla="*/ 166021 h 203168"/>
                <a:gd name="connsiteX11" fmla="*/ 105251 w 138779"/>
                <a:gd name="connsiteY11" fmla="*/ 193167 h 203168"/>
                <a:gd name="connsiteX12" fmla="*/ 67818 w 138779"/>
                <a:gd name="connsiteY12" fmla="*/ 203168 h 203168"/>
                <a:gd name="connsiteX13" fmla="*/ 36957 w 138779"/>
                <a:gd name="connsiteY13" fmla="*/ 199835 h 203168"/>
                <a:gd name="connsiteX14" fmla="*/ 20098 w 138779"/>
                <a:gd name="connsiteY14" fmla="*/ 193834 h 203168"/>
                <a:gd name="connsiteX15" fmla="*/ 20098 w 138779"/>
                <a:gd name="connsiteY15" fmla="*/ 17621 h 203168"/>
                <a:gd name="connsiteX16" fmla="*/ 0 w 138779"/>
                <a:gd name="connsiteY16" fmla="*/ 14954 h 203168"/>
                <a:gd name="connsiteX17" fmla="*/ 0 w 138779"/>
                <a:gd name="connsiteY17" fmla="*/ 4667 h 203168"/>
                <a:gd name="connsiteX18" fmla="*/ 58103 w 138779"/>
                <a:gd name="connsiteY18" fmla="*/ 82582 h 203168"/>
                <a:gd name="connsiteX19" fmla="*/ 45244 w 138779"/>
                <a:gd name="connsiteY19" fmla="*/ 92202 h 203168"/>
                <a:gd name="connsiteX20" fmla="*/ 45244 w 138779"/>
                <a:gd name="connsiteY20" fmla="*/ 182309 h 203168"/>
                <a:gd name="connsiteX21" fmla="*/ 53721 w 138779"/>
                <a:gd name="connsiteY21" fmla="*/ 187833 h 203168"/>
                <a:gd name="connsiteX22" fmla="*/ 69533 w 138779"/>
                <a:gd name="connsiteY22" fmla="*/ 189928 h 203168"/>
                <a:gd name="connsiteX23" fmla="*/ 99917 w 138779"/>
                <a:gd name="connsiteY23" fmla="*/ 174784 h 203168"/>
                <a:gd name="connsiteX24" fmla="*/ 111443 w 138779"/>
                <a:gd name="connsiteY24" fmla="*/ 130493 h 203168"/>
                <a:gd name="connsiteX25" fmla="*/ 101441 w 138779"/>
                <a:gd name="connsiteY25" fmla="*/ 91345 h 203168"/>
                <a:gd name="connsiteX26" fmla="*/ 75533 w 138779"/>
                <a:gd name="connsiteY26" fmla="*/ 78391 h 203168"/>
                <a:gd name="connsiteX27" fmla="*/ 58103 w 138779"/>
                <a:gd name="connsiteY27" fmla="*/ 82582 h 20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779" h="203168">
                  <a:moveTo>
                    <a:pt x="0" y="4667"/>
                  </a:moveTo>
                  <a:lnTo>
                    <a:pt x="39148" y="0"/>
                  </a:lnTo>
                  <a:lnTo>
                    <a:pt x="39624" y="0"/>
                  </a:lnTo>
                  <a:lnTo>
                    <a:pt x="45244" y="3715"/>
                  </a:lnTo>
                  <a:lnTo>
                    <a:pt x="45244" y="77343"/>
                  </a:lnTo>
                  <a:cubicBezTo>
                    <a:pt x="50102" y="72580"/>
                    <a:pt x="56007" y="68675"/>
                    <a:pt x="62770" y="65627"/>
                  </a:cubicBezTo>
                  <a:cubicBezTo>
                    <a:pt x="69533" y="62579"/>
                    <a:pt x="77057" y="60960"/>
                    <a:pt x="85439" y="60960"/>
                  </a:cubicBezTo>
                  <a:cubicBezTo>
                    <a:pt x="95250" y="60960"/>
                    <a:pt x="104108" y="63341"/>
                    <a:pt x="112205" y="68104"/>
                  </a:cubicBezTo>
                  <a:cubicBezTo>
                    <a:pt x="120301" y="72866"/>
                    <a:pt x="126683" y="80201"/>
                    <a:pt x="131540" y="90107"/>
                  </a:cubicBezTo>
                  <a:cubicBezTo>
                    <a:pt x="136303" y="100013"/>
                    <a:pt x="138779" y="112586"/>
                    <a:pt x="138779" y="127826"/>
                  </a:cubicBezTo>
                  <a:cubicBezTo>
                    <a:pt x="138779" y="141827"/>
                    <a:pt x="135922" y="154591"/>
                    <a:pt x="130112" y="166021"/>
                  </a:cubicBezTo>
                  <a:cubicBezTo>
                    <a:pt x="124301" y="177451"/>
                    <a:pt x="116015" y="186499"/>
                    <a:pt x="105251" y="193167"/>
                  </a:cubicBezTo>
                  <a:cubicBezTo>
                    <a:pt x="94488" y="199835"/>
                    <a:pt x="82010" y="203168"/>
                    <a:pt x="67818" y="203168"/>
                  </a:cubicBezTo>
                  <a:cubicBezTo>
                    <a:pt x="56579" y="203168"/>
                    <a:pt x="46292" y="202025"/>
                    <a:pt x="36957" y="199835"/>
                  </a:cubicBezTo>
                  <a:cubicBezTo>
                    <a:pt x="27623" y="197644"/>
                    <a:pt x="22003" y="195643"/>
                    <a:pt x="20098" y="193834"/>
                  </a:cubicBezTo>
                  <a:lnTo>
                    <a:pt x="20098" y="17621"/>
                  </a:lnTo>
                  <a:lnTo>
                    <a:pt x="0" y="14954"/>
                  </a:lnTo>
                  <a:lnTo>
                    <a:pt x="0" y="4667"/>
                  </a:lnTo>
                  <a:close/>
                  <a:moveTo>
                    <a:pt x="58103" y="82582"/>
                  </a:moveTo>
                  <a:cubicBezTo>
                    <a:pt x="52769" y="85439"/>
                    <a:pt x="48482" y="88678"/>
                    <a:pt x="45244" y="92202"/>
                  </a:cubicBezTo>
                  <a:lnTo>
                    <a:pt x="45244" y="182309"/>
                  </a:lnTo>
                  <a:cubicBezTo>
                    <a:pt x="46196" y="184595"/>
                    <a:pt x="49054" y="186404"/>
                    <a:pt x="53721" y="187833"/>
                  </a:cubicBezTo>
                  <a:cubicBezTo>
                    <a:pt x="58388" y="189262"/>
                    <a:pt x="63627" y="189928"/>
                    <a:pt x="69533" y="189928"/>
                  </a:cubicBezTo>
                  <a:cubicBezTo>
                    <a:pt x="82106" y="189928"/>
                    <a:pt x="92202" y="184880"/>
                    <a:pt x="99917" y="174784"/>
                  </a:cubicBezTo>
                  <a:cubicBezTo>
                    <a:pt x="107537" y="164687"/>
                    <a:pt x="111443" y="149924"/>
                    <a:pt x="111443" y="130493"/>
                  </a:cubicBezTo>
                  <a:cubicBezTo>
                    <a:pt x="111443" y="113062"/>
                    <a:pt x="108109" y="100013"/>
                    <a:pt x="101441" y="91345"/>
                  </a:cubicBezTo>
                  <a:cubicBezTo>
                    <a:pt x="94774" y="82677"/>
                    <a:pt x="86106" y="78391"/>
                    <a:pt x="75533" y="78391"/>
                  </a:cubicBezTo>
                  <a:cubicBezTo>
                    <a:pt x="69152" y="78295"/>
                    <a:pt x="63341" y="79724"/>
                    <a:pt x="58103" y="82582"/>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79">
              <a:extLst>
                <a:ext uri="{FF2B5EF4-FFF2-40B4-BE49-F238E27FC236}">
                  <a16:creationId xmlns:a16="http://schemas.microsoft.com/office/drawing/2014/main" id="{267294BE-A7C7-2FAE-814B-4DF208EB4FB6}"/>
                </a:ext>
              </a:extLst>
            </p:cNvPr>
            <p:cNvSpPr/>
            <p:nvPr/>
          </p:nvSpPr>
          <p:spPr>
            <a:xfrm>
              <a:off x="12770834" y="7044563"/>
              <a:ext cx="66103" cy="200501"/>
            </a:xfrm>
            <a:custGeom>
              <a:avLst/>
              <a:gdLst>
                <a:gd name="connsiteX0" fmla="*/ 19812 w 66103"/>
                <a:gd name="connsiteY0" fmla="*/ 17812 h 200501"/>
                <a:gd name="connsiteX1" fmla="*/ 0 w 66103"/>
                <a:gd name="connsiteY1" fmla="*/ 15145 h 200501"/>
                <a:gd name="connsiteX2" fmla="*/ 0 w 66103"/>
                <a:gd name="connsiteY2" fmla="*/ 4667 h 200501"/>
                <a:gd name="connsiteX3" fmla="*/ 39433 w 66103"/>
                <a:gd name="connsiteY3" fmla="*/ 0 h 200501"/>
                <a:gd name="connsiteX4" fmla="*/ 39910 w 66103"/>
                <a:gd name="connsiteY4" fmla="*/ 0 h 200501"/>
                <a:gd name="connsiteX5" fmla="*/ 45339 w 66103"/>
                <a:gd name="connsiteY5" fmla="*/ 3715 h 200501"/>
                <a:gd name="connsiteX6" fmla="*/ 45339 w 66103"/>
                <a:gd name="connsiteY6" fmla="*/ 186500 h 200501"/>
                <a:gd name="connsiteX7" fmla="*/ 66104 w 66103"/>
                <a:gd name="connsiteY7" fmla="*/ 188500 h 200501"/>
                <a:gd name="connsiteX8" fmla="*/ 66104 w 66103"/>
                <a:gd name="connsiteY8" fmla="*/ 200501 h 200501"/>
                <a:gd name="connsiteX9" fmla="*/ 0 w 66103"/>
                <a:gd name="connsiteY9" fmla="*/ 200501 h 200501"/>
                <a:gd name="connsiteX10" fmla="*/ 0 w 66103"/>
                <a:gd name="connsiteY10" fmla="*/ 188500 h 200501"/>
                <a:gd name="connsiteX11" fmla="*/ 19812 w 66103"/>
                <a:gd name="connsiteY11" fmla="*/ 186309 h 200501"/>
                <a:gd name="connsiteX12" fmla="*/ 19812 w 66103"/>
                <a:gd name="connsiteY12" fmla="*/ 17812 h 20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03" h="200501">
                  <a:moveTo>
                    <a:pt x="19812" y="17812"/>
                  </a:moveTo>
                  <a:lnTo>
                    <a:pt x="0" y="15145"/>
                  </a:lnTo>
                  <a:lnTo>
                    <a:pt x="0" y="4667"/>
                  </a:lnTo>
                  <a:lnTo>
                    <a:pt x="39433" y="0"/>
                  </a:lnTo>
                  <a:lnTo>
                    <a:pt x="39910" y="0"/>
                  </a:lnTo>
                  <a:lnTo>
                    <a:pt x="45339" y="3715"/>
                  </a:lnTo>
                  <a:lnTo>
                    <a:pt x="45339" y="186500"/>
                  </a:lnTo>
                  <a:lnTo>
                    <a:pt x="66104" y="188500"/>
                  </a:lnTo>
                  <a:lnTo>
                    <a:pt x="66104" y="200501"/>
                  </a:lnTo>
                  <a:lnTo>
                    <a:pt x="0" y="200501"/>
                  </a:lnTo>
                  <a:lnTo>
                    <a:pt x="0" y="188500"/>
                  </a:lnTo>
                  <a:lnTo>
                    <a:pt x="19812" y="186309"/>
                  </a:lnTo>
                  <a:lnTo>
                    <a:pt x="19812" y="17812"/>
                  </a:ln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80">
              <a:extLst>
                <a:ext uri="{FF2B5EF4-FFF2-40B4-BE49-F238E27FC236}">
                  <a16:creationId xmlns:a16="http://schemas.microsoft.com/office/drawing/2014/main" id="{B8E435FC-55F5-BA6B-ED0D-4CD843BC246E}"/>
                </a:ext>
              </a:extLst>
            </p:cNvPr>
            <p:cNvSpPr/>
            <p:nvPr/>
          </p:nvSpPr>
          <p:spPr>
            <a:xfrm>
              <a:off x="12853606" y="7050849"/>
              <a:ext cx="64865" cy="194119"/>
            </a:xfrm>
            <a:custGeom>
              <a:avLst/>
              <a:gdLst>
                <a:gd name="connsiteX0" fmla="*/ 19812 w 64865"/>
                <a:gd name="connsiteY0" fmla="*/ 77057 h 194119"/>
                <a:gd name="connsiteX1" fmla="*/ 1238 w 64865"/>
                <a:gd name="connsiteY1" fmla="*/ 72676 h 194119"/>
                <a:gd name="connsiteX2" fmla="*/ 1238 w 64865"/>
                <a:gd name="connsiteY2" fmla="*/ 59722 h 194119"/>
                <a:gd name="connsiteX3" fmla="*/ 39148 w 64865"/>
                <a:gd name="connsiteY3" fmla="*/ 55054 h 194119"/>
                <a:gd name="connsiteX4" fmla="*/ 39624 w 64865"/>
                <a:gd name="connsiteY4" fmla="*/ 55054 h 194119"/>
                <a:gd name="connsiteX5" fmla="*/ 45244 w 64865"/>
                <a:gd name="connsiteY5" fmla="*/ 59436 h 194119"/>
                <a:gd name="connsiteX6" fmla="*/ 45244 w 64865"/>
                <a:gd name="connsiteY6" fmla="*/ 180118 h 194119"/>
                <a:gd name="connsiteX7" fmla="*/ 64865 w 64865"/>
                <a:gd name="connsiteY7" fmla="*/ 182118 h 194119"/>
                <a:gd name="connsiteX8" fmla="*/ 64865 w 64865"/>
                <a:gd name="connsiteY8" fmla="*/ 194119 h 194119"/>
                <a:gd name="connsiteX9" fmla="*/ 0 w 64865"/>
                <a:gd name="connsiteY9" fmla="*/ 194119 h 194119"/>
                <a:gd name="connsiteX10" fmla="*/ 0 w 64865"/>
                <a:gd name="connsiteY10" fmla="*/ 182118 h 194119"/>
                <a:gd name="connsiteX11" fmla="*/ 19812 w 64865"/>
                <a:gd name="connsiteY11" fmla="*/ 179927 h 194119"/>
                <a:gd name="connsiteX12" fmla="*/ 19812 w 64865"/>
                <a:gd name="connsiteY12" fmla="*/ 77057 h 194119"/>
                <a:gd name="connsiteX13" fmla="*/ 17812 w 64865"/>
                <a:gd name="connsiteY13" fmla="*/ 29337 h 194119"/>
                <a:gd name="connsiteX14" fmla="*/ 13906 w 64865"/>
                <a:gd name="connsiteY14" fmla="*/ 18097 h 194119"/>
                <a:gd name="connsiteX15" fmla="*/ 18669 w 64865"/>
                <a:gd name="connsiteY15" fmla="*/ 5143 h 194119"/>
                <a:gd name="connsiteX16" fmla="*/ 31813 w 64865"/>
                <a:gd name="connsiteY16" fmla="*/ 0 h 194119"/>
                <a:gd name="connsiteX17" fmla="*/ 44005 w 64865"/>
                <a:gd name="connsiteY17" fmla="*/ 4381 h 194119"/>
                <a:gd name="connsiteX18" fmla="*/ 47911 w 64865"/>
                <a:gd name="connsiteY18" fmla="*/ 15621 h 194119"/>
                <a:gd name="connsiteX19" fmla="*/ 43148 w 64865"/>
                <a:gd name="connsiteY19" fmla="*/ 28861 h 194119"/>
                <a:gd name="connsiteX20" fmla="*/ 29813 w 64865"/>
                <a:gd name="connsiteY20" fmla="*/ 33718 h 194119"/>
                <a:gd name="connsiteX21" fmla="*/ 29527 w 64865"/>
                <a:gd name="connsiteY21" fmla="*/ 33718 h 194119"/>
                <a:gd name="connsiteX22" fmla="*/ 17812 w 64865"/>
                <a:gd name="connsiteY22" fmla="*/ 29337 h 1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865" h="194119">
                  <a:moveTo>
                    <a:pt x="19812" y="77057"/>
                  </a:moveTo>
                  <a:lnTo>
                    <a:pt x="1238" y="72676"/>
                  </a:lnTo>
                  <a:lnTo>
                    <a:pt x="1238" y="59722"/>
                  </a:lnTo>
                  <a:lnTo>
                    <a:pt x="39148" y="55054"/>
                  </a:lnTo>
                  <a:lnTo>
                    <a:pt x="39624" y="55054"/>
                  </a:lnTo>
                  <a:lnTo>
                    <a:pt x="45244" y="59436"/>
                  </a:lnTo>
                  <a:lnTo>
                    <a:pt x="45244" y="180118"/>
                  </a:lnTo>
                  <a:lnTo>
                    <a:pt x="64865" y="182118"/>
                  </a:lnTo>
                  <a:lnTo>
                    <a:pt x="64865" y="194119"/>
                  </a:lnTo>
                  <a:lnTo>
                    <a:pt x="0" y="194119"/>
                  </a:lnTo>
                  <a:lnTo>
                    <a:pt x="0" y="182118"/>
                  </a:lnTo>
                  <a:lnTo>
                    <a:pt x="19812" y="179927"/>
                  </a:lnTo>
                  <a:lnTo>
                    <a:pt x="19812" y="77057"/>
                  </a:lnTo>
                  <a:close/>
                  <a:moveTo>
                    <a:pt x="17812" y="29337"/>
                  </a:moveTo>
                  <a:cubicBezTo>
                    <a:pt x="15240" y="26384"/>
                    <a:pt x="13906" y="22669"/>
                    <a:pt x="13906" y="18097"/>
                  </a:cubicBezTo>
                  <a:cubicBezTo>
                    <a:pt x="13906" y="12859"/>
                    <a:pt x="15526" y="8572"/>
                    <a:pt x="18669" y="5143"/>
                  </a:cubicBezTo>
                  <a:cubicBezTo>
                    <a:pt x="21812" y="1714"/>
                    <a:pt x="26194" y="0"/>
                    <a:pt x="31813" y="0"/>
                  </a:cubicBezTo>
                  <a:cubicBezTo>
                    <a:pt x="37338" y="0"/>
                    <a:pt x="41434" y="1429"/>
                    <a:pt x="44005" y="4381"/>
                  </a:cubicBezTo>
                  <a:cubicBezTo>
                    <a:pt x="46577" y="7334"/>
                    <a:pt x="47911" y="11049"/>
                    <a:pt x="47911" y="15621"/>
                  </a:cubicBezTo>
                  <a:cubicBezTo>
                    <a:pt x="47911" y="21145"/>
                    <a:pt x="46292" y="25527"/>
                    <a:pt x="43148" y="28861"/>
                  </a:cubicBezTo>
                  <a:cubicBezTo>
                    <a:pt x="40005" y="32194"/>
                    <a:pt x="35528" y="33718"/>
                    <a:pt x="29813" y="33718"/>
                  </a:cubicBezTo>
                  <a:lnTo>
                    <a:pt x="29527" y="33718"/>
                  </a:lnTo>
                  <a:cubicBezTo>
                    <a:pt x="24384" y="33718"/>
                    <a:pt x="20479" y="32290"/>
                    <a:pt x="17812" y="29337"/>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81">
              <a:extLst>
                <a:ext uri="{FF2B5EF4-FFF2-40B4-BE49-F238E27FC236}">
                  <a16:creationId xmlns:a16="http://schemas.microsoft.com/office/drawing/2014/main" id="{B7F4BABE-FDA2-B6E4-5D98-AF9D70591981}"/>
                </a:ext>
              </a:extLst>
            </p:cNvPr>
            <p:cNvSpPr/>
            <p:nvPr/>
          </p:nvSpPr>
          <p:spPr>
            <a:xfrm>
              <a:off x="12932947" y="7105427"/>
              <a:ext cx="107158" cy="142303"/>
            </a:xfrm>
            <a:custGeom>
              <a:avLst/>
              <a:gdLst>
                <a:gd name="connsiteX0" fmla="*/ 7908 w 107158"/>
                <a:gd name="connsiteY0" fmla="*/ 35719 h 142303"/>
                <a:gd name="connsiteX1" fmla="*/ 31435 w 107158"/>
                <a:gd name="connsiteY1" fmla="*/ 9620 h 142303"/>
                <a:gd name="connsiteX2" fmla="*/ 68773 w 107158"/>
                <a:gd name="connsiteY2" fmla="*/ 0 h 142303"/>
                <a:gd name="connsiteX3" fmla="*/ 86871 w 107158"/>
                <a:gd name="connsiteY3" fmla="*/ 2000 h 142303"/>
                <a:gd name="connsiteX4" fmla="*/ 104968 w 107158"/>
                <a:gd name="connsiteY4" fmla="*/ 7429 h 142303"/>
                <a:gd name="connsiteX5" fmla="*/ 104016 w 107158"/>
                <a:gd name="connsiteY5" fmla="*/ 45149 h 142303"/>
                <a:gd name="connsiteX6" fmla="*/ 88109 w 107158"/>
                <a:gd name="connsiteY6" fmla="*/ 45149 h 142303"/>
                <a:gd name="connsiteX7" fmla="*/ 82680 w 107158"/>
                <a:gd name="connsiteY7" fmla="*/ 20193 h 142303"/>
                <a:gd name="connsiteX8" fmla="*/ 64106 w 107158"/>
                <a:gd name="connsiteY8" fmla="*/ 13335 h 142303"/>
                <a:gd name="connsiteX9" fmla="*/ 37055 w 107158"/>
                <a:gd name="connsiteY9" fmla="*/ 27146 h 142303"/>
                <a:gd name="connsiteX10" fmla="*/ 27149 w 107158"/>
                <a:gd name="connsiteY10" fmla="*/ 66389 h 142303"/>
                <a:gd name="connsiteX11" fmla="*/ 38293 w 107158"/>
                <a:gd name="connsiteY11" fmla="*/ 110300 h 142303"/>
                <a:gd name="connsiteX12" fmla="*/ 67249 w 107158"/>
                <a:gd name="connsiteY12" fmla="*/ 125349 h 142303"/>
                <a:gd name="connsiteX13" fmla="*/ 86680 w 107158"/>
                <a:gd name="connsiteY13" fmla="*/ 122206 h 142303"/>
                <a:gd name="connsiteX14" fmla="*/ 102492 w 107158"/>
                <a:gd name="connsiteY14" fmla="*/ 114586 h 142303"/>
                <a:gd name="connsiteX15" fmla="*/ 107159 w 107158"/>
                <a:gd name="connsiteY15" fmla="*/ 124397 h 142303"/>
                <a:gd name="connsiteX16" fmla="*/ 87728 w 107158"/>
                <a:gd name="connsiteY16" fmla="*/ 136779 h 142303"/>
                <a:gd name="connsiteX17" fmla="*/ 61629 w 107158"/>
                <a:gd name="connsiteY17" fmla="*/ 142304 h 142303"/>
                <a:gd name="connsiteX18" fmla="*/ 27720 w 107158"/>
                <a:gd name="connsiteY18" fmla="*/ 133255 h 142303"/>
                <a:gd name="connsiteX19" fmla="*/ 6956 w 107158"/>
                <a:gd name="connsiteY19" fmla="*/ 108395 h 142303"/>
                <a:gd name="connsiteX20" fmla="*/ 2 w 107158"/>
                <a:gd name="connsiteY20" fmla="*/ 72581 h 142303"/>
                <a:gd name="connsiteX21" fmla="*/ 7908 w 107158"/>
                <a:gd name="connsiteY21" fmla="*/ 35719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158" h="142303">
                  <a:moveTo>
                    <a:pt x="7908" y="35719"/>
                  </a:moveTo>
                  <a:cubicBezTo>
                    <a:pt x="13242" y="24765"/>
                    <a:pt x="21053" y="16097"/>
                    <a:pt x="31435" y="9620"/>
                  </a:cubicBezTo>
                  <a:cubicBezTo>
                    <a:pt x="41817" y="3143"/>
                    <a:pt x="54200" y="0"/>
                    <a:pt x="68773" y="0"/>
                  </a:cubicBezTo>
                  <a:cubicBezTo>
                    <a:pt x="75822" y="0"/>
                    <a:pt x="81822" y="667"/>
                    <a:pt x="86871" y="2000"/>
                  </a:cubicBezTo>
                  <a:cubicBezTo>
                    <a:pt x="91919" y="3334"/>
                    <a:pt x="97920" y="5144"/>
                    <a:pt x="104968" y="7429"/>
                  </a:cubicBezTo>
                  <a:lnTo>
                    <a:pt x="104016" y="45149"/>
                  </a:lnTo>
                  <a:lnTo>
                    <a:pt x="88109" y="45149"/>
                  </a:lnTo>
                  <a:lnTo>
                    <a:pt x="82680" y="20193"/>
                  </a:lnTo>
                  <a:cubicBezTo>
                    <a:pt x="81727" y="15621"/>
                    <a:pt x="75536" y="13335"/>
                    <a:pt x="64106" y="13335"/>
                  </a:cubicBezTo>
                  <a:cubicBezTo>
                    <a:pt x="52676" y="13335"/>
                    <a:pt x="43627" y="17907"/>
                    <a:pt x="37055" y="27146"/>
                  </a:cubicBezTo>
                  <a:cubicBezTo>
                    <a:pt x="30483" y="36385"/>
                    <a:pt x="27149" y="49435"/>
                    <a:pt x="27149" y="66389"/>
                  </a:cubicBezTo>
                  <a:cubicBezTo>
                    <a:pt x="27149" y="85630"/>
                    <a:pt x="30864" y="100298"/>
                    <a:pt x="38293" y="110300"/>
                  </a:cubicBezTo>
                  <a:cubicBezTo>
                    <a:pt x="45722" y="120301"/>
                    <a:pt x="55343" y="125349"/>
                    <a:pt x="67249" y="125349"/>
                  </a:cubicBezTo>
                  <a:cubicBezTo>
                    <a:pt x="74107" y="125349"/>
                    <a:pt x="80584" y="124301"/>
                    <a:pt x="86680" y="122206"/>
                  </a:cubicBezTo>
                  <a:cubicBezTo>
                    <a:pt x="92776" y="120110"/>
                    <a:pt x="98015" y="117539"/>
                    <a:pt x="102492" y="114586"/>
                  </a:cubicBezTo>
                  <a:lnTo>
                    <a:pt x="107159" y="124397"/>
                  </a:lnTo>
                  <a:cubicBezTo>
                    <a:pt x="102777" y="128969"/>
                    <a:pt x="96300" y="133064"/>
                    <a:pt x="87728" y="136779"/>
                  </a:cubicBezTo>
                  <a:cubicBezTo>
                    <a:pt x="79155" y="140494"/>
                    <a:pt x="70488" y="142304"/>
                    <a:pt x="61629" y="142304"/>
                  </a:cubicBezTo>
                  <a:cubicBezTo>
                    <a:pt x="48294" y="142304"/>
                    <a:pt x="36960" y="139256"/>
                    <a:pt x="27720" y="133255"/>
                  </a:cubicBezTo>
                  <a:cubicBezTo>
                    <a:pt x="18481" y="127254"/>
                    <a:pt x="11528" y="118967"/>
                    <a:pt x="6956" y="108395"/>
                  </a:cubicBezTo>
                  <a:cubicBezTo>
                    <a:pt x="2384" y="97822"/>
                    <a:pt x="2" y="85916"/>
                    <a:pt x="2" y="72581"/>
                  </a:cubicBezTo>
                  <a:cubicBezTo>
                    <a:pt x="-93" y="58865"/>
                    <a:pt x="2574" y="46673"/>
                    <a:pt x="7908" y="35719"/>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82">
              <a:extLst>
                <a:ext uri="{FF2B5EF4-FFF2-40B4-BE49-F238E27FC236}">
                  <a16:creationId xmlns:a16="http://schemas.microsoft.com/office/drawing/2014/main" id="{68F1D6D0-1A2D-49D5-7472-75294F8CF6FB}"/>
                </a:ext>
              </a:extLst>
            </p:cNvPr>
            <p:cNvSpPr/>
            <p:nvPr/>
          </p:nvSpPr>
          <p:spPr>
            <a:xfrm>
              <a:off x="13061251" y="7036085"/>
              <a:ext cx="120205" cy="211455"/>
            </a:xfrm>
            <a:custGeom>
              <a:avLst/>
              <a:gdLst>
                <a:gd name="connsiteX0" fmla="*/ 23146 w 120205"/>
                <a:gd name="connsiteY0" fmla="*/ 138208 h 211455"/>
                <a:gd name="connsiteX1" fmla="*/ 81439 w 120205"/>
                <a:gd name="connsiteY1" fmla="*/ 126587 h 211455"/>
                <a:gd name="connsiteX2" fmla="*/ 81439 w 120205"/>
                <a:gd name="connsiteY2" fmla="*/ 119729 h 211455"/>
                <a:gd name="connsiteX3" fmla="*/ 78962 w 120205"/>
                <a:gd name="connsiteY3" fmla="*/ 101632 h 211455"/>
                <a:gd name="connsiteX4" fmla="*/ 70485 w 120205"/>
                <a:gd name="connsiteY4" fmla="*/ 91916 h 211455"/>
                <a:gd name="connsiteX5" fmla="*/ 53435 w 120205"/>
                <a:gd name="connsiteY5" fmla="*/ 88868 h 211455"/>
                <a:gd name="connsiteX6" fmla="*/ 31052 w 120205"/>
                <a:gd name="connsiteY6" fmla="*/ 92393 h 211455"/>
                <a:gd name="connsiteX7" fmla="*/ 11335 w 120205"/>
                <a:gd name="connsiteY7" fmla="*/ 101060 h 211455"/>
                <a:gd name="connsiteX8" fmla="*/ 5239 w 120205"/>
                <a:gd name="connsiteY8" fmla="*/ 88297 h 211455"/>
                <a:gd name="connsiteX9" fmla="*/ 16954 w 120205"/>
                <a:gd name="connsiteY9" fmla="*/ 81153 h 211455"/>
                <a:gd name="connsiteX10" fmla="*/ 36767 w 120205"/>
                <a:gd name="connsiteY10" fmla="*/ 73343 h 211455"/>
                <a:gd name="connsiteX11" fmla="*/ 59246 w 120205"/>
                <a:gd name="connsiteY11" fmla="*/ 69914 h 211455"/>
                <a:gd name="connsiteX12" fmla="*/ 86773 w 120205"/>
                <a:gd name="connsiteY12" fmla="*/ 74676 h 211455"/>
                <a:gd name="connsiteX13" fmla="*/ 101346 w 120205"/>
                <a:gd name="connsiteY13" fmla="*/ 90011 h 211455"/>
                <a:gd name="connsiteX14" fmla="*/ 105728 w 120205"/>
                <a:gd name="connsiteY14" fmla="*/ 118205 h 211455"/>
                <a:gd name="connsiteX15" fmla="*/ 105728 w 120205"/>
                <a:gd name="connsiteY15" fmla="*/ 196787 h 211455"/>
                <a:gd name="connsiteX16" fmla="*/ 120206 w 120205"/>
                <a:gd name="connsiteY16" fmla="*/ 196787 h 211455"/>
                <a:gd name="connsiteX17" fmla="*/ 120206 w 120205"/>
                <a:gd name="connsiteY17" fmla="*/ 207550 h 211455"/>
                <a:gd name="connsiteX18" fmla="*/ 107823 w 120205"/>
                <a:gd name="connsiteY18" fmla="*/ 210026 h 211455"/>
                <a:gd name="connsiteX19" fmla="*/ 94774 w 120205"/>
                <a:gd name="connsiteY19" fmla="*/ 211265 h 211455"/>
                <a:gd name="connsiteX20" fmla="*/ 85439 w 120205"/>
                <a:gd name="connsiteY20" fmla="*/ 209169 h 211455"/>
                <a:gd name="connsiteX21" fmla="*/ 82963 w 120205"/>
                <a:gd name="connsiteY21" fmla="*/ 200025 h 211455"/>
                <a:gd name="connsiteX22" fmla="*/ 82963 w 120205"/>
                <a:gd name="connsiteY22" fmla="*/ 191929 h 211455"/>
                <a:gd name="connsiteX23" fmla="*/ 64961 w 120205"/>
                <a:gd name="connsiteY23" fmla="*/ 205359 h 211455"/>
                <a:gd name="connsiteX24" fmla="*/ 40862 w 120205"/>
                <a:gd name="connsiteY24" fmla="*/ 211455 h 211455"/>
                <a:gd name="connsiteX25" fmla="*/ 11621 w 120205"/>
                <a:gd name="connsiteY25" fmla="*/ 201263 h 211455"/>
                <a:gd name="connsiteX26" fmla="*/ 0 w 120205"/>
                <a:gd name="connsiteY26" fmla="*/ 172021 h 211455"/>
                <a:gd name="connsiteX27" fmla="*/ 23146 w 120205"/>
                <a:gd name="connsiteY27" fmla="*/ 138208 h 211455"/>
                <a:gd name="connsiteX28" fmla="*/ 34766 w 120205"/>
                <a:gd name="connsiteY28" fmla="*/ 42196 h 211455"/>
                <a:gd name="connsiteX29" fmla="*/ 20479 w 120205"/>
                <a:gd name="connsiteY29" fmla="*/ 27623 h 211455"/>
                <a:gd name="connsiteX30" fmla="*/ 15621 w 120205"/>
                <a:gd name="connsiteY30" fmla="*/ 7430 h 211455"/>
                <a:gd name="connsiteX31" fmla="*/ 16097 w 120205"/>
                <a:gd name="connsiteY31" fmla="*/ 95 h 211455"/>
                <a:gd name="connsiteX32" fmla="*/ 29051 w 120205"/>
                <a:gd name="connsiteY32" fmla="*/ 95 h 211455"/>
                <a:gd name="connsiteX33" fmla="*/ 29337 w 120205"/>
                <a:gd name="connsiteY33" fmla="*/ 4477 h 211455"/>
                <a:gd name="connsiteX34" fmla="*/ 36957 w 120205"/>
                <a:gd name="connsiteY34" fmla="*/ 20765 h 211455"/>
                <a:gd name="connsiteX35" fmla="*/ 56769 w 120205"/>
                <a:gd name="connsiteY35" fmla="*/ 27718 h 211455"/>
                <a:gd name="connsiteX36" fmla="*/ 76391 w 120205"/>
                <a:gd name="connsiteY36" fmla="*/ 20574 h 211455"/>
                <a:gd name="connsiteX37" fmla="*/ 83534 w 120205"/>
                <a:gd name="connsiteY37" fmla="*/ 4382 h 211455"/>
                <a:gd name="connsiteX38" fmla="*/ 83820 w 120205"/>
                <a:gd name="connsiteY38" fmla="*/ 0 h 211455"/>
                <a:gd name="connsiteX39" fmla="*/ 96583 w 120205"/>
                <a:gd name="connsiteY39" fmla="*/ 0 h 211455"/>
                <a:gd name="connsiteX40" fmla="*/ 97060 w 120205"/>
                <a:gd name="connsiteY40" fmla="*/ 7144 h 211455"/>
                <a:gd name="connsiteX41" fmla="*/ 92012 w 120205"/>
                <a:gd name="connsiteY41" fmla="*/ 27242 h 211455"/>
                <a:gd name="connsiteX42" fmla="*/ 77819 w 120205"/>
                <a:gd name="connsiteY42" fmla="*/ 42005 h 211455"/>
                <a:gd name="connsiteX43" fmla="*/ 56864 w 120205"/>
                <a:gd name="connsiteY43" fmla="*/ 47530 h 211455"/>
                <a:gd name="connsiteX44" fmla="*/ 34766 w 120205"/>
                <a:gd name="connsiteY44" fmla="*/ 42196 h 211455"/>
                <a:gd name="connsiteX45" fmla="*/ 66199 w 120205"/>
                <a:gd name="connsiteY45" fmla="*/ 190976 h 211455"/>
                <a:gd name="connsiteX46" fmla="*/ 81344 w 120205"/>
                <a:gd name="connsiteY46" fmla="*/ 181642 h 211455"/>
                <a:gd name="connsiteX47" fmla="*/ 81344 w 120205"/>
                <a:gd name="connsiteY47" fmla="*/ 139541 h 211455"/>
                <a:gd name="connsiteX48" fmla="*/ 41053 w 120205"/>
                <a:gd name="connsiteY48" fmla="*/ 147733 h 211455"/>
                <a:gd name="connsiteX49" fmla="*/ 27432 w 120205"/>
                <a:gd name="connsiteY49" fmla="*/ 169164 h 211455"/>
                <a:gd name="connsiteX50" fmla="*/ 33909 w 120205"/>
                <a:gd name="connsiteY50" fmla="*/ 188595 h 211455"/>
                <a:gd name="connsiteX51" fmla="*/ 51435 w 120205"/>
                <a:gd name="connsiteY51" fmla="*/ 194881 h 211455"/>
                <a:gd name="connsiteX52" fmla="*/ 66199 w 120205"/>
                <a:gd name="connsiteY52" fmla="*/ 190976 h 21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0205" h="211455">
                  <a:moveTo>
                    <a:pt x="23146" y="138208"/>
                  </a:moveTo>
                  <a:cubicBezTo>
                    <a:pt x="38481" y="130969"/>
                    <a:pt x="57912" y="127064"/>
                    <a:pt x="81439" y="126587"/>
                  </a:cubicBezTo>
                  <a:lnTo>
                    <a:pt x="81439" y="119729"/>
                  </a:lnTo>
                  <a:cubicBezTo>
                    <a:pt x="81439" y="112014"/>
                    <a:pt x="80582" y="106013"/>
                    <a:pt x="78962" y="101632"/>
                  </a:cubicBezTo>
                  <a:cubicBezTo>
                    <a:pt x="77343" y="97250"/>
                    <a:pt x="74486" y="94012"/>
                    <a:pt x="70485" y="91916"/>
                  </a:cubicBezTo>
                  <a:cubicBezTo>
                    <a:pt x="66485" y="89916"/>
                    <a:pt x="60865" y="88868"/>
                    <a:pt x="53435" y="88868"/>
                  </a:cubicBezTo>
                  <a:cubicBezTo>
                    <a:pt x="45149" y="88868"/>
                    <a:pt x="37624" y="90011"/>
                    <a:pt x="31052" y="92393"/>
                  </a:cubicBezTo>
                  <a:cubicBezTo>
                    <a:pt x="24479" y="94774"/>
                    <a:pt x="17907" y="97631"/>
                    <a:pt x="11335" y="101060"/>
                  </a:cubicBezTo>
                  <a:lnTo>
                    <a:pt x="5239" y="88297"/>
                  </a:lnTo>
                  <a:cubicBezTo>
                    <a:pt x="7334" y="86487"/>
                    <a:pt x="11240" y="84106"/>
                    <a:pt x="16954" y="81153"/>
                  </a:cubicBezTo>
                  <a:cubicBezTo>
                    <a:pt x="22670" y="78200"/>
                    <a:pt x="29242" y="75629"/>
                    <a:pt x="36767" y="73343"/>
                  </a:cubicBezTo>
                  <a:cubicBezTo>
                    <a:pt x="44291" y="71056"/>
                    <a:pt x="51816" y="69914"/>
                    <a:pt x="59246" y="69914"/>
                  </a:cubicBezTo>
                  <a:cubicBezTo>
                    <a:pt x="70866" y="69914"/>
                    <a:pt x="80010" y="71533"/>
                    <a:pt x="86773" y="74676"/>
                  </a:cubicBezTo>
                  <a:cubicBezTo>
                    <a:pt x="93536" y="77819"/>
                    <a:pt x="98393" y="82963"/>
                    <a:pt x="101346" y="90011"/>
                  </a:cubicBezTo>
                  <a:cubicBezTo>
                    <a:pt x="104299" y="97060"/>
                    <a:pt x="105728" y="106394"/>
                    <a:pt x="105728" y="118205"/>
                  </a:cubicBezTo>
                  <a:lnTo>
                    <a:pt x="105728" y="196787"/>
                  </a:lnTo>
                  <a:lnTo>
                    <a:pt x="120206" y="196787"/>
                  </a:lnTo>
                  <a:lnTo>
                    <a:pt x="120206" y="207550"/>
                  </a:lnTo>
                  <a:cubicBezTo>
                    <a:pt x="116967" y="208407"/>
                    <a:pt x="112776" y="209169"/>
                    <a:pt x="107823" y="210026"/>
                  </a:cubicBezTo>
                  <a:cubicBezTo>
                    <a:pt x="102870" y="210884"/>
                    <a:pt x="98489" y="211265"/>
                    <a:pt x="94774" y="211265"/>
                  </a:cubicBezTo>
                  <a:cubicBezTo>
                    <a:pt x="90202" y="211265"/>
                    <a:pt x="87058" y="210598"/>
                    <a:pt x="85439" y="209169"/>
                  </a:cubicBezTo>
                  <a:cubicBezTo>
                    <a:pt x="83820" y="207740"/>
                    <a:pt x="82963" y="204692"/>
                    <a:pt x="82963" y="200025"/>
                  </a:cubicBezTo>
                  <a:lnTo>
                    <a:pt x="82963" y="191929"/>
                  </a:lnTo>
                  <a:cubicBezTo>
                    <a:pt x="78105" y="196787"/>
                    <a:pt x="72104" y="201359"/>
                    <a:pt x="64961" y="205359"/>
                  </a:cubicBezTo>
                  <a:cubicBezTo>
                    <a:pt x="57817" y="209455"/>
                    <a:pt x="49816" y="211455"/>
                    <a:pt x="40862" y="211455"/>
                  </a:cubicBezTo>
                  <a:cubicBezTo>
                    <a:pt x="29147" y="211455"/>
                    <a:pt x="19336" y="208026"/>
                    <a:pt x="11621" y="201263"/>
                  </a:cubicBezTo>
                  <a:cubicBezTo>
                    <a:pt x="3905" y="194500"/>
                    <a:pt x="0" y="184785"/>
                    <a:pt x="0" y="172021"/>
                  </a:cubicBezTo>
                  <a:cubicBezTo>
                    <a:pt x="95" y="156781"/>
                    <a:pt x="7811" y="145447"/>
                    <a:pt x="23146" y="138208"/>
                  </a:cubicBezTo>
                  <a:close/>
                  <a:moveTo>
                    <a:pt x="34766" y="42196"/>
                  </a:moveTo>
                  <a:cubicBezTo>
                    <a:pt x="28480" y="38576"/>
                    <a:pt x="23717" y="33719"/>
                    <a:pt x="20479" y="27623"/>
                  </a:cubicBezTo>
                  <a:cubicBezTo>
                    <a:pt x="17240" y="21527"/>
                    <a:pt x="15621" y="14764"/>
                    <a:pt x="15621" y="7430"/>
                  </a:cubicBezTo>
                  <a:cubicBezTo>
                    <a:pt x="15621" y="3810"/>
                    <a:pt x="15812" y="1429"/>
                    <a:pt x="16097" y="95"/>
                  </a:cubicBezTo>
                  <a:lnTo>
                    <a:pt x="29051" y="95"/>
                  </a:lnTo>
                  <a:cubicBezTo>
                    <a:pt x="29051" y="1905"/>
                    <a:pt x="29147" y="3334"/>
                    <a:pt x="29337" y="4477"/>
                  </a:cubicBezTo>
                  <a:cubicBezTo>
                    <a:pt x="30004" y="10668"/>
                    <a:pt x="32480" y="16097"/>
                    <a:pt x="36957" y="20765"/>
                  </a:cubicBezTo>
                  <a:cubicBezTo>
                    <a:pt x="41434" y="25432"/>
                    <a:pt x="48006" y="27718"/>
                    <a:pt x="56769" y="27718"/>
                  </a:cubicBezTo>
                  <a:cubicBezTo>
                    <a:pt x="65627" y="27718"/>
                    <a:pt x="72104" y="25336"/>
                    <a:pt x="76391" y="20574"/>
                  </a:cubicBezTo>
                  <a:cubicBezTo>
                    <a:pt x="80677" y="15811"/>
                    <a:pt x="82963" y="10478"/>
                    <a:pt x="83534" y="4382"/>
                  </a:cubicBezTo>
                  <a:cubicBezTo>
                    <a:pt x="83820" y="2096"/>
                    <a:pt x="83915" y="667"/>
                    <a:pt x="83820" y="0"/>
                  </a:cubicBezTo>
                  <a:lnTo>
                    <a:pt x="96583" y="0"/>
                  </a:lnTo>
                  <a:cubicBezTo>
                    <a:pt x="96965" y="2572"/>
                    <a:pt x="97060" y="4953"/>
                    <a:pt x="97060" y="7144"/>
                  </a:cubicBezTo>
                  <a:cubicBezTo>
                    <a:pt x="97060" y="14288"/>
                    <a:pt x="95345" y="21050"/>
                    <a:pt x="92012" y="27242"/>
                  </a:cubicBezTo>
                  <a:cubicBezTo>
                    <a:pt x="88678" y="33433"/>
                    <a:pt x="83915" y="38386"/>
                    <a:pt x="77819" y="42005"/>
                  </a:cubicBezTo>
                  <a:cubicBezTo>
                    <a:pt x="71723" y="45625"/>
                    <a:pt x="64675" y="47530"/>
                    <a:pt x="56864" y="47530"/>
                  </a:cubicBezTo>
                  <a:cubicBezTo>
                    <a:pt x="48292" y="47530"/>
                    <a:pt x="41053" y="45720"/>
                    <a:pt x="34766" y="42196"/>
                  </a:cubicBezTo>
                  <a:close/>
                  <a:moveTo>
                    <a:pt x="66199" y="190976"/>
                  </a:moveTo>
                  <a:cubicBezTo>
                    <a:pt x="71723" y="188404"/>
                    <a:pt x="76772" y="185261"/>
                    <a:pt x="81344" y="181642"/>
                  </a:cubicBezTo>
                  <a:lnTo>
                    <a:pt x="81344" y="139541"/>
                  </a:lnTo>
                  <a:cubicBezTo>
                    <a:pt x="63532" y="139541"/>
                    <a:pt x="50102" y="142304"/>
                    <a:pt x="41053" y="147733"/>
                  </a:cubicBezTo>
                  <a:cubicBezTo>
                    <a:pt x="32004" y="153162"/>
                    <a:pt x="27432" y="160306"/>
                    <a:pt x="27432" y="169164"/>
                  </a:cubicBezTo>
                  <a:cubicBezTo>
                    <a:pt x="27432" y="178022"/>
                    <a:pt x="29623" y="184499"/>
                    <a:pt x="33909" y="188595"/>
                  </a:cubicBezTo>
                  <a:cubicBezTo>
                    <a:pt x="38195" y="192786"/>
                    <a:pt x="44101" y="194881"/>
                    <a:pt x="51435" y="194881"/>
                  </a:cubicBezTo>
                  <a:cubicBezTo>
                    <a:pt x="55721" y="194881"/>
                    <a:pt x="60674" y="193548"/>
                    <a:pt x="66199" y="190976"/>
                  </a:cubicBezTo>
                  <a:close/>
                </a:path>
              </a:pathLst>
            </a:custGeom>
            <a:solidFill>
              <a:srgbClr val="FFFFFF"/>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7" name="Graphic 152">
            <a:extLst>
              <a:ext uri="{FF2B5EF4-FFF2-40B4-BE49-F238E27FC236}">
                <a16:creationId xmlns:a16="http://schemas.microsoft.com/office/drawing/2014/main" id="{1E400FA5-ADA4-BA42-E32B-5654FCC94EFB}"/>
              </a:ext>
            </a:extLst>
          </p:cNvPr>
          <p:cNvGrpSpPr>
            <a:grpSpLocks noChangeAspect="1"/>
          </p:cNvGrpSpPr>
          <p:nvPr userDrawn="1"/>
        </p:nvGrpSpPr>
        <p:grpSpPr bwMode="auto">
          <a:xfrm>
            <a:off x="4381500" y="8812213"/>
            <a:ext cx="3146425" cy="3632200"/>
            <a:chOff x="11010900" y="5504656"/>
            <a:chExt cx="2359628" cy="2724721"/>
          </a:xfrm>
        </p:grpSpPr>
        <p:sp>
          <p:nvSpPr>
            <p:cNvPr id="88" name="Freeform: Shape 1084">
              <a:extLst>
                <a:ext uri="{FF2B5EF4-FFF2-40B4-BE49-F238E27FC236}">
                  <a16:creationId xmlns:a16="http://schemas.microsoft.com/office/drawing/2014/main" id="{8D296862-FCF6-3A6F-A8E1-DB27DA887E68}"/>
                </a:ext>
              </a:extLst>
            </p:cNvPr>
            <p:cNvSpPr/>
            <p:nvPr/>
          </p:nvSpPr>
          <p:spPr>
            <a:xfrm>
              <a:off x="11010900" y="5504656"/>
              <a:ext cx="1179814" cy="2724721"/>
            </a:xfrm>
            <a:custGeom>
              <a:avLst/>
              <a:gdLst>
                <a:gd name="connsiteX0" fmla="*/ 1179862 w 1179861"/>
                <a:gd name="connsiteY0" fmla="*/ 0 h 2724721"/>
                <a:gd name="connsiteX1" fmla="*/ 144685 w 1179861"/>
                <a:gd name="connsiteY1" fmla="*/ 597599 h 2724721"/>
                <a:gd name="connsiteX2" fmla="*/ 0 w 1179861"/>
                <a:gd name="connsiteY2" fmla="*/ 848297 h 2724721"/>
                <a:gd name="connsiteX3" fmla="*/ 0 w 1179861"/>
                <a:gd name="connsiteY3" fmla="*/ 1876425 h 2724721"/>
                <a:gd name="connsiteX4" fmla="*/ 144685 w 1179861"/>
                <a:gd name="connsiteY4" fmla="*/ 2127123 h 2724721"/>
                <a:gd name="connsiteX5" fmla="*/ 1179767 w 1179861"/>
                <a:gd name="connsiteY5" fmla="*/ 2724722 h 2724721"/>
                <a:gd name="connsiteX6" fmla="*/ 1179767 w 1179861"/>
                <a:gd name="connsiteY6" fmla="*/ 0 h 272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61" h="2724721">
                  <a:moveTo>
                    <a:pt x="1179862" y="0"/>
                  </a:moveTo>
                  <a:lnTo>
                    <a:pt x="144685" y="597599"/>
                  </a:lnTo>
                  <a:cubicBezTo>
                    <a:pt x="55150" y="649319"/>
                    <a:pt x="0" y="744855"/>
                    <a:pt x="0" y="848297"/>
                  </a:cubicBezTo>
                  <a:lnTo>
                    <a:pt x="0" y="1876425"/>
                  </a:lnTo>
                  <a:cubicBezTo>
                    <a:pt x="0" y="1979867"/>
                    <a:pt x="55150" y="2075402"/>
                    <a:pt x="144685" y="2127123"/>
                  </a:cubicBezTo>
                  <a:lnTo>
                    <a:pt x="1179767" y="2724722"/>
                  </a:lnTo>
                  <a:lnTo>
                    <a:pt x="1179767" y="0"/>
                  </a:lnTo>
                  <a:close/>
                </a:path>
              </a:pathLst>
            </a:custGeom>
            <a:solidFill>
              <a:schemeClr val="accent4"/>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93">
              <a:extLst>
                <a:ext uri="{FF2B5EF4-FFF2-40B4-BE49-F238E27FC236}">
                  <a16:creationId xmlns:a16="http://schemas.microsoft.com/office/drawing/2014/main" id="{218EF02E-92AD-8121-6B6C-BB034B41EE1E}"/>
                </a:ext>
              </a:extLst>
            </p:cNvPr>
            <p:cNvSpPr>
              <a:spLocks/>
            </p:cNvSpPr>
            <p:nvPr/>
          </p:nvSpPr>
          <p:spPr bwMode="auto">
            <a:xfrm>
              <a:off x="12190761" y="5504656"/>
              <a:ext cx="1179766" cy="2724721"/>
            </a:xfrm>
            <a:custGeom>
              <a:avLst/>
              <a:gdLst>
                <a:gd name="T0" fmla="*/ 0 w 1179766"/>
                <a:gd name="T1" fmla="*/ 0 h 2724721"/>
                <a:gd name="T2" fmla="*/ 1035082 w 1179766"/>
                <a:gd name="T3" fmla="*/ 597599 h 2724721"/>
                <a:gd name="T4" fmla="*/ 1179766 w 1179766"/>
                <a:gd name="T5" fmla="*/ 848297 h 2724721"/>
                <a:gd name="T6" fmla="*/ 1179766 w 1179766"/>
                <a:gd name="T7" fmla="*/ 1876425 h 2724721"/>
                <a:gd name="T8" fmla="*/ 1035082 w 1179766"/>
                <a:gd name="T9" fmla="*/ 2127123 h 2724721"/>
                <a:gd name="T10" fmla="*/ 0 w 1179766"/>
                <a:gd name="T11" fmla="*/ 2724722 h 2724721"/>
                <a:gd name="T12" fmla="*/ 0 w 1179766"/>
                <a:gd name="T13" fmla="*/ 0 h 27247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79766" h="2724721">
                  <a:moveTo>
                    <a:pt x="0" y="0"/>
                  </a:moveTo>
                  <a:lnTo>
                    <a:pt x="1035082" y="597599"/>
                  </a:lnTo>
                  <a:cubicBezTo>
                    <a:pt x="1124617" y="649319"/>
                    <a:pt x="1179766" y="744855"/>
                    <a:pt x="1179766" y="848297"/>
                  </a:cubicBezTo>
                  <a:lnTo>
                    <a:pt x="1179766" y="1876425"/>
                  </a:lnTo>
                  <a:cubicBezTo>
                    <a:pt x="1179766" y="1979867"/>
                    <a:pt x="1124617" y="2075402"/>
                    <a:pt x="1035082" y="2127123"/>
                  </a:cubicBezTo>
                  <a:lnTo>
                    <a:pt x="0" y="2724722"/>
                  </a:ln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ro-RO"/>
            </a:p>
          </p:txBody>
        </p:sp>
      </p:grpSp>
    </p:spTree>
    <p:extLst>
      <p:ext uri="{BB962C8B-B14F-4D97-AF65-F5344CB8AC3E}">
        <p14:creationId xmlns:p14="http://schemas.microsoft.com/office/powerpoint/2010/main" val="38026020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Foto">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41A2B7F5-4565-2712-A991-6A9ABD5EBCD2}"/>
              </a:ext>
            </a:extLst>
          </p:cNvPr>
          <p:cNvSpPr/>
          <p:nvPr userDrawn="1"/>
        </p:nvSpPr>
        <p:spPr>
          <a:xfrm>
            <a:off x="-3175" y="-19050"/>
            <a:ext cx="1530350" cy="13752513"/>
          </a:xfrm>
          <a:prstGeom prst="rect">
            <a:avLst/>
          </a:prstGeom>
          <a:solidFill>
            <a:srgbClr val="EFEFEF"/>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grpSp>
        <p:nvGrpSpPr>
          <p:cNvPr id="5" name="Graphic 8">
            <a:extLst>
              <a:ext uri="{FF2B5EF4-FFF2-40B4-BE49-F238E27FC236}">
                <a16:creationId xmlns:a16="http://schemas.microsoft.com/office/drawing/2014/main" id="{8F421B61-8598-F84D-E584-5A3711FAC203}"/>
              </a:ext>
            </a:extLst>
          </p:cNvPr>
          <p:cNvGrpSpPr>
            <a:grpSpLocks/>
          </p:cNvGrpSpPr>
          <p:nvPr/>
        </p:nvGrpSpPr>
        <p:grpSpPr bwMode="auto">
          <a:xfrm>
            <a:off x="1011238" y="885825"/>
            <a:ext cx="1030287" cy="1495425"/>
            <a:chOff x="1011092" y="885600"/>
            <a:chExt cx="1030668" cy="1496004"/>
          </a:xfrm>
        </p:grpSpPr>
        <p:grpSp>
          <p:nvGrpSpPr>
            <p:cNvPr id="6" name="Graphic 8">
              <a:extLst>
                <a:ext uri="{FF2B5EF4-FFF2-40B4-BE49-F238E27FC236}">
                  <a16:creationId xmlns:a16="http://schemas.microsoft.com/office/drawing/2014/main" id="{1FAE27D5-32F5-CB08-EA63-268192F5B46C}"/>
                </a:ext>
              </a:extLst>
            </p:cNvPr>
            <p:cNvGrpSpPr>
              <a:grpSpLocks/>
            </p:cNvGrpSpPr>
            <p:nvPr/>
          </p:nvGrpSpPr>
          <p:grpSpPr bwMode="auto">
            <a:xfrm>
              <a:off x="1011092" y="1032729"/>
              <a:ext cx="515270" cy="1348875"/>
              <a:chOff x="1011092" y="1032729"/>
              <a:chExt cx="515270" cy="1348875"/>
            </a:xfrm>
          </p:grpSpPr>
          <p:sp>
            <p:nvSpPr>
              <p:cNvPr id="19" name="Freeform: Shape 20">
                <a:extLst>
                  <a:ext uri="{FF2B5EF4-FFF2-40B4-BE49-F238E27FC236}">
                    <a16:creationId xmlns:a16="http://schemas.microsoft.com/office/drawing/2014/main" id="{122A67D7-53CD-D1BF-44E6-B882A84EF400}"/>
                  </a:ext>
                </a:extLst>
              </p:cNvPr>
              <p:cNvSpPr>
                <a:spLocks/>
              </p:cNvSpPr>
              <p:nvPr/>
            </p:nvSpPr>
            <p:spPr bwMode="auto">
              <a:xfrm>
                <a:off x="1011092" y="1414373"/>
                <a:ext cx="515270" cy="967231"/>
              </a:xfrm>
              <a:custGeom>
                <a:avLst/>
                <a:gdLst>
                  <a:gd name="T0" fmla="*/ 515271 w 515270"/>
                  <a:gd name="T1" fmla="*/ 0 h 967231"/>
                  <a:gd name="T2" fmla="*/ 515271 w 515270"/>
                  <a:gd name="T3" fmla="*/ 967231 h 967231"/>
                  <a:gd name="T4" fmla="*/ 152225 w 515270"/>
                  <a:gd name="T5" fmla="*/ 727621 h 967231"/>
                  <a:gd name="T6" fmla="*/ 0 w 515270"/>
                  <a:gd name="T7" fmla="*/ 444955 h 967231"/>
                  <a:gd name="T8" fmla="*/ 0 w 515270"/>
                  <a:gd name="T9" fmla="*/ 63692 h 967231"/>
                  <a:gd name="T10" fmla="*/ 515143 w 515270"/>
                  <a:gd name="T11" fmla="*/ 0 h 967231"/>
                  <a:gd name="T12" fmla="*/ 515271 w 515270"/>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270" h="967231">
                    <a:moveTo>
                      <a:pt x="515271" y="0"/>
                    </a:moveTo>
                    <a:lnTo>
                      <a:pt x="515271" y="967231"/>
                    </a:lnTo>
                    <a:lnTo>
                      <a:pt x="152225" y="727621"/>
                    </a:lnTo>
                    <a:cubicBezTo>
                      <a:pt x="57068" y="664948"/>
                      <a:pt x="0" y="558836"/>
                      <a:pt x="0" y="444955"/>
                    </a:cubicBezTo>
                    <a:lnTo>
                      <a:pt x="0" y="63692"/>
                    </a:lnTo>
                    <a:cubicBezTo>
                      <a:pt x="154517" y="22929"/>
                      <a:pt x="329671" y="0"/>
                      <a:pt x="515143" y="0"/>
                    </a:cubicBezTo>
                    <a:cubicBezTo>
                      <a:pt x="515271" y="0"/>
                      <a:pt x="515271" y="0"/>
                      <a:pt x="515271"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20" name="Freeform: Shape 21">
                <a:extLst>
                  <a:ext uri="{FF2B5EF4-FFF2-40B4-BE49-F238E27FC236}">
                    <a16:creationId xmlns:a16="http://schemas.microsoft.com/office/drawing/2014/main" id="{D216BDA7-1EE7-51C0-5B3E-9034E43FA81C}"/>
                  </a:ext>
                </a:extLst>
              </p:cNvPr>
              <p:cNvSpPr>
                <a:spLocks/>
              </p:cNvSpPr>
              <p:nvPr/>
            </p:nvSpPr>
            <p:spPr bwMode="auto">
              <a:xfrm>
                <a:off x="1011092" y="1032729"/>
                <a:ext cx="515270" cy="445336"/>
              </a:xfrm>
              <a:custGeom>
                <a:avLst/>
                <a:gdLst>
                  <a:gd name="T0" fmla="*/ 515143 w 515270"/>
                  <a:gd name="T1" fmla="*/ 0 h 445336"/>
                  <a:gd name="T2" fmla="*/ 0 w 515270"/>
                  <a:gd name="T3" fmla="*/ 63692 h 445336"/>
                  <a:gd name="T4" fmla="*/ 0 w 515270"/>
                  <a:gd name="T5" fmla="*/ 444954 h 445336"/>
                  <a:gd name="T6" fmla="*/ 0 w 515270"/>
                  <a:gd name="T7" fmla="*/ 445337 h 445336"/>
                  <a:gd name="T8" fmla="*/ 515143 w 515270"/>
                  <a:gd name="T9" fmla="*/ 381644 h 445336"/>
                  <a:gd name="T10" fmla="*/ 515271 w 515270"/>
                  <a:gd name="T11" fmla="*/ 381644 h 445336"/>
                  <a:gd name="T12" fmla="*/ 515271 w 515270"/>
                  <a:gd name="T13" fmla="*/ 0 h 445336"/>
                  <a:gd name="T14" fmla="*/ 515143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515143" y="0"/>
                    </a:moveTo>
                    <a:cubicBezTo>
                      <a:pt x="329671" y="0"/>
                      <a:pt x="154517" y="22929"/>
                      <a:pt x="0" y="63692"/>
                    </a:cubicBezTo>
                    <a:lnTo>
                      <a:pt x="0" y="444954"/>
                    </a:lnTo>
                    <a:cubicBezTo>
                      <a:pt x="0" y="445082"/>
                      <a:pt x="0" y="445209"/>
                      <a:pt x="0" y="445337"/>
                    </a:cubicBezTo>
                    <a:cubicBezTo>
                      <a:pt x="154517" y="404574"/>
                      <a:pt x="329671" y="381644"/>
                      <a:pt x="515143" y="381644"/>
                    </a:cubicBezTo>
                    <a:cubicBezTo>
                      <a:pt x="515271" y="381644"/>
                      <a:pt x="515271" y="381644"/>
                      <a:pt x="515271" y="381644"/>
                    </a:cubicBezTo>
                    <a:lnTo>
                      <a:pt x="515271" y="0"/>
                    </a:lnTo>
                    <a:cubicBezTo>
                      <a:pt x="515271" y="0"/>
                      <a:pt x="515271" y="0"/>
                      <a:pt x="515143"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7" name="Freeform: Shape 9">
              <a:extLst>
                <a:ext uri="{FF2B5EF4-FFF2-40B4-BE49-F238E27FC236}">
                  <a16:creationId xmlns:a16="http://schemas.microsoft.com/office/drawing/2014/main" id="{8608C3A5-77D4-1FE1-25EA-380ADF7BA1C9}"/>
                </a:ext>
              </a:extLst>
            </p:cNvPr>
            <p:cNvSpPr>
              <a:spLocks/>
            </p:cNvSpPr>
            <p:nvPr/>
          </p:nvSpPr>
          <p:spPr bwMode="auto">
            <a:xfrm>
              <a:off x="1074656"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8" name="Freeform: Shape 10">
              <a:extLst>
                <a:ext uri="{FF2B5EF4-FFF2-40B4-BE49-F238E27FC236}">
                  <a16:creationId xmlns:a16="http://schemas.microsoft.com/office/drawing/2014/main" id="{3D2915D5-2FF3-B081-E84B-71223E6F0277}"/>
                </a:ext>
              </a:extLst>
            </p:cNvPr>
            <p:cNvSpPr>
              <a:spLocks/>
            </p:cNvSpPr>
            <p:nvPr/>
          </p:nvSpPr>
          <p:spPr bwMode="auto">
            <a:xfrm>
              <a:off x="1295541"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nvGrpSpPr>
            <p:cNvPr id="10" name="Graphic 8">
              <a:extLst>
                <a:ext uri="{FF2B5EF4-FFF2-40B4-BE49-F238E27FC236}">
                  <a16:creationId xmlns:a16="http://schemas.microsoft.com/office/drawing/2014/main" id="{C3B642F4-F284-40A1-8FF9-1630999AA80B}"/>
                </a:ext>
              </a:extLst>
            </p:cNvPr>
            <p:cNvGrpSpPr>
              <a:grpSpLocks/>
            </p:cNvGrpSpPr>
            <p:nvPr/>
          </p:nvGrpSpPr>
          <p:grpSpPr bwMode="auto">
            <a:xfrm>
              <a:off x="1526362" y="1032729"/>
              <a:ext cx="515397" cy="1348875"/>
              <a:chOff x="1526362" y="1032729"/>
              <a:chExt cx="515397" cy="1348875"/>
            </a:xfrm>
          </p:grpSpPr>
          <p:sp>
            <p:nvSpPr>
              <p:cNvPr id="17" name="Freeform: Shape 18">
                <a:extLst>
                  <a:ext uri="{FF2B5EF4-FFF2-40B4-BE49-F238E27FC236}">
                    <a16:creationId xmlns:a16="http://schemas.microsoft.com/office/drawing/2014/main" id="{0E779E99-73C9-FBEE-4F6F-798C6DAD70C3}"/>
                  </a:ext>
                </a:extLst>
              </p:cNvPr>
              <p:cNvSpPr>
                <a:spLocks/>
              </p:cNvSpPr>
              <p:nvPr/>
            </p:nvSpPr>
            <p:spPr bwMode="auto">
              <a:xfrm>
                <a:off x="1526362" y="1414373"/>
                <a:ext cx="515397" cy="967231"/>
              </a:xfrm>
              <a:custGeom>
                <a:avLst/>
                <a:gdLst>
                  <a:gd name="T0" fmla="*/ 0 w 515397"/>
                  <a:gd name="T1" fmla="*/ 0 h 967231"/>
                  <a:gd name="T2" fmla="*/ 0 w 515397"/>
                  <a:gd name="T3" fmla="*/ 967231 h 967231"/>
                  <a:gd name="T4" fmla="*/ 363173 w 515397"/>
                  <a:gd name="T5" fmla="*/ 727621 h 967231"/>
                  <a:gd name="T6" fmla="*/ 515398 w 515397"/>
                  <a:gd name="T7" fmla="*/ 444955 h 967231"/>
                  <a:gd name="T8" fmla="*/ 515398 w 515397"/>
                  <a:gd name="T9" fmla="*/ 63692 h 967231"/>
                  <a:gd name="T10" fmla="*/ 255 w 515397"/>
                  <a:gd name="T11" fmla="*/ 0 h 967231"/>
                  <a:gd name="T12" fmla="*/ 0 w 515397"/>
                  <a:gd name="T13" fmla="*/ 0 h 9672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397" h="967231">
                    <a:moveTo>
                      <a:pt x="0" y="0"/>
                    </a:moveTo>
                    <a:lnTo>
                      <a:pt x="0" y="967231"/>
                    </a:lnTo>
                    <a:lnTo>
                      <a:pt x="363173" y="727621"/>
                    </a:lnTo>
                    <a:cubicBezTo>
                      <a:pt x="458202" y="664948"/>
                      <a:pt x="515398" y="558836"/>
                      <a:pt x="515398" y="444955"/>
                    </a:cubicBezTo>
                    <a:lnTo>
                      <a:pt x="515398" y="63692"/>
                    </a:lnTo>
                    <a:cubicBezTo>
                      <a:pt x="360880" y="22929"/>
                      <a:pt x="185727" y="0"/>
                      <a:pt x="255" y="0"/>
                    </a:cubicBezTo>
                    <a:cubicBezTo>
                      <a:pt x="127" y="0"/>
                      <a:pt x="127" y="0"/>
                      <a:pt x="0" y="0"/>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8" name="Freeform: Shape 19">
                <a:extLst>
                  <a:ext uri="{FF2B5EF4-FFF2-40B4-BE49-F238E27FC236}">
                    <a16:creationId xmlns:a16="http://schemas.microsoft.com/office/drawing/2014/main" id="{F7D1CC9A-9D6B-924E-441D-B20C0AD75083}"/>
                  </a:ext>
                </a:extLst>
              </p:cNvPr>
              <p:cNvSpPr>
                <a:spLocks/>
              </p:cNvSpPr>
              <p:nvPr/>
            </p:nvSpPr>
            <p:spPr bwMode="auto">
              <a:xfrm>
                <a:off x="1526362" y="1032729"/>
                <a:ext cx="515270" cy="445336"/>
              </a:xfrm>
              <a:custGeom>
                <a:avLst/>
                <a:gdLst>
                  <a:gd name="T0" fmla="*/ 127 w 515270"/>
                  <a:gd name="T1" fmla="*/ 0 h 445336"/>
                  <a:gd name="T2" fmla="*/ 515271 w 515270"/>
                  <a:gd name="T3" fmla="*/ 63692 h 445336"/>
                  <a:gd name="T4" fmla="*/ 515271 w 515270"/>
                  <a:gd name="T5" fmla="*/ 444954 h 445336"/>
                  <a:gd name="T6" fmla="*/ 515271 w 515270"/>
                  <a:gd name="T7" fmla="*/ 445337 h 445336"/>
                  <a:gd name="T8" fmla="*/ 127 w 515270"/>
                  <a:gd name="T9" fmla="*/ 381644 h 445336"/>
                  <a:gd name="T10" fmla="*/ 0 w 515270"/>
                  <a:gd name="T11" fmla="*/ 381644 h 445336"/>
                  <a:gd name="T12" fmla="*/ 0 w 515270"/>
                  <a:gd name="T13" fmla="*/ 0 h 445336"/>
                  <a:gd name="T14" fmla="*/ 127 w 515270"/>
                  <a:gd name="T15" fmla="*/ 0 h 4453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5270" h="445336">
                    <a:moveTo>
                      <a:pt x="127" y="0"/>
                    </a:moveTo>
                    <a:cubicBezTo>
                      <a:pt x="185599" y="0"/>
                      <a:pt x="360753" y="22929"/>
                      <a:pt x="515271" y="63692"/>
                    </a:cubicBezTo>
                    <a:lnTo>
                      <a:pt x="515271" y="444954"/>
                    </a:lnTo>
                    <a:cubicBezTo>
                      <a:pt x="515271" y="445082"/>
                      <a:pt x="515271" y="445209"/>
                      <a:pt x="515271" y="445337"/>
                    </a:cubicBezTo>
                    <a:cubicBezTo>
                      <a:pt x="360753" y="404574"/>
                      <a:pt x="185599" y="381644"/>
                      <a:pt x="127" y="381644"/>
                    </a:cubicBezTo>
                    <a:cubicBezTo>
                      <a:pt x="0" y="381644"/>
                      <a:pt x="0" y="381644"/>
                      <a:pt x="0" y="381644"/>
                    </a:cubicBezTo>
                    <a:lnTo>
                      <a:pt x="0" y="0"/>
                    </a:lnTo>
                    <a:cubicBezTo>
                      <a:pt x="127" y="0"/>
                      <a:pt x="127" y="0"/>
                      <a:pt x="127" y="0"/>
                    </a:cubicBez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11" name="Freeform: Shape 12">
              <a:extLst>
                <a:ext uri="{FF2B5EF4-FFF2-40B4-BE49-F238E27FC236}">
                  <a16:creationId xmlns:a16="http://schemas.microsoft.com/office/drawing/2014/main" id="{454D08B3-6F26-1428-BF75-2E0BE0511072}"/>
                </a:ext>
              </a:extLst>
            </p:cNvPr>
            <p:cNvSpPr>
              <a:spLocks/>
            </p:cNvSpPr>
            <p:nvPr/>
          </p:nvSpPr>
          <p:spPr bwMode="auto">
            <a:xfrm>
              <a:off x="1819092" y="1184316"/>
              <a:ext cx="159230" cy="159230"/>
            </a:xfrm>
            <a:custGeom>
              <a:avLst/>
              <a:gdLst>
                <a:gd name="T0" fmla="*/ 159231 w 159230"/>
                <a:gd name="T1" fmla="*/ 79615 h 159230"/>
                <a:gd name="T2" fmla="*/ 79615 w 159230"/>
                <a:gd name="T3" fmla="*/ 159231 h 159230"/>
                <a:gd name="T4" fmla="*/ 0 w 159230"/>
                <a:gd name="T5" fmla="*/ 79615 h 159230"/>
                <a:gd name="T6" fmla="*/ 79615 w 159230"/>
                <a:gd name="T7" fmla="*/ 0 h 159230"/>
                <a:gd name="T8" fmla="*/ 159231 w 159230"/>
                <a:gd name="T9" fmla="*/ 79615 h 159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230" h="159230">
                  <a:moveTo>
                    <a:pt x="159231" y="79615"/>
                  </a:moveTo>
                  <a:cubicBezTo>
                    <a:pt x="159231" y="123586"/>
                    <a:pt x="123586" y="159231"/>
                    <a:pt x="79615" y="159231"/>
                  </a:cubicBezTo>
                  <a:cubicBezTo>
                    <a:pt x="35645" y="159231"/>
                    <a:pt x="0" y="123586"/>
                    <a:pt x="0" y="79615"/>
                  </a:cubicBezTo>
                  <a:cubicBezTo>
                    <a:pt x="0" y="35645"/>
                    <a:pt x="35645" y="0"/>
                    <a:pt x="79615" y="0"/>
                  </a:cubicBezTo>
                  <a:cubicBezTo>
                    <a:pt x="123586" y="0"/>
                    <a:pt x="159231" y="35645"/>
                    <a:pt x="159231" y="79615"/>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2" name="Freeform: Shape 13">
              <a:extLst>
                <a:ext uri="{FF2B5EF4-FFF2-40B4-BE49-F238E27FC236}">
                  <a16:creationId xmlns:a16="http://schemas.microsoft.com/office/drawing/2014/main" id="{9A5389A2-C68D-D589-59CB-3B072789DE10}"/>
                </a:ext>
              </a:extLst>
            </p:cNvPr>
            <p:cNvSpPr>
              <a:spLocks/>
            </p:cNvSpPr>
            <p:nvPr/>
          </p:nvSpPr>
          <p:spPr bwMode="auto">
            <a:xfrm>
              <a:off x="1589800" y="1148012"/>
              <a:ext cx="167638" cy="167638"/>
            </a:xfrm>
            <a:custGeom>
              <a:avLst/>
              <a:gdLst>
                <a:gd name="T0" fmla="*/ 167638 w 167638"/>
                <a:gd name="T1" fmla="*/ 83819 h 167638"/>
                <a:gd name="T2" fmla="*/ 83819 w 167638"/>
                <a:gd name="T3" fmla="*/ 167638 h 167638"/>
                <a:gd name="T4" fmla="*/ 0 w 167638"/>
                <a:gd name="T5" fmla="*/ 83819 h 167638"/>
                <a:gd name="T6" fmla="*/ 83819 w 167638"/>
                <a:gd name="T7" fmla="*/ 0 h 167638"/>
                <a:gd name="T8" fmla="*/ 167638 w 167638"/>
                <a:gd name="T9" fmla="*/ 83819 h 1676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7638" h="167638">
                  <a:moveTo>
                    <a:pt x="167638" y="83819"/>
                  </a:moveTo>
                  <a:cubicBezTo>
                    <a:pt x="167638" y="130111"/>
                    <a:pt x="130111" y="167638"/>
                    <a:pt x="83819" y="167638"/>
                  </a:cubicBezTo>
                  <a:cubicBezTo>
                    <a:pt x="37527" y="167638"/>
                    <a:pt x="0" y="130111"/>
                    <a:pt x="0" y="83819"/>
                  </a:cubicBezTo>
                  <a:cubicBezTo>
                    <a:pt x="0" y="37527"/>
                    <a:pt x="37527" y="0"/>
                    <a:pt x="83819" y="0"/>
                  </a:cubicBezTo>
                  <a:cubicBezTo>
                    <a:pt x="130111" y="0"/>
                    <a:pt x="167638" y="37527"/>
                    <a:pt x="167638" y="83819"/>
                  </a:cubicBez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3" name="Freeform: Shape 14">
              <a:extLst>
                <a:ext uri="{FF2B5EF4-FFF2-40B4-BE49-F238E27FC236}">
                  <a16:creationId xmlns:a16="http://schemas.microsoft.com/office/drawing/2014/main" id="{61EE29BF-E1C6-9B55-A6EF-5139126B595B}"/>
                </a:ext>
              </a:extLst>
            </p:cNvPr>
            <p:cNvSpPr>
              <a:spLocks/>
            </p:cNvSpPr>
            <p:nvPr/>
          </p:nvSpPr>
          <p:spPr bwMode="auto">
            <a:xfrm>
              <a:off x="1255542" y="1575897"/>
              <a:ext cx="270819" cy="485844"/>
            </a:xfrm>
            <a:custGeom>
              <a:avLst/>
              <a:gdLst>
                <a:gd name="T0" fmla="*/ 270820 w 270819"/>
                <a:gd name="T1" fmla="*/ 68023 h 485844"/>
                <a:gd name="T2" fmla="*/ 147002 w 270819"/>
                <a:gd name="T3" fmla="*/ 0 h 485844"/>
                <a:gd name="T4" fmla="*/ 0 w 270819"/>
                <a:gd name="T5" fmla="*/ 147002 h 485844"/>
                <a:gd name="T6" fmla="*/ 270820 w 270819"/>
                <a:gd name="T7" fmla="*/ 485845 h 485844"/>
                <a:gd name="T8" fmla="*/ 27082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270820" y="68023"/>
                  </a:moveTo>
                  <a:cubicBezTo>
                    <a:pt x="244706" y="27133"/>
                    <a:pt x="199102" y="0"/>
                    <a:pt x="147002" y="0"/>
                  </a:cubicBezTo>
                  <a:cubicBezTo>
                    <a:pt x="65858" y="0"/>
                    <a:pt x="0" y="65858"/>
                    <a:pt x="0" y="147002"/>
                  </a:cubicBezTo>
                  <a:cubicBezTo>
                    <a:pt x="0" y="337824"/>
                    <a:pt x="270820" y="485845"/>
                    <a:pt x="270820" y="485845"/>
                  </a:cubicBezTo>
                  <a:lnTo>
                    <a:pt x="270820" y="68023"/>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4" name="Freeform: Shape 15">
              <a:extLst>
                <a:ext uri="{FF2B5EF4-FFF2-40B4-BE49-F238E27FC236}">
                  <a16:creationId xmlns:a16="http://schemas.microsoft.com/office/drawing/2014/main" id="{53F4C41C-F5AE-D862-058E-9C8A0DECE717}"/>
                </a:ext>
              </a:extLst>
            </p:cNvPr>
            <p:cNvSpPr>
              <a:spLocks/>
            </p:cNvSpPr>
            <p:nvPr/>
          </p:nvSpPr>
          <p:spPr bwMode="auto">
            <a:xfrm>
              <a:off x="1526362" y="1575897"/>
              <a:ext cx="270819" cy="485844"/>
            </a:xfrm>
            <a:custGeom>
              <a:avLst/>
              <a:gdLst>
                <a:gd name="T0" fmla="*/ 0 w 270819"/>
                <a:gd name="T1" fmla="*/ 68023 h 485844"/>
                <a:gd name="T2" fmla="*/ 123818 w 270819"/>
                <a:gd name="T3" fmla="*/ 0 h 485844"/>
                <a:gd name="T4" fmla="*/ 270820 w 270819"/>
                <a:gd name="T5" fmla="*/ 147002 h 485844"/>
                <a:gd name="T6" fmla="*/ 0 w 270819"/>
                <a:gd name="T7" fmla="*/ 485845 h 485844"/>
                <a:gd name="T8" fmla="*/ 0 w 270819"/>
                <a:gd name="T9" fmla="*/ 68023 h 4858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819" h="485844">
                  <a:moveTo>
                    <a:pt x="0" y="68023"/>
                  </a:moveTo>
                  <a:cubicBezTo>
                    <a:pt x="26114" y="27133"/>
                    <a:pt x="71718" y="0"/>
                    <a:pt x="123818" y="0"/>
                  </a:cubicBezTo>
                  <a:cubicBezTo>
                    <a:pt x="204962" y="0"/>
                    <a:pt x="270820" y="65858"/>
                    <a:pt x="270820" y="147002"/>
                  </a:cubicBezTo>
                  <a:cubicBezTo>
                    <a:pt x="270820" y="337824"/>
                    <a:pt x="0" y="485845"/>
                    <a:pt x="0" y="485845"/>
                  </a:cubicBezTo>
                  <a:lnTo>
                    <a:pt x="0" y="68023"/>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5" name="Freeform: Shape 16">
              <a:extLst>
                <a:ext uri="{FF2B5EF4-FFF2-40B4-BE49-F238E27FC236}">
                  <a16:creationId xmlns:a16="http://schemas.microsoft.com/office/drawing/2014/main" id="{1D3B8F91-4236-DC73-3010-5962DB3B5E51}"/>
                </a:ext>
              </a:extLst>
            </p:cNvPr>
            <p:cNvSpPr>
              <a:spLocks/>
            </p:cNvSpPr>
            <p:nvPr/>
          </p:nvSpPr>
          <p:spPr bwMode="auto">
            <a:xfrm>
              <a:off x="1265733"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01B69B"/>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sp>
          <p:nvSpPr>
            <p:cNvPr id="16" name="Freeform: Shape 17">
              <a:extLst>
                <a:ext uri="{FF2B5EF4-FFF2-40B4-BE49-F238E27FC236}">
                  <a16:creationId xmlns:a16="http://schemas.microsoft.com/office/drawing/2014/main" id="{97951963-787E-8CC6-E00C-E4DC2265AC59}"/>
                </a:ext>
              </a:extLst>
            </p:cNvPr>
            <p:cNvSpPr>
              <a:spLocks/>
            </p:cNvSpPr>
            <p:nvPr/>
          </p:nvSpPr>
          <p:spPr bwMode="auto">
            <a:xfrm>
              <a:off x="1526489" y="885600"/>
              <a:ext cx="260756" cy="85092"/>
            </a:xfrm>
            <a:custGeom>
              <a:avLst/>
              <a:gdLst>
                <a:gd name="T0" fmla="*/ 0 w 260756"/>
                <a:gd name="T1" fmla="*/ 0 h 85092"/>
                <a:gd name="T2" fmla="*/ 260756 w 260756"/>
                <a:gd name="T3" fmla="*/ 0 h 85092"/>
                <a:gd name="T4" fmla="*/ 260756 w 260756"/>
                <a:gd name="T5" fmla="*/ 85093 h 85092"/>
                <a:gd name="T6" fmla="*/ 0 w 260756"/>
                <a:gd name="T7" fmla="*/ 85093 h 850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756" h="85092">
                  <a:moveTo>
                    <a:pt x="0" y="0"/>
                  </a:moveTo>
                  <a:lnTo>
                    <a:pt x="260756" y="0"/>
                  </a:lnTo>
                  <a:lnTo>
                    <a:pt x="260756" y="85093"/>
                  </a:lnTo>
                  <a:lnTo>
                    <a:pt x="0" y="85093"/>
                  </a:lnTo>
                  <a:lnTo>
                    <a:pt x="0" y="0"/>
                  </a:lnTo>
                  <a:close/>
                </a:path>
              </a:pathLst>
            </a:custGeom>
            <a:solidFill>
              <a:srgbClr val="262262"/>
            </a:solidFill>
            <a:ln>
              <a:noFill/>
            </a:ln>
            <a:extLst>
              <a:ext uri="{91240B29-F687-4F45-9708-019B960494DF}">
                <a14:hiddenLine xmlns:a14="http://schemas.microsoft.com/office/drawing/2010/main" w="12700" cap="flat">
                  <a:solidFill>
                    <a:srgbClr val="000000"/>
                  </a:solidFill>
                  <a:prstDash val="solid"/>
                  <a:miter lim="800000"/>
                  <a:headEnd/>
                  <a:tailEnd/>
                </a14:hiddenLine>
              </a:ext>
            </a:extLst>
          </p:spPr>
          <p:txBody>
            <a:bodyPr anchor="ctr"/>
            <a:lstStyle/>
            <a:p>
              <a:endParaRPr lang="en-US"/>
            </a:p>
          </p:txBody>
        </p:sp>
      </p:grpSp>
      <p:sp>
        <p:nvSpPr>
          <p:cNvPr id="21" name="TextBox 20">
            <a:extLst>
              <a:ext uri="{FF2B5EF4-FFF2-40B4-BE49-F238E27FC236}">
                <a16:creationId xmlns:a16="http://schemas.microsoft.com/office/drawing/2014/main" id="{FF777A9C-D4DD-EA19-9E26-EE146372ACFE}"/>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rgbClr val="EFEFEF"/>
                </a:solidFill>
              </a:rPr>
              <a:t>insp.gov.ro</a:t>
            </a:r>
          </a:p>
        </p:txBody>
      </p:sp>
      <p:sp>
        <p:nvSpPr>
          <p:cNvPr id="9" name="Picture Placeholder 8"/>
          <p:cNvSpPr>
            <a:spLocks noGrp="1"/>
          </p:cNvSpPr>
          <p:nvPr>
            <p:ph type="pic" sz="quarter" idx="13"/>
          </p:nvPr>
        </p:nvSpPr>
        <p:spPr>
          <a:xfrm>
            <a:off x="1463178" y="-19447"/>
            <a:ext cx="22920821" cy="13752909"/>
          </a:xfrm>
        </p:spPr>
        <p:txBody>
          <a:bodyPr rtlCol="0">
            <a:normAutofit/>
          </a:bodyPr>
          <a:lstStyle/>
          <a:p>
            <a:pPr lvl="0"/>
            <a:endParaRPr lang="ro-RO" noProof="0"/>
          </a:p>
        </p:txBody>
      </p:sp>
      <p:sp>
        <p:nvSpPr>
          <p:cNvPr id="2" name="Title 1"/>
          <p:cNvSpPr>
            <a:spLocks noGrp="1"/>
          </p:cNvSpPr>
          <p:nvPr>
            <p:ph type="title"/>
          </p:nvPr>
        </p:nvSpPr>
        <p:spPr>
          <a:xfrm>
            <a:off x="2880000" y="1006674"/>
            <a:ext cx="9783170" cy="1502291"/>
          </a:xfrm>
        </p:spPr>
        <p:txBody>
          <a:bodyPr anchor="t">
            <a:noAutofit/>
          </a:bodyPr>
          <a:lstStyle>
            <a:lvl1pPr>
              <a:defRPr sz="3400" b="1">
                <a:solidFill>
                  <a:schemeClr val="tx2"/>
                </a:solidFill>
                <a:latin typeface="+mn-lt"/>
              </a:defRPr>
            </a:lvl1pPr>
          </a:lstStyle>
          <a:p>
            <a:endParaRPr lang="en-US" dirty="0"/>
          </a:p>
        </p:txBody>
      </p:sp>
      <p:sp>
        <p:nvSpPr>
          <p:cNvPr id="3" name="Content Placeholder 2"/>
          <p:cNvSpPr>
            <a:spLocks noGrp="1"/>
          </p:cNvSpPr>
          <p:nvPr>
            <p:ph sz="half" idx="1"/>
          </p:nvPr>
        </p:nvSpPr>
        <p:spPr>
          <a:xfrm>
            <a:off x="2880000" y="9817201"/>
            <a:ext cx="5760000" cy="3426852"/>
          </a:xfrm>
        </p:spPr>
        <p:txBody>
          <a:bodyPr>
            <a:normAutofit/>
          </a:bodyPr>
          <a:lstStyle>
            <a:lvl1pPr marL="0" indent="0">
              <a:buNone/>
              <a:defRPr sz="2800">
                <a:solidFill>
                  <a:schemeClr val="tx1"/>
                </a:solidFill>
              </a:defRPr>
            </a:lvl1pPr>
            <a:lvl2pPr marL="914400" indent="0">
              <a:buNone/>
              <a:defRPr sz="2800">
                <a:solidFill>
                  <a:schemeClr val="tx1"/>
                </a:solidFill>
              </a:defRPr>
            </a:lvl2pPr>
            <a:lvl3pPr marL="1828800" indent="0">
              <a:buNone/>
              <a:defRPr sz="2800">
                <a:solidFill>
                  <a:schemeClr val="tx1"/>
                </a:solidFill>
              </a:defRPr>
            </a:lvl3pPr>
            <a:lvl4pPr marL="2743200" indent="0">
              <a:buNone/>
              <a:defRPr sz="2800">
                <a:solidFill>
                  <a:schemeClr val="tx1"/>
                </a:solidFill>
              </a:defRPr>
            </a:lvl4pPr>
            <a:lvl5pPr marL="3657600" indent="0">
              <a:buNone/>
              <a:defRPr sz="2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lide Number Placeholder 6">
            <a:extLst>
              <a:ext uri="{FF2B5EF4-FFF2-40B4-BE49-F238E27FC236}">
                <a16:creationId xmlns:a16="http://schemas.microsoft.com/office/drawing/2014/main" id="{CFC0108D-E1F0-BCD3-E789-0993C1AC42CE}"/>
              </a:ext>
            </a:extLst>
          </p:cNvPr>
          <p:cNvSpPr>
            <a:spLocks noGrp="1"/>
          </p:cNvSpPr>
          <p:nvPr>
            <p:ph type="sldNum" sz="quarter" idx="14"/>
          </p:nvPr>
        </p:nvSpPr>
        <p:spPr>
          <a:xfrm>
            <a:off x="0" y="12728575"/>
            <a:ext cx="1527175" cy="731838"/>
          </a:xfrm>
        </p:spPr>
        <p:txBody>
          <a:bodyPr/>
          <a:lstStyle>
            <a:lvl1pPr algn="ctr">
              <a:defRPr sz="2900">
                <a:solidFill>
                  <a:schemeClr val="bg1"/>
                </a:solidFill>
              </a:defRPr>
            </a:lvl1pPr>
          </a:lstStyle>
          <a:p>
            <a:fld id="{1543EB9D-47FF-4474-84FC-60EB006A2FF1}" type="slidenum">
              <a:rPr lang="ro-RO" altLang="en-US"/>
              <a:pPr/>
              <a:t>‹#›</a:t>
            </a:fld>
            <a:endParaRPr lang="ro-RO" altLang="en-US"/>
          </a:p>
        </p:txBody>
      </p:sp>
    </p:spTree>
    <p:extLst>
      <p:ext uri="{BB962C8B-B14F-4D97-AF65-F5344CB8AC3E}">
        <p14:creationId xmlns:p14="http://schemas.microsoft.com/office/powerpoint/2010/main" val="1268432423"/>
      </p:ext>
    </p:extLst>
  </p:cSld>
  <p:clrMapOvr>
    <a:masterClrMapping/>
  </p:clrMapOvr>
  <p:hf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INSP Titlu">
    <p:bg>
      <p:bgPr>
        <a:solidFill>
          <a:schemeClr val="tx2"/>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32156A06-7749-1DE0-B15B-3CAFCA29148C}"/>
              </a:ext>
            </a:extLst>
          </p:cNvPr>
          <p:cNvSpPr/>
          <p:nvPr userDrawn="1"/>
        </p:nvSpPr>
        <p:spPr>
          <a:xfrm>
            <a:off x="0" y="0"/>
            <a:ext cx="5954713" cy="1373346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grpSp>
        <p:nvGrpSpPr>
          <p:cNvPr id="5" name="Graphic 8">
            <a:extLst>
              <a:ext uri="{FF2B5EF4-FFF2-40B4-BE49-F238E27FC236}">
                <a16:creationId xmlns:a16="http://schemas.microsoft.com/office/drawing/2014/main" id="{0E03DAA2-1FA8-D701-968E-A7BCE863FF37}"/>
              </a:ext>
            </a:extLst>
          </p:cNvPr>
          <p:cNvGrpSpPr>
            <a:grpSpLocks/>
          </p:cNvGrpSpPr>
          <p:nvPr/>
        </p:nvGrpSpPr>
        <p:grpSpPr bwMode="auto">
          <a:xfrm>
            <a:off x="744538" y="892175"/>
            <a:ext cx="3832225" cy="1555750"/>
            <a:chOff x="745200" y="892800"/>
            <a:chExt cx="3830868" cy="1554621"/>
          </a:xfrm>
        </p:grpSpPr>
        <p:grpSp>
          <p:nvGrpSpPr>
            <p:cNvPr id="6" name="Graphic 8">
              <a:extLst>
                <a:ext uri="{FF2B5EF4-FFF2-40B4-BE49-F238E27FC236}">
                  <a16:creationId xmlns:a16="http://schemas.microsoft.com/office/drawing/2014/main" id="{0E6162CF-2940-F433-23AA-189FCEAD6845}"/>
                </a:ext>
              </a:extLst>
            </p:cNvPr>
            <p:cNvGrpSpPr/>
            <p:nvPr/>
          </p:nvGrpSpPr>
          <p:grpSpPr>
            <a:xfrm>
              <a:off x="2199129" y="1172881"/>
              <a:ext cx="2376938" cy="909151"/>
              <a:chOff x="2199129" y="1172881"/>
              <a:chExt cx="2376938" cy="909151"/>
            </a:xfrm>
            <a:solidFill>
              <a:srgbClr val="262262"/>
            </a:solidFill>
          </p:grpSpPr>
          <p:sp>
            <p:nvSpPr>
              <p:cNvPr id="20" name="Freeform: Shape 20">
                <a:extLst>
                  <a:ext uri="{FF2B5EF4-FFF2-40B4-BE49-F238E27FC236}">
                    <a16:creationId xmlns:a16="http://schemas.microsoft.com/office/drawing/2014/main" id="{4C086691-77A6-B380-73C5-1FB874273843}"/>
                  </a:ext>
                </a:extLst>
              </p:cNvPr>
              <p:cNvSpPr/>
              <p:nvPr/>
            </p:nvSpPr>
            <p:spPr>
              <a:xfrm>
                <a:off x="2200273" y="1195002"/>
                <a:ext cx="86452" cy="218420"/>
              </a:xfrm>
              <a:custGeom>
                <a:avLst/>
                <a:gdLst>
                  <a:gd name="connsiteX0" fmla="*/ 27334 w 86452"/>
                  <a:gd name="connsiteY0" fmla="*/ 18308 h 218420"/>
                  <a:gd name="connsiteX1" fmla="*/ 0 w 86452"/>
                  <a:gd name="connsiteY1" fmla="*/ 14748 h 218420"/>
                  <a:gd name="connsiteX2" fmla="*/ 0 w 86452"/>
                  <a:gd name="connsiteY2" fmla="*/ 0 h 218420"/>
                  <a:gd name="connsiteX3" fmla="*/ 86453 w 86452"/>
                  <a:gd name="connsiteY3" fmla="*/ 0 h 218420"/>
                  <a:gd name="connsiteX4" fmla="*/ 86453 w 86452"/>
                  <a:gd name="connsiteY4" fmla="*/ 14748 h 218420"/>
                  <a:gd name="connsiteX5" fmla="*/ 59118 w 86452"/>
                  <a:gd name="connsiteY5" fmla="*/ 18308 h 218420"/>
                  <a:gd name="connsiteX6" fmla="*/ 59118 w 86452"/>
                  <a:gd name="connsiteY6" fmla="*/ 201130 h 218420"/>
                  <a:gd name="connsiteX7" fmla="*/ 86453 w 86452"/>
                  <a:gd name="connsiteY7" fmla="*/ 204308 h 218420"/>
                  <a:gd name="connsiteX8" fmla="*/ 86453 w 86452"/>
                  <a:gd name="connsiteY8" fmla="*/ 218420 h 218420"/>
                  <a:gd name="connsiteX9" fmla="*/ 381 w 86452"/>
                  <a:gd name="connsiteY9" fmla="*/ 218420 h 218420"/>
                  <a:gd name="connsiteX10" fmla="*/ 381 w 86452"/>
                  <a:gd name="connsiteY10" fmla="*/ 204054 h 218420"/>
                  <a:gd name="connsiteX11" fmla="*/ 27461 w 86452"/>
                  <a:gd name="connsiteY11" fmla="*/ 201130 h 218420"/>
                  <a:gd name="connsiteX12" fmla="*/ 27461 w 86452"/>
                  <a:gd name="connsiteY12" fmla="*/ 18308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52" h="218420">
                    <a:moveTo>
                      <a:pt x="27334" y="18308"/>
                    </a:moveTo>
                    <a:lnTo>
                      <a:pt x="0" y="14748"/>
                    </a:lnTo>
                    <a:lnTo>
                      <a:pt x="0" y="0"/>
                    </a:lnTo>
                    <a:lnTo>
                      <a:pt x="86453" y="0"/>
                    </a:lnTo>
                    <a:lnTo>
                      <a:pt x="86453" y="14748"/>
                    </a:lnTo>
                    <a:lnTo>
                      <a:pt x="59118" y="18308"/>
                    </a:lnTo>
                    <a:lnTo>
                      <a:pt x="59118" y="201130"/>
                    </a:lnTo>
                    <a:lnTo>
                      <a:pt x="86453" y="204308"/>
                    </a:lnTo>
                    <a:lnTo>
                      <a:pt x="86453" y="218420"/>
                    </a:lnTo>
                    <a:lnTo>
                      <a:pt x="381" y="218420"/>
                    </a:lnTo>
                    <a:lnTo>
                      <a:pt x="381" y="204054"/>
                    </a:lnTo>
                    <a:lnTo>
                      <a:pt x="27461" y="201130"/>
                    </a:lnTo>
                    <a:lnTo>
                      <a:pt x="27461" y="18308"/>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A0071444-D954-EB76-5950-9184A3AF31ED}"/>
                  </a:ext>
                </a:extLst>
              </p:cNvPr>
              <p:cNvSpPr/>
              <p:nvPr/>
            </p:nvSpPr>
            <p:spPr>
              <a:xfrm>
                <a:off x="2312535" y="1246365"/>
                <a:ext cx="177609" cy="167057"/>
              </a:xfrm>
              <a:custGeom>
                <a:avLst/>
                <a:gdLst>
                  <a:gd name="connsiteX0" fmla="*/ 21105 w 177609"/>
                  <a:gd name="connsiteY0" fmla="*/ 26571 h 167057"/>
                  <a:gd name="connsiteX1" fmla="*/ 0 w 177609"/>
                  <a:gd name="connsiteY1" fmla="*/ 21232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7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571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571"/>
                    </a:moveTo>
                    <a:lnTo>
                      <a:pt x="0" y="21232"/>
                    </a:lnTo>
                    <a:lnTo>
                      <a:pt x="0" y="5340"/>
                    </a:lnTo>
                    <a:lnTo>
                      <a:pt x="42082" y="0"/>
                    </a:lnTo>
                    <a:lnTo>
                      <a:pt x="42972" y="0"/>
                    </a:lnTo>
                    <a:lnTo>
                      <a:pt x="49202" y="5340"/>
                    </a:lnTo>
                    <a:lnTo>
                      <a:pt x="49202" y="17672"/>
                    </a:lnTo>
                    <a:lnTo>
                      <a:pt x="48947"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1"/>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CE87A982-53D4-6296-7249-CA83AF1453CE}"/>
                  </a:ext>
                </a:extLst>
              </p:cNvPr>
              <p:cNvSpPr/>
              <p:nvPr/>
            </p:nvSpPr>
            <p:spPr>
              <a:xfrm>
                <a:off x="2513791" y="1246620"/>
                <a:ext cx="118999" cy="169853"/>
              </a:xfrm>
              <a:custGeom>
                <a:avLst/>
                <a:gdLst>
                  <a:gd name="connsiteX0" fmla="*/ 24664 w 118999"/>
                  <a:gd name="connsiteY0" fmla="*/ 143283 h 169853"/>
                  <a:gd name="connsiteX1" fmla="*/ 37124 w 118999"/>
                  <a:gd name="connsiteY1" fmla="*/ 151165 h 169853"/>
                  <a:gd name="connsiteX2" fmla="*/ 57211 w 118999"/>
                  <a:gd name="connsiteY2" fmla="*/ 154725 h 169853"/>
                  <a:gd name="connsiteX3" fmla="*/ 81876 w 118999"/>
                  <a:gd name="connsiteY3" fmla="*/ 148241 h 169853"/>
                  <a:gd name="connsiteX4" fmla="*/ 89758 w 118999"/>
                  <a:gd name="connsiteY4" fmla="*/ 130315 h 169853"/>
                  <a:gd name="connsiteX5" fmla="*/ 84800 w 118999"/>
                  <a:gd name="connsiteY5" fmla="*/ 116457 h 169853"/>
                  <a:gd name="connsiteX6" fmla="*/ 70815 w 118999"/>
                  <a:gd name="connsiteY6" fmla="*/ 106032 h 169853"/>
                  <a:gd name="connsiteX7" fmla="*/ 45133 w 118999"/>
                  <a:gd name="connsiteY7" fmla="*/ 94971 h 169853"/>
                  <a:gd name="connsiteX8" fmla="*/ 12078 w 118999"/>
                  <a:gd name="connsiteY8" fmla="*/ 74502 h 169853"/>
                  <a:gd name="connsiteX9" fmla="*/ 1653 w 118999"/>
                  <a:gd name="connsiteY9" fmla="*/ 43226 h 169853"/>
                  <a:gd name="connsiteX10" fmla="*/ 9408 w 118999"/>
                  <a:gd name="connsiteY10" fmla="*/ 20596 h 169853"/>
                  <a:gd name="connsiteX11" fmla="*/ 30894 w 118999"/>
                  <a:gd name="connsiteY11" fmla="*/ 5467 h 169853"/>
                  <a:gd name="connsiteX12" fmla="*/ 61280 w 118999"/>
                  <a:gd name="connsiteY12" fmla="*/ 0 h 169853"/>
                  <a:gd name="connsiteX13" fmla="*/ 84927 w 118999"/>
                  <a:gd name="connsiteY13" fmla="*/ 2034 h 169853"/>
                  <a:gd name="connsiteX14" fmla="*/ 101201 w 118999"/>
                  <a:gd name="connsiteY14" fmla="*/ 6103 h 169853"/>
                  <a:gd name="connsiteX15" fmla="*/ 109464 w 118999"/>
                  <a:gd name="connsiteY15" fmla="*/ 8772 h 169853"/>
                  <a:gd name="connsiteX16" fmla="*/ 109464 w 118999"/>
                  <a:gd name="connsiteY16" fmla="*/ 45260 h 169853"/>
                  <a:gd name="connsiteX17" fmla="*/ 91538 w 118999"/>
                  <a:gd name="connsiteY17" fmla="*/ 45260 h 169853"/>
                  <a:gd name="connsiteX18" fmla="*/ 85690 w 118999"/>
                  <a:gd name="connsiteY18" fmla="*/ 23520 h 169853"/>
                  <a:gd name="connsiteX19" fmla="*/ 76282 w 118999"/>
                  <a:gd name="connsiteY19" fmla="*/ 17545 h 169853"/>
                  <a:gd name="connsiteX20" fmla="*/ 59246 w 118999"/>
                  <a:gd name="connsiteY20" fmla="*/ 15002 h 169853"/>
                  <a:gd name="connsiteX21" fmla="*/ 37887 w 118999"/>
                  <a:gd name="connsiteY21" fmla="*/ 20850 h 169853"/>
                  <a:gd name="connsiteX22" fmla="*/ 29750 w 118999"/>
                  <a:gd name="connsiteY22" fmla="*/ 36742 h 169853"/>
                  <a:gd name="connsiteX23" fmla="*/ 34072 w 118999"/>
                  <a:gd name="connsiteY23" fmla="*/ 51236 h 169853"/>
                  <a:gd name="connsiteX24" fmla="*/ 44752 w 118999"/>
                  <a:gd name="connsiteY24" fmla="*/ 60517 h 169853"/>
                  <a:gd name="connsiteX25" fmla="*/ 62424 w 118999"/>
                  <a:gd name="connsiteY25" fmla="*/ 68781 h 169853"/>
                  <a:gd name="connsiteX26" fmla="*/ 68272 w 118999"/>
                  <a:gd name="connsiteY26" fmla="*/ 71069 h 169853"/>
                  <a:gd name="connsiteX27" fmla="*/ 94971 w 118999"/>
                  <a:gd name="connsiteY27" fmla="*/ 83401 h 169853"/>
                  <a:gd name="connsiteX28" fmla="*/ 112134 w 118999"/>
                  <a:gd name="connsiteY28" fmla="*/ 98785 h 169853"/>
                  <a:gd name="connsiteX29" fmla="*/ 119000 w 118999"/>
                  <a:gd name="connsiteY29" fmla="*/ 122178 h 169853"/>
                  <a:gd name="connsiteX30" fmla="*/ 102090 w 118999"/>
                  <a:gd name="connsiteY30" fmla="*/ 156886 h 169853"/>
                  <a:gd name="connsiteX31" fmla="*/ 55813 w 118999"/>
                  <a:gd name="connsiteY31" fmla="*/ 169854 h 169853"/>
                  <a:gd name="connsiteX32" fmla="*/ 25682 w 118999"/>
                  <a:gd name="connsiteY32" fmla="*/ 165913 h 169853"/>
                  <a:gd name="connsiteX33" fmla="*/ 0 w 118999"/>
                  <a:gd name="connsiteY33" fmla="*/ 157776 h 169853"/>
                  <a:gd name="connsiteX34" fmla="*/ 0 w 118999"/>
                  <a:gd name="connsiteY34" fmla="*/ 120398 h 169853"/>
                  <a:gd name="connsiteX35" fmla="*/ 19070 w 118999"/>
                  <a:gd name="connsiteY35" fmla="*/ 120398 h 169853"/>
                  <a:gd name="connsiteX36" fmla="*/ 24664 w 118999"/>
                  <a:gd name="connsiteY36" fmla="*/ 143283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8999" h="169853">
                    <a:moveTo>
                      <a:pt x="24664" y="143283"/>
                    </a:moveTo>
                    <a:cubicBezTo>
                      <a:pt x="26571" y="146207"/>
                      <a:pt x="30767" y="148877"/>
                      <a:pt x="37124" y="151165"/>
                    </a:cubicBezTo>
                    <a:cubicBezTo>
                      <a:pt x="43481" y="153453"/>
                      <a:pt x="50219" y="154725"/>
                      <a:pt x="57211" y="154725"/>
                    </a:cubicBezTo>
                    <a:cubicBezTo>
                      <a:pt x="68399" y="154725"/>
                      <a:pt x="76663" y="152564"/>
                      <a:pt x="81876" y="148241"/>
                    </a:cubicBezTo>
                    <a:cubicBezTo>
                      <a:pt x="87088" y="143918"/>
                      <a:pt x="89758" y="137943"/>
                      <a:pt x="89758" y="130315"/>
                    </a:cubicBezTo>
                    <a:cubicBezTo>
                      <a:pt x="89758" y="124975"/>
                      <a:pt x="88105" y="120398"/>
                      <a:pt x="84800" y="116457"/>
                    </a:cubicBezTo>
                    <a:cubicBezTo>
                      <a:pt x="81494" y="112516"/>
                      <a:pt x="76790" y="109083"/>
                      <a:pt x="70815" y="106032"/>
                    </a:cubicBezTo>
                    <a:cubicBezTo>
                      <a:pt x="64840" y="102980"/>
                      <a:pt x="56321" y="99293"/>
                      <a:pt x="45133" y="94971"/>
                    </a:cubicBezTo>
                    <a:cubicBezTo>
                      <a:pt x="30004" y="89250"/>
                      <a:pt x="19070" y="82511"/>
                      <a:pt x="12078" y="74502"/>
                    </a:cubicBezTo>
                    <a:cubicBezTo>
                      <a:pt x="5085" y="66492"/>
                      <a:pt x="1653" y="56194"/>
                      <a:pt x="1653" y="43226"/>
                    </a:cubicBezTo>
                    <a:cubicBezTo>
                      <a:pt x="1653" y="34581"/>
                      <a:pt x="4196" y="27080"/>
                      <a:pt x="9408" y="20596"/>
                    </a:cubicBezTo>
                    <a:cubicBezTo>
                      <a:pt x="14621" y="14112"/>
                      <a:pt x="21740" y="9154"/>
                      <a:pt x="30894" y="5467"/>
                    </a:cubicBezTo>
                    <a:cubicBezTo>
                      <a:pt x="40048" y="1907"/>
                      <a:pt x="50092" y="0"/>
                      <a:pt x="61280" y="0"/>
                    </a:cubicBezTo>
                    <a:cubicBezTo>
                      <a:pt x="70306" y="0"/>
                      <a:pt x="78189" y="636"/>
                      <a:pt x="84927" y="2034"/>
                    </a:cubicBezTo>
                    <a:cubicBezTo>
                      <a:pt x="91665" y="3433"/>
                      <a:pt x="97132" y="4831"/>
                      <a:pt x="101201" y="6103"/>
                    </a:cubicBezTo>
                    <a:cubicBezTo>
                      <a:pt x="105269" y="7374"/>
                      <a:pt x="108066" y="8391"/>
                      <a:pt x="109464" y="8772"/>
                    </a:cubicBezTo>
                    <a:lnTo>
                      <a:pt x="109464" y="45260"/>
                    </a:lnTo>
                    <a:lnTo>
                      <a:pt x="91538" y="45260"/>
                    </a:lnTo>
                    <a:lnTo>
                      <a:pt x="85690" y="23520"/>
                    </a:lnTo>
                    <a:cubicBezTo>
                      <a:pt x="84546" y="21105"/>
                      <a:pt x="81367" y="19198"/>
                      <a:pt x="76282" y="17545"/>
                    </a:cubicBezTo>
                    <a:cubicBezTo>
                      <a:pt x="71196" y="15892"/>
                      <a:pt x="65475" y="15002"/>
                      <a:pt x="59246" y="15002"/>
                    </a:cubicBezTo>
                    <a:cubicBezTo>
                      <a:pt x="50473" y="15002"/>
                      <a:pt x="43353" y="16909"/>
                      <a:pt x="37887" y="20850"/>
                    </a:cubicBezTo>
                    <a:cubicBezTo>
                      <a:pt x="32547" y="24792"/>
                      <a:pt x="29750" y="30004"/>
                      <a:pt x="29750" y="36742"/>
                    </a:cubicBezTo>
                    <a:cubicBezTo>
                      <a:pt x="29750" y="42591"/>
                      <a:pt x="31148" y="47422"/>
                      <a:pt x="34072" y="51236"/>
                    </a:cubicBezTo>
                    <a:cubicBezTo>
                      <a:pt x="36869" y="55050"/>
                      <a:pt x="40429" y="58101"/>
                      <a:pt x="44752" y="60517"/>
                    </a:cubicBezTo>
                    <a:cubicBezTo>
                      <a:pt x="49075" y="62932"/>
                      <a:pt x="54923" y="65602"/>
                      <a:pt x="62424" y="68781"/>
                    </a:cubicBezTo>
                    <a:lnTo>
                      <a:pt x="68272" y="71069"/>
                    </a:lnTo>
                    <a:cubicBezTo>
                      <a:pt x="79206" y="75392"/>
                      <a:pt x="88105" y="79460"/>
                      <a:pt x="94971" y="83401"/>
                    </a:cubicBezTo>
                    <a:cubicBezTo>
                      <a:pt x="101836" y="87343"/>
                      <a:pt x="107557" y="92428"/>
                      <a:pt x="112134" y="98785"/>
                    </a:cubicBezTo>
                    <a:cubicBezTo>
                      <a:pt x="116711" y="105142"/>
                      <a:pt x="119000" y="112897"/>
                      <a:pt x="119000" y="122178"/>
                    </a:cubicBezTo>
                    <a:cubicBezTo>
                      <a:pt x="119000" y="136671"/>
                      <a:pt x="113405" y="148241"/>
                      <a:pt x="102090" y="156886"/>
                    </a:cubicBezTo>
                    <a:cubicBezTo>
                      <a:pt x="90775" y="165531"/>
                      <a:pt x="75392" y="169854"/>
                      <a:pt x="55813" y="169854"/>
                    </a:cubicBezTo>
                    <a:cubicBezTo>
                      <a:pt x="46278" y="169854"/>
                      <a:pt x="36234" y="168583"/>
                      <a:pt x="25682" y="165913"/>
                    </a:cubicBezTo>
                    <a:cubicBezTo>
                      <a:pt x="15129" y="163243"/>
                      <a:pt x="6611" y="160573"/>
                      <a:pt x="0" y="157776"/>
                    </a:cubicBezTo>
                    <a:lnTo>
                      <a:pt x="0" y="120398"/>
                    </a:lnTo>
                    <a:lnTo>
                      <a:pt x="19070" y="120398"/>
                    </a:lnTo>
                    <a:lnTo>
                      <a:pt x="24664" y="143283"/>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A29A5DA8-00C7-B0CA-D749-B2A9EDC285DC}"/>
                  </a:ext>
                </a:extLst>
              </p:cNvPr>
              <p:cNvSpPr/>
              <p:nvPr/>
            </p:nvSpPr>
            <p:spPr>
              <a:xfrm>
                <a:off x="2655548" y="1207970"/>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099"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C630AB4F-BFC9-76F7-2E80-7C7B301FDD5C}"/>
                  </a:ext>
                </a:extLst>
              </p:cNvPr>
              <p:cNvSpPr/>
              <p:nvPr/>
            </p:nvSpPr>
            <p:spPr>
              <a:xfrm>
                <a:off x="2778362" y="1180382"/>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3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1"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3"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308163DE-A284-7ABA-A934-5970F0F998BF}"/>
                  </a:ext>
                </a:extLst>
              </p:cNvPr>
              <p:cNvSpPr/>
              <p:nvPr/>
            </p:nvSpPr>
            <p:spPr>
              <a:xfrm>
                <a:off x="2872951"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226"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D4FC69A3-4FF5-C1FA-59FB-755F31D12BF7}"/>
                  </a:ext>
                </a:extLst>
              </p:cNvPr>
              <p:cNvSpPr/>
              <p:nvPr/>
            </p:nvSpPr>
            <p:spPr>
              <a:xfrm>
                <a:off x="2994112"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4"/>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7" y="166421"/>
                      <a:pt x="154216" y="167438"/>
                      <a:pt x="150275" y="168201"/>
                    </a:cubicBezTo>
                    <a:cubicBezTo>
                      <a:pt x="146207" y="168964"/>
                      <a:pt x="141630" y="169345"/>
                      <a:pt x="136290" y="169345"/>
                    </a:cubicBezTo>
                    <a:cubicBezTo>
                      <a:pt x="130696" y="169218"/>
                      <a:pt x="126628"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AE94421F-EFB2-2EB2-D63C-9DBD0BFB2D77}"/>
                  </a:ext>
                </a:extLst>
              </p:cNvPr>
              <p:cNvSpPr/>
              <p:nvPr/>
            </p:nvSpPr>
            <p:spPr>
              <a:xfrm>
                <a:off x="3178205"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226" y="208376"/>
                      <a:pt x="34962"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35B23FED-9614-FD69-274C-1D70231F4807}"/>
                  </a:ext>
                </a:extLst>
              </p:cNvPr>
              <p:cNvSpPr/>
              <p:nvPr/>
            </p:nvSpPr>
            <p:spPr>
              <a:xfrm>
                <a:off x="3299366"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1 w 164768"/>
                  <a:gd name="connsiteY6" fmla="*/ 106667 h 169853"/>
                  <a:gd name="connsiteX7" fmla="*/ 16401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7 w 164768"/>
                  <a:gd name="connsiteY11" fmla="*/ 0 h 169853"/>
                  <a:gd name="connsiteX12" fmla="*/ 47041 w 164768"/>
                  <a:gd name="connsiteY12" fmla="*/ 3560 h 169853"/>
                  <a:gd name="connsiteX13" fmla="*/ 47041 w 164768"/>
                  <a:gd name="connsiteY13" fmla="*/ 104379 h 169853"/>
                  <a:gd name="connsiteX14" fmla="*/ 49583 w 164768"/>
                  <a:gd name="connsiteY14" fmla="*/ 130950 h 169853"/>
                  <a:gd name="connsiteX15" fmla="*/ 58356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1" y="129170"/>
                      <a:pt x="16401" y="106667"/>
                    </a:cubicBezTo>
                    <a:lnTo>
                      <a:pt x="16401" y="21486"/>
                    </a:lnTo>
                    <a:lnTo>
                      <a:pt x="0" y="16782"/>
                    </a:lnTo>
                    <a:lnTo>
                      <a:pt x="0" y="3814"/>
                    </a:lnTo>
                    <a:lnTo>
                      <a:pt x="41192" y="0"/>
                    </a:lnTo>
                    <a:lnTo>
                      <a:pt x="41447" y="0"/>
                    </a:lnTo>
                    <a:lnTo>
                      <a:pt x="47041" y="3560"/>
                    </a:lnTo>
                    <a:lnTo>
                      <a:pt x="47041" y="104379"/>
                    </a:lnTo>
                    <a:cubicBezTo>
                      <a:pt x="47041" y="115694"/>
                      <a:pt x="47930" y="124594"/>
                      <a:pt x="49583" y="130950"/>
                    </a:cubicBezTo>
                    <a:cubicBezTo>
                      <a:pt x="51236" y="137307"/>
                      <a:pt x="54160" y="142011"/>
                      <a:pt x="58356" y="145062"/>
                    </a:cubicBezTo>
                    <a:cubicBezTo>
                      <a:pt x="62551" y="148114"/>
                      <a:pt x="68654" y="149639"/>
                      <a:pt x="76790" y="149639"/>
                    </a:cubicBezTo>
                    <a:cubicBezTo>
                      <a:pt x="84673" y="149639"/>
                      <a:pt x="91920"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8" y="166421"/>
                      <a:pt x="154216" y="167438"/>
                      <a:pt x="150275" y="168201"/>
                    </a:cubicBezTo>
                    <a:cubicBezTo>
                      <a:pt x="146207" y="168964"/>
                      <a:pt x="141630" y="169345"/>
                      <a:pt x="136290" y="169345"/>
                    </a:cubicBezTo>
                    <a:cubicBezTo>
                      <a:pt x="130823" y="169218"/>
                      <a:pt x="126755"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F5C240D2-B03C-8DAF-D880-D04FD44874B4}"/>
                  </a:ext>
                </a:extLst>
              </p:cNvPr>
              <p:cNvSpPr/>
              <p:nvPr/>
            </p:nvSpPr>
            <p:spPr>
              <a:xfrm>
                <a:off x="3485366" y="1172881"/>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3 h 240668"/>
                  <a:gd name="connsiteX8" fmla="*/ 79333 w 79333"/>
                  <a:gd name="connsiteY8" fmla="*/ 240669 h 240668"/>
                  <a:gd name="connsiteX9" fmla="*/ 0 w 79333"/>
                  <a:gd name="connsiteY9" fmla="*/ 240669 h 240668"/>
                  <a:gd name="connsiteX10" fmla="*/ 0 w 79333"/>
                  <a:gd name="connsiteY10" fmla="*/ 226303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47B925D9-850E-3132-D039-1BCAC8BC7F8F}"/>
                  </a:ext>
                </a:extLst>
              </p:cNvPr>
              <p:cNvSpPr/>
              <p:nvPr/>
            </p:nvSpPr>
            <p:spPr>
              <a:xfrm>
                <a:off x="2199129" y="1527464"/>
                <a:ext cx="212826" cy="218420"/>
              </a:xfrm>
              <a:custGeom>
                <a:avLst/>
                <a:gdLst>
                  <a:gd name="connsiteX0" fmla="*/ 23520 w 212826"/>
                  <a:gd name="connsiteY0" fmla="*/ 18435 h 218420"/>
                  <a:gd name="connsiteX1" fmla="*/ 0 w 212826"/>
                  <a:gd name="connsiteY1" fmla="*/ 14875 h 218420"/>
                  <a:gd name="connsiteX2" fmla="*/ 0 w 212826"/>
                  <a:gd name="connsiteY2" fmla="*/ 127 h 218420"/>
                  <a:gd name="connsiteX3" fmla="*/ 54669 w 212826"/>
                  <a:gd name="connsiteY3" fmla="*/ 127 h 218420"/>
                  <a:gd name="connsiteX4" fmla="*/ 152563 w 212826"/>
                  <a:gd name="connsiteY4" fmla="*/ 143537 h 218420"/>
                  <a:gd name="connsiteX5" fmla="*/ 168964 w 212826"/>
                  <a:gd name="connsiteY5" fmla="*/ 174685 h 218420"/>
                  <a:gd name="connsiteX6" fmla="*/ 168964 w 212826"/>
                  <a:gd name="connsiteY6" fmla="*/ 18308 h 218420"/>
                  <a:gd name="connsiteX7" fmla="*/ 143410 w 212826"/>
                  <a:gd name="connsiteY7" fmla="*/ 14748 h 218420"/>
                  <a:gd name="connsiteX8" fmla="*/ 143410 w 212826"/>
                  <a:gd name="connsiteY8" fmla="*/ 0 h 218420"/>
                  <a:gd name="connsiteX9" fmla="*/ 212826 w 212826"/>
                  <a:gd name="connsiteY9" fmla="*/ 0 h 218420"/>
                  <a:gd name="connsiteX10" fmla="*/ 212826 w 212826"/>
                  <a:gd name="connsiteY10" fmla="*/ 14748 h 218420"/>
                  <a:gd name="connsiteX11" fmla="*/ 189306 w 212826"/>
                  <a:gd name="connsiteY11" fmla="*/ 18308 h 218420"/>
                  <a:gd name="connsiteX12" fmla="*/ 189306 w 212826"/>
                  <a:gd name="connsiteY12" fmla="*/ 218420 h 218420"/>
                  <a:gd name="connsiteX13" fmla="*/ 166040 w 212826"/>
                  <a:gd name="connsiteY13" fmla="*/ 218420 h 218420"/>
                  <a:gd name="connsiteX14" fmla="*/ 66111 w 212826"/>
                  <a:gd name="connsiteY14" fmla="*/ 71832 h 218420"/>
                  <a:gd name="connsiteX15" fmla="*/ 43481 w 212826"/>
                  <a:gd name="connsiteY15" fmla="*/ 33055 h 218420"/>
                  <a:gd name="connsiteX16" fmla="*/ 43481 w 212826"/>
                  <a:gd name="connsiteY16" fmla="*/ 201130 h 218420"/>
                  <a:gd name="connsiteX17" fmla="*/ 71451 w 212826"/>
                  <a:gd name="connsiteY17" fmla="*/ 204054 h 218420"/>
                  <a:gd name="connsiteX18" fmla="*/ 71451 w 212826"/>
                  <a:gd name="connsiteY18" fmla="*/ 218420 h 218420"/>
                  <a:gd name="connsiteX19" fmla="*/ 0 w 212826"/>
                  <a:gd name="connsiteY19" fmla="*/ 218420 h 218420"/>
                  <a:gd name="connsiteX20" fmla="*/ 0 w 212826"/>
                  <a:gd name="connsiteY20" fmla="*/ 204054 h 218420"/>
                  <a:gd name="connsiteX21" fmla="*/ 23520 w 212826"/>
                  <a:gd name="connsiteY21" fmla="*/ 200875 h 218420"/>
                  <a:gd name="connsiteX22" fmla="*/ 23520 w 212826"/>
                  <a:gd name="connsiteY22" fmla="*/ 18435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26" h="218420">
                    <a:moveTo>
                      <a:pt x="23520" y="18435"/>
                    </a:moveTo>
                    <a:lnTo>
                      <a:pt x="0" y="14875"/>
                    </a:lnTo>
                    <a:lnTo>
                      <a:pt x="0" y="127"/>
                    </a:lnTo>
                    <a:lnTo>
                      <a:pt x="54669" y="127"/>
                    </a:lnTo>
                    <a:lnTo>
                      <a:pt x="152563" y="143537"/>
                    </a:lnTo>
                    <a:lnTo>
                      <a:pt x="168964" y="174685"/>
                    </a:lnTo>
                    <a:lnTo>
                      <a:pt x="168964" y="18308"/>
                    </a:lnTo>
                    <a:lnTo>
                      <a:pt x="143410" y="14748"/>
                    </a:lnTo>
                    <a:lnTo>
                      <a:pt x="143410" y="0"/>
                    </a:lnTo>
                    <a:lnTo>
                      <a:pt x="212826" y="0"/>
                    </a:lnTo>
                    <a:lnTo>
                      <a:pt x="212826" y="14748"/>
                    </a:lnTo>
                    <a:lnTo>
                      <a:pt x="189306" y="18308"/>
                    </a:lnTo>
                    <a:lnTo>
                      <a:pt x="189306" y="218420"/>
                    </a:lnTo>
                    <a:lnTo>
                      <a:pt x="166040" y="218420"/>
                    </a:lnTo>
                    <a:lnTo>
                      <a:pt x="66111" y="71832"/>
                    </a:lnTo>
                    <a:lnTo>
                      <a:pt x="43481" y="33055"/>
                    </a:lnTo>
                    <a:lnTo>
                      <a:pt x="43481" y="201130"/>
                    </a:lnTo>
                    <a:lnTo>
                      <a:pt x="71451" y="204054"/>
                    </a:lnTo>
                    <a:lnTo>
                      <a:pt x="71451" y="218420"/>
                    </a:lnTo>
                    <a:lnTo>
                      <a:pt x="0" y="218420"/>
                    </a:lnTo>
                    <a:lnTo>
                      <a:pt x="0" y="204054"/>
                    </a:lnTo>
                    <a:lnTo>
                      <a:pt x="23520" y="200875"/>
                    </a:lnTo>
                    <a:lnTo>
                      <a:pt x="23520" y="18435"/>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286C4AE5-1794-1592-7607-5FCAB92BC895}"/>
                  </a:ext>
                </a:extLst>
              </p:cNvPr>
              <p:cNvSpPr/>
              <p:nvPr/>
            </p:nvSpPr>
            <p:spPr>
              <a:xfrm>
                <a:off x="2432170"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408"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1"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C64E2A8A-7CC5-3944-B0FD-0ABB75830292}"/>
                  </a:ext>
                </a:extLst>
              </p:cNvPr>
              <p:cNvSpPr/>
              <p:nvPr/>
            </p:nvSpPr>
            <p:spPr>
              <a:xfrm>
                <a:off x="2593251" y="1540559"/>
                <a:ext cx="106031" cy="285420"/>
              </a:xfrm>
              <a:custGeom>
                <a:avLst/>
                <a:gdLst>
                  <a:gd name="connsiteX0" fmla="*/ 29368 w 106031"/>
                  <a:gd name="connsiteY0" fmla="*/ 200748 h 285420"/>
                  <a:gd name="connsiteX1" fmla="*/ 21105 w 106031"/>
                  <a:gd name="connsiteY1" fmla="*/ 174558 h 285420"/>
                  <a:gd name="connsiteX2" fmla="*/ 21105 w 106031"/>
                  <a:gd name="connsiteY2" fmla="*/ 61661 h 285420"/>
                  <a:gd name="connsiteX3" fmla="*/ 0 w 106031"/>
                  <a:gd name="connsiteY3" fmla="*/ 61661 h 285420"/>
                  <a:gd name="connsiteX4" fmla="*/ 0 w 106031"/>
                  <a:gd name="connsiteY4" fmla="*/ 48439 h 285420"/>
                  <a:gd name="connsiteX5" fmla="*/ 8264 w 106031"/>
                  <a:gd name="connsiteY5" fmla="*/ 46405 h 285420"/>
                  <a:gd name="connsiteX6" fmla="*/ 17418 w 106031"/>
                  <a:gd name="connsiteY6" fmla="*/ 43226 h 285420"/>
                  <a:gd name="connsiteX7" fmla="*/ 24792 w 106031"/>
                  <a:gd name="connsiteY7" fmla="*/ 32674 h 285420"/>
                  <a:gd name="connsiteX8" fmla="*/ 30386 w 106031"/>
                  <a:gd name="connsiteY8" fmla="*/ 14748 h 285420"/>
                  <a:gd name="connsiteX9" fmla="*/ 34200 w 106031"/>
                  <a:gd name="connsiteY9" fmla="*/ 0 h 285420"/>
                  <a:gd name="connsiteX10" fmla="*/ 51490 w 106031"/>
                  <a:gd name="connsiteY10" fmla="*/ 0 h 285420"/>
                  <a:gd name="connsiteX11" fmla="*/ 52126 w 106031"/>
                  <a:gd name="connsiteY11" fmla="*/ 42336 h 285420"/>
                  <a:gd name="connsiteX12" fmla="*/ 101201 w 106031"/>
                  <a:gd name="connsiteY12" fmla="*/ 42336 h 285420"/>
                  <a:gd name="connsiteX13" fmla="*/ 101201 w 106031"/>
                  <a:gd name="connsiteY13" fmla="*/ 61788 h 285420"/>
                  <a:gd name="connsiteX14" fmla="*/ 52126 w 106031"/>
                  <a:gd name="connsiteY14" fmla="*/ 61788 h 285420"/>
                  <a:gd name="connsiteX15" fmla="*/ 52126 w 106031"/>
                  <a:gd name="connsiteY15" fmla="*/ 152055 h 285420"/>
                  <a:gd name="connsiteX16" fmla="*/ 53143 w 106031"/>
                  <a:gd name="connsiteY16" fmla="*/ 175575 h 285420"/>
                  <a:gd name="connsiteX17" fmla="*/ 57593 w 106031"/>
                  <a:gd name="connsiteY17" fmla="*/ 184347 h 285420"/>
                  <a:gd name="connsiteX18" fmla="*/ 69162 w 106031"/>
                  <a:gd name="connsiteY18" fmla="*/ 186382 h 285420"/>
                  <a:gd name="connsiteX19" fmla="*/ 86707 w 106031"/>
                  <a:gd name="connsiteY19" fmla="*/ 184347 h 285420"/>
                  <a:gd name="connsiteX20" fmla="*/ 101582 w 106031"/>
                  <a:gd name="connsiteY20" fmla="*/ 179898 h 285420"/>
                  <a:gd name="connsiteX21" fmla="*/ 106032 w 106031"/>
                  <a:gd name="connsiteY21" fmla="*/ 193120 h 285420"/>
                  <a:gd name="connsiteX22" fmla="*/ 83274 w 106031"/>
                  <a:gd name="connsiteY22" fmla="*/ 203418 h 285420"/>
                  <a:gd name="connsiteX23" fmla="*/ 54669 w 106031"/>
                  <a:gd name="connsiteY23" fmla="*/ 208376 h 285420"/>
                  <a:gd name="connsiteX24" fmla="*/ 29368 w 106031"/>
                  <a:gd name="connsiteY24" fmla="*/ 200748 h 285420"/>
                  <a:gd name="connsiteX25" fmla="*/ 74502 w 106031"/>
                  <a:gd name="connsiteY25" fmla="*/ 264571 h 285420"/>
                  <a:gd name="connsiteX26" fmla="*/ 64458 w 106031"/>
                  <a:gd name="connsiteY26" fmla="*/ 278937 h 285420"/>
                  <a:gd name="connsiteX27" fmla="*/ 55940 w 106031"/>
                  <a:gd name="connsiteY27" fmla="*/ 285421 h 285420"/>
                  <a:gd name="connsiteX28" fmla="*/ 55686 w 106031"/>
                  <a:gd name="connsiteY28" fmla="*/ 285421 h 285420"/>
                  <a:gd name="connsiteX29" fmla="*/ 45642 w 106031"/>
                  <a:gd name="connsiteY29" fmla="*/ 280081 h 285420"/>
                  <a:gd name="connsiteX30" fmla="*/ 45388 w 106031"/>
                  <a:gd name="connsiteY30" fmla="*/ 278301 h 285420"/>
                  <a:gd name="connsiteX31" fmla="*/ 52126 w 106031"/>
                  <a:gd name="connsiteY31" fmla="*/ 270419 h 285420"/>
                  <a:gd name="connsiteX32" fmla="*/ 54796 w 106031"/>
                  <a:gd name="connsiteY32" fmla="*/ 258087 h 285420"/>
                  <a:gd name="connsiteX33" fmla="*/ 53143 w 106031"/>
                  <a:gd name="connsiteY33" fmla="*/ 251857 h 285420"/>
                  <a:gd name="connsiteX34" fmla="*/ 48566 w 106031"/>
                  <a:gd name="connsiteY34" fmla="*/ 247407 h 285420"/>
                  <a:gd name="connsiteX35" fmla="*/ 42718 w 106031"/>
                  <a:gd name="connsiteY35" fmla="*/ 235711 h 285420"/>
                  <a:gd name="connsiteX36" fmla="*/ 47676 w 106031"/>
                  <a:gd name="connsiteY36" fmla="*/ 224777 h 285420"/>
                  <a:gd name="connsiteX37" fmla="*/ 58228 w 106031"/>
                  <a:gd name="connsiteY37" fmla="*/ 221598 h 285420"/>
                  <a:gd name="connsiteX38" fmla="*/ 59373 w 106031"/>
                  <a:gd name="connsiteY38" fmla="*/ 221598 h 285420"/>
                  <a:gd name="connsiteX39" fmla="*/ 73485 w 106031"/>
                  <a:gd name="connsiteY39" fmla="*/ 227828 h 285420"/>
                  <a:gd name="connsiteX40" fmla="*/ 78824 w 106031"/>
                  <a:gd name="connsiteY40" fmla="*/ 245119 h 285420"/>
                  <a:gd name="connsiteX41" fmla="*/ 74502 w 106031"/>
                  <a:gd name="connsiteY41" fmla="*/ 264571 h 28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031" h="285420">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7"/>
                    </a:cubicBezTo>
                    <a:cubicBezTo>
                      <a:pt x="59881" y="185746"/>
                      <a:pt x="63695" y="186382"/>
                      <a:pt x="69162" y="186382"/>
                    </a:cubicBezTo>
                    <a:cubicBezTo>
                      <a:pt x="74502" y="186382"/>
                      <a:pt x="80223" y="185746"/>
                      <a:pt x="86707" y="184347"/>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099" y="208376"/>
                      <a:pt x="34835" y="205834"/>
                      <a:pt x="29368" y="200748"/>
                    </a:cubicBezTo>
                    <a:close/>
                    <a:moveTo>
                      <a:pt x="74502" y="264571"/>
                    </a:moveTo>
                    <a:cubicBezTo>
                      <a:pt x="71578" y="270419"/>
                      <a:pt x="68272" y="275250"/>
                      <a:pt x="64458" y="278937"/>
                    </a:cubicBezTo>
                    <a:cubicBezTo>
                      <a:pt x="60771" y="282624"/>
                      <a:pt x="57847" y="284785"/>
                      <a:pt x="55940" y="285421"/>
                    </a:cubicBezTo>
                    <a:lnTo>
                      <a:pt x="55686" y="285421"/>
                    </a:lnTo>
                    <a:lnTo>
                      <a:pt x="45642" y="280081"/>
                    </a:lnTo>
                    <a:lnTo>
                      <a:pt x="45388" y="278301"/>
                    </a:lnTo>
                    <a:cubicBezTo>
                      <a:pt x="48185" y="276903"/>
                      <a:pt x="50346" y="274233"/>
                      <a:pt x="52126" y="270419"/>
                    </a:cubicBezTo>
                    <a:cubicBezTo>
                      <a:pt x="53906" y="266478"/>
                      <a:pt x="54796" y="262409"/>
                      <a:pt x="54796" y="258087"/>
                    </a:cubicBezTo>
                    <a:cubicBezTo>
                      <a:pt x="54796" y="255544"/>
                      <a:pt x="54287" y="253510"/>
                      <a:pt x="53143" y="251857"/>
                    </a:cubicBezTo>
                    <a:cubicBezTo>
                      <a:pt x="52126" y="250331"/>
                      <a:pt x="50473" y="248806"/>
                      <a:pt x="48566" y="247407"/>
                    </a:cubicBezTo>
                    <a:cubicBezTo>
                      <a:pt x="44625" y="244610"/>
                      <a:pt x="42718" y="240796"/>
                      <a:pt x="42718" y="235711"/>
                    </a:cubicBezTo>
                    <a:cubicBezTo>
                      <a:pt x="42718" y="230625"/>
                      <a:pt x="44371" y="226938"/>
                      <a:pt x="47676" y="224777"/>
                    </a:cubicBezTo>
                    <a:cubicBezTo>
                      <a:pt x="50982" y="222616"/>
                      <a:pt x="54541" y="221598"/>
                      <a:pt x="58228" y="221598"/>
                    </a:cubicBezTo>
                    <a:lnTo>
                      <a:pt x="59373" y="221598"/>
                    </a:lnTo>
                    <a:cubicBezTo>
                      <a:pt x="65221" y="221598"/>
                      <a:pt x="69925" y="223633"/>
                      <a:pt x="73485" y="227828"/>
                    </a:cubicBezTo>
                    <a:cubicBezTo>
                      <a:pt x="77045" y="231897"/>
                      <a:pt x="78824" y="237745"/>
                      <a:pt x="78824" y="245119"/>
                    </a:cubicBezTo>
                    <a:cubicBezTo>
                      <a:pt x="78952" y="252238"/>
                      <a:pt x="77553" y="258722"/>
                      <a:pt x="74502" y="2645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1B31DB6A-5018-E63E-07ED-715F2FA1E86A}"/>
                  </a:ext>
                </a:extLst>
              </p:cNvPr>
              <p:cNvSpPr/>
              <p:nvPr/>
            </p:nvSpPr>
            <p:spPr>
              <a:xfrm>
                <a:off x="2716065" y="1512970"/>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2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0"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2"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EB3F42D3-AD7E-13F6-06CE-AEFB093E9BAA}"/>
                  </a:ext>
                </a:extLst>
              </p:cNvPr>
              <p:cNvSpPr/>
              <p:nvPr/>
            </p:nvSpPr>
            <p:spPr>
              <a:xfrm>
                <a:off x="2814723" y="1578572"/>
                <a:ext cx="151927" cy="170744"/>
              </a:xfrm>
              <a:custGeom>
                <a:avLst/>
                <a:gdLst>
                  <a:gd name="connsiteX0" fmla="*/ 10934 w 151927"/>
                  <a:gd name="connsiteY0" fmla="*/ 39667 h 170744"/>
                  <a:gd name="connsiteX1" fmla="*/ 39539 w 151927"/>
                  <a:gd name="connsiteY1" fmla="*/ 10171 h 170744"/>
                  <a:gd name="connsiteX2" fmla="*/ 77553 w 151927"/>
                  <a:gd name="connsiteY2" fmla="*/ 0 h 170744"/>
                  <a:gd name="connsiteX3" fmla="*/ 133239 w 151927"/>
                  <a:gd name="connsiteY3" fmla="*/ 23520 h 170744"/>
                  <a:gd name="connsiteX4" fmla="*/ 151928 w 151927"/>
                  <a:gd name="connsiteY4" fmla="*/ 85181 h 170744"/>
                  <a:gd name="connsiteX5" fmla="*/ 140994 w 151927"/>
                  <a:gd name="connsiteY5" fmla="*/ 131332 h 170744"/>
                  <a:gd name="connsiteX6" fmla="*/ 112388 w 151927"/>
                  <a:gd name="connsiteY6" fmla="*/ 160700 h 170744"/>
                  <a:gd name="connsiteX7" fmla="*/ 74375 w 151927"/>
                  <a:gd name="connsiteY7" fmla="*/ 170744 h 170744"/>
                  <a:gd name="connsiteX8" fmla="*/ 18689 w 151927"/>
                  <a:gd name="connsiteY8" fmla="*/ 147224 h 170744"/>
                  <a:gd name="connsiteX9" fmla="*/ 0 w 151927"/>
                  <a:gd name="connsiteY9" fmla="*/ 85563 h 170744"/>
                  <a:gd name="connsiteX10" fmla="*/ 10934 w 151927"/>
                  <a:gd name="connsiteY10" fmla="*/ 39667 h 170744"/>
                  <a:gd name="connsiteX11" fmla="*/ 107303 w 151927"/>
                  <a:gd name="connsiteY11" fmla="*/ 137180 h 170744"/>
                  <a:gd name="connsiteX12" fmla="*/ 118237 w 151927"/>
                  <a:gd name="connsiteY12" fmla="*/ 87470 h 170744"/>
                  <a:gd name="connsiteX13" fmla="*/ 108193 w 151927"/>
                  <a:gd name="connsiteY13" fmla="*/ 35725 h 170744"/>
                  <a:gd name="connsiteX14" fmla="*/ 76155 w 151927"/>
                  <a:gd name="connsiteY14" fmla="*/ 16655 h 170744"/>
                  <a:gd name="connsiteX15" fmla="*/ 44879 w 151927"/>
                  <a:gd name="connsiteY15" fmla="*/ 33437 h 170744"/>
                  <a:gd name="connsiteX16" fmla="*/ 33818 w 151927"/>
                  <a:gd name="connsiteY16" fmla="*/ 83147 h 170744"/>
                  <a:gd name="connsiteX17" fmla="*/ 44116 w 151927"/>
                  <a:gd name="connsiteY17" fmla="*/ 134892 h 170744"/>
                  <a:gd name="connsiteX18" fmla="*/ 76155 w 151927"/>
                  <a:gd name="connsiteY18" fmla="*/ 153962 h 170744"/>
                  <a:gd name="connsiteX19" fmla="*/ 107303 w 151927"/>
                  <a:gd name="connsiteY19" fmla="*/ 137180 h 17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927" h="170744">
                    <a:moveTo>
                      <a:pt x="10934" y="39667"/>
                    </a:moveTo>
                    <a:cubicBezTo>
                      <a:pt x="18181" y="26699"/>
                      <a:pt x="27716" y="16909"/>
                      <a:pt x="39539" y="10171"/>
                    </a:cubicBezTo>
                    <a:cubicBezTo>
                      <a:pt x="51363" y="3433"/>
                      <a:pt x="64077" y="0"/>
                      <a:pt x="77553" y="0"/>
                    </a:cubicBezTo>
                    <a:cubicBezTo>
                      <a:pt x="102218" y="0"/>
                      <a:pt x="120779" y="7882"/>
                      <a:pt x="133239" y="23520"/>
                    </a:cubicBezTo>
                    <a:cubicBezTo>
                      <a:pt x="145698" y="39158"/>
                      <a:pt x="151928" y="59754"/>
                      <a:pt x="151928" y="85181"/>
                    </a:cubicBezTo>
                    <a:cubicBezTo>
                      <a:pt x="151928" y="102980"/>
                      <a:pt x="148241" y="118364"/>
                      <a:pt x="140994" y="131332"/>
                    </a:cubicBezTo>
                    <a:cubicBezTo>
                      <a:pt x="133747" y="144300"/>
                      <a:pt x="124212" y="154089"/>
                      <a:pt x="112388" y="160700"/>
                    </a:cubicBezTo>
                    <a:cubicBezTo>
                      <a:pt x="100565" y="167311"/>
                      <a:pt x="87851" y="170744"/>
                      <a:pt x="74375" y="170744"/>
                    </a:cubicBezTo>
                    <a:cubicBezTo>
                      <a:pt x="49710" y="170744"/>
                      <a:pt x="31148" y="162862"/>
                      <a:pt x="18689" y="147224"/>
                    </a:cubicBezTo>
                    <a:cubicBezTo>
                      <a:pt x="6230" y="131586"/>
                      <a:pt x="0" y="110990"/>
                      <a:pt x="0" y="85563"/>
                    </a:cubicBezTo>
                    <a:cubicBezTo>
                      <a:pt x="0" y="67891"/>
                      <a:pt x="3687" y="52507"/>
                      <a:pt x="10934" y="39667"/>
                    </a:cubicBezTo>
                    <a:close/>
                    <a:moveTo>
                      <a:pt x="107303" y="137180"/>
                    </a:moveTo>
                    <a:cubicBezTo>
                      <a:pt x="114550" y="125992"/>
                      <a:pt x="118237" y="109464"/>
                      <a:pt x="118237" y="87470"/>
                    </a:cubicBezTo>
                    <a:cubicBezTo>
                      <a:pt x="118237" y="65729"/>
                      <a:pt x="114931" y="48439"/>
                      <a:pt x="108193" y="35725"/>
                    </a:cubicBezTo>
                    <a:cubicBezTo>
                      <a:pt x="101582" y="23012"/>
                      <a:pt x="90902" y="16655"/>
                      <a:pt x="76155" y="16655"/>
                    </a:cubicBezTo>
                    <a:cubicBezTo>
                      <a:pt x="62678" y="16655"/>
                      <a:pt x="52253" y="22249"/>
                      <a:pt x="44879" y="33437"/>
                    </a:cubicBezTo>
                    <a:cubicBezTo>
                      <a:pt x="37505" y="44625"/>
                      <a:pt x="33818" y="61153"/>
                      <a:pt x="33818" y="83147"/>
                    </a:cubicBezTo>
                    <a:cubicBezTo>
                      <a:pt x="33818" y="104887"/>
                      <a:pt x="37251" y="122178"/>
                      <a:pt x="44116" y="134892"/>
                    </a:cubicBezTo>
                    <a:cubicBezTo>
                      <a:pt x="50982" y="147605"/>
                      <a:pt x="61661" y="153962"/>
                      <a:pt x="76155" y="153962"/>
                    </a:cubicBezTo>
                    <a:cubicBezTo>
                      <a:pt x="89631" y="153962"/>
                      <a:pt x="100056" y="148368"/>
                      <a:pt x="107303" y="13718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16E1BEB0-2251-C6E1-8E0E-30CDF4A71BC2}"/>
                  </a:ext>
                </a:extLst>
              </p:cNvPr>
              <p:cNvSpPr/>
              <p:nvPr/>
            </p:nvSpPr>
            <p:spPr>
              <a:xfrm>
                <a:off x="2989916" y="1579081"/>
                <a:ext cx="177609" cy="167057"/>
              </a:xfrm>
              <a:custGeom>
                <a:avLst/>
                <a:gdLst>
                  <a:gd name="connsiteX0" fmla="*/ 21105 w 177609"/>
                  <a:gd name="connsiteY0" fmla="*/ 26444 h 167057"/>
                  <a:gd name="connsiteX1" fmla="*/ 0 w 177609"/>
                  <a:gd name="connsiteY1" fmla="*/ 21105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8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444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444"/>
                    </a:moveTo>
                    <a:lnTo>
                      <a:pt x="0" y="21105"/>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444"/>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D0B84E62-C681-4659-DE9E-0529EFA4D62F}"/>
                  </a:ext>
                </a:extLst>
              </p:cNvPr>
              <p:cNvSpPr/>
              <p:nvPr/>
            </p:nvSpPr>
            <p:spPr>
              <a:xfrm>
                <a:off x="3188249"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6"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535"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0"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1D1BD654-DC08-8FC4-AB0A-012362F4C9AC}"/>
                  </a:ext>
                </a:extLst>
              </p:cNvPr>
              <p:cNvSpPr/>
              <p:nvPr/>
            </p:nvSpPr>
            <p:spPr>
              <a:xfrm>
                <a:off x="3351110" y="1505469"/>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2 h 240668"/>
                  <a:gd name="connsiteX8" fmla="*/ 79333 w 79333"/>
                  <a:gd name="connsiteY8" fmla="*/ 240669 h 240668"/>
                  <a:gd name="connsiteX9" fmla="*/ 0 w 79333"/>
                  <a:gd name="connsiteY9" fmla="*/ 240669 h 240668"/>
                  <a:gd name="connsiteX10" fmla="*/ 0 w 79333"/>
                  <a:gd name="connsiteY10" fmla="*/ 226302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2"/>
                    </a:lnTo>
                    <a:lnTo>
                      <a:pt x="79333" y="240669"/>
                    </a:lnTo>
                    <a:lnTo>
                      <a:pt x="0" y="240669"/>
                    </a:lnTo>
                    <a:lnTo>
                      <a:pt x="0" y="226302"/>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B60672B7-DD2A-0538-D64E-E8184F65CA60}"/>
                  </a:ext>
                </a:extLst>
              </p:cNvPr>
              <p:cNvSpPr/>
              <p:nvPr/>
            </p:nvSpPr>
            <p:spPr>
              <a:xfrm>
                <a:off x="3519947" y="1505342"/>
                <a:ext cx="159810" cy="243851"/>
              </a:xfrm>
              <a:custGeom>
                <a:avLst/>
                <a:gdLst>
                  <a:gd name="connsiteX0" fmla="*/ 32038 w 159810"/>
                  <a:gd name="connsiteY0" fmla="*/ 235075 h 243851"/>
                  <a:gd name="connsiteX1" fmla="*/ 8645 w 159810"/>
                  <a:gd name="connsiteY1" fmla="*/ 207995 h 243851"/>
                  <a:gd name="connsiteX2" fmla="*/ 0 w 159810"/>
                  <a:gd name="connsiteY2" fmla="*/ 162989 h 243851"/>
                  <a:gd name="connsiteX3" fmla="*/ 10298 w 159810"/>
                  <a:gd name="connsiteY3" fmla="*/ 117474 h 243851"/>
                  <a:gd name="connsiteX4" fmla="*/ 39794 w 159810"/>
                  <a:gd name="connsiteY4" fmla="*/ 85054 h 243851"/>
                  <a:gd name="connsiteX5" fmla="*/ 85181 w 159810"/>
                  <a:gd name="connsiteY5" fmla="*/ 73103 h 243851"/>
                  <a:gd name="connsiteX6" fmla="*/ 112516 w 159810"/>
                  <a:gd name="connsiteY6" fmla="*/ 76282 h 243851"/>
                  <a:gd name="connsiteX7" fmla="*/ 112516 w 159810"/>
                  <a:gd name="connsiteY7" fmla="*/ 21359 h 243851"/>
                  <a:gd name="connsiteX8" fmla="*/ 82511 w 159810"/>
                  <a:gd name="connsiteY8" fmla="*/ 17799 h 243851"/>
                  <a:gd name="connsiteX9" fmla="*/ 82511 w 159810"/>
                  <a:gd name="connsiteY9" fmla="*/ 5340 h 243851"/>
                  <a:gd name="connsiteX10" fmla="*/ 135400 w 159810"/>
                  <a:gd name="connsiteY10" fmla="*/ 0 h 243851"/>
                  <a:gd name="connsiteX11" fmla="*/ 136290 w 159810"/>
                  <a:gd name="connsiteY11" fmla="*/ 0 h 243851"/>
                  <a:gd name="connsiteX12" fmla="*/ 142774 w 159810"/>
                  <a:gd name="connsiteY12" fmla="*/ 4704 h 243851"/>
                  <a:gd name="connsiteX13" fmla="*/ 142774 w 159810"/>
                  <a:gd name="connsiteY13" fmla="*/ 225667 h 243851"/>
                  <a:gd name="connsiteX14" fmla="*/ 159810 w 159810"/>
                  <a:gd name="connsiteY14" fmla="*/ 225667 h 243851"/>
                  <a:gd name="connsiteX15" fmla="*/ 159810 w 159810"/>
                  <a:gd name="connsiteY15" fmla="*/ 239270 h 243851"/>
                  <a:gd name="connsiteX16" fmla="*/ 143537 w 159810"/>
                  <a:gd name="connsiteY16" fmla="*/ 242449 h 243851"/>
                  <a:gd name="connsiteX17" fmla="*/ 129043 w 159810"/>
                  <a:gd name="connsiteY17" fmla="*/ 243593 h 243851"/>
                  <a:gd name="connsiteX18" fmla="*/ 118109 w 159810"/>
                  <a:gd name="connsiteY18" fmla="*/ 240923 h 243851"/>
                  <a:gd name="connsiteX19" fmla="*/ 114931 w 159810"/>
                  <a:gd name="connsiteY19" fmla="*/ 229735 h 243851"/>
                  <a:gd name="connsiteX20" fmla="*/ 114931 w 159810"/>
                  <a:gd name="connsiteY20" fmla="*/ 220327 h 243851"/>
                  <a:gd name="connsiteX21" fmla="*/ 93318 w 159810"/>
                  <a:gd name="connsiteY21" fmla="*/ 237109 h 243851"/>
                  <a:gd name="connsiteX22" fmla="*/ 64331 w 159810"/>
                  <a:gd name="connsiteY22" fmla="*/ 243847 h 243851"/>
                  <a:gd name="connsiteX23" fmla="*/ 32038 w 159810"/>
                  <a:gd name="connsiteY23" fmla="*/ 235075 h 243851"/>
                  <a:gd name="connsiteX24" fmla="*/ 97641 w 159810"/>
                  <a:gd name="connsiteY24" fmla="*/ 217911 h 243851"/>
                  <a:gd name="connsiteX25" fmla="*/ 112643 w 159810"/>
                  <a:gd name="connsiteY25" fmla="*/ 205961 h 243851"/>
                  <a:gd name="connsiteX26" fmla="*/ 112643 w 159810"/>
                  <a:gd name="connsiteY26" fmla="*/ 98403 h 243851"/>
                  <a:gd name="connsiteX27" fmla="*/ 101582 w 159810"/>
                  <a:gd name="connsiteY27" fmla="*/ 92047 h 243851"/>
                  <a:gd name="connsiteX28" fmla="*/ 83147 w 159810"/>
                  <a:gd name="connsiteY28" fmla="*/ 89250 h 243851"/>
                  <a:gd name="connsiteX29" fmla="*/ 46532 w 159810"/>
                  <a:gd name="connsiteY29" fmla="*/ 106794 h 243851"/>
                  <a:gd name="connsiteX30" fmla="*/ 32801 w 159810"/>
                  <a:gd name="connsiteY30" fmla="*/ 160700 h 243851"/>
                  <a:gd name="connsiteX31" fmla="*/ 44879 w 159810"/>
                  <a:gd name="connsiteY31" fmla="*/ 207741 h 243851"/>
                  <a:gd name="connsiteX32" fmla="*/ 76027 w 159810"/>
                  <a:gd name="connsiteY32" fmla="*/ 222997 h 243851"/>
                  <a:gd name="connsiteX33" fmla="*/ 97641 w 159810"/>
                  <a:gd name="connsiteY33" fmla="*/ 217911 h 24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810" h="243851">
                    <a:moveTo>
                      <a:pt x="32038" y="235075"/>
                    </a:moveTo>
                    <a:cubicBezTo>
                      <a:pt x="22249" y="229227"/>
                      <a:pt x="14494" y="220200"/>
                      <a:pt x="8645" y="207995"/>
                    </a:cubicBezTo>
                    <a:cubicBezTo>
                      <a:pt x="2924" y="195790"/>
                      <a:pt x="0" y="180915"/>
                      <a:pt x="0" y="162989"/>
                    </a:cubicBezTo>
                    <a:cubicBezTo>
                      <a:pt x="0" y="146334"/>
                      <a:pt x="3433" y="131205"/>
                      <a:pt x="10298" y="117474"/>
                    </a:cubicBezTo>
                    <a:cubicBezTo>
                      <a:pt x="17163" y="103743"/>
                      <a:pt x="26953" y="92937"/>
                      <a:pt x="39794" y="85054"/>
                    </a:cubicBezTo>
                    <a:cubicBezTo>
                      <a:pt x="52634" y="77172"/>
                      <a:pt x="67764" y="73103"/>
                      <a:pt x="85181" y="73103"/>
                    </a:cubicBezTo>
                    <a:cubicBezTo>
                      <a:pt x="95225" y="73103"/>
                      <a:pt x="104252" y="74120"/>
                      <a:pt x="112516" y="76282"/>
                    </a:cubicBezTo>
                    <a:lnTo>
                      <a:pt x="112516" y="21359"/>
                    </a:lnTo>
                    <a:lnTo>
                      <a:pt x="82511" y="17799"/>
                    </a:lnTo>
                    <a:lnTo>
                      <a:pt x="82511" y="5340"/>
                    </a:lnTo>
                    <a:lnTo>
                      <a:pt x="135400" y="0"/>
                    </a:lnTo>
                    <a:lnTo>
                      <a:pt x="136290" y="0"/>
                    </a:lnTo>
                    <a:lnTo>
                      <a:pt x="142774" y="4704"/>
                    </a:lnTo>
                    <a:lnTo>
                      <a:pt x="142774" y="225667"/>
                    </a:lnTo>
                    <a:lnTo>
                      <a:pt x="159810" y="225667"/>
                    </a:lnTo>
                    <a:lnTo>
                      <a:pt x="159810" y="239270"/>
                    </a:lnTo>
                    <a:cubicBezTo>
                      <a:pt x="153581" y="240669"/>
                      <a:pt x="148114" y="241686"/>
                      <a:pt x="143537" y="242449"/>
                    </a:cubicBezTo>
                    <a:cubicBezTo>
                      <a:pt x="138960" y="243212"/>
                      <a:pt x="134129" y="243593"/>
                      <a:pt x="129043" y="243593"/>
                    </a:cubicBezTo>
                    <a:cubicBezTo>
                      <a:pt x="123958" y="243593"/>
                      <a:pt x="120271" y="242703"/>
                      <a:pt x="118109" y="240923"/>
                    </a:cubicBezTo>
                    <a:cubicBezTo>
                      <a:pt x="115948" y="239143"/>
                      <a:pt x="114931" y="235456"/>
                      <a:pt x="114931" y="229735"/>
                    </a:cubicBezTo>
                    <a:lnTo>
                      <a:pt x="114931" y="220327"/>
                    </a:lnTo>
                    <a:cubicBezTo>
                      <a:pt x="109464" y="226938"/>
                      <a:pt x="102217" y="232532"/>
                      <a:pt x="93318" y="237109"/>
                    </a:cubicBezTo>
                    <a:cubicBezTo>
                      <a:pt x="84418" y="241686"/>
                      <a:pt x="74756" y="243847"/>
                      <a:pt x="64331" y="243847"/>
                    </a:cubicBezTo>
                    <a:cubicBezTo>
                      <a:pt x="52634" y="243974"/>
                      <a:pt x="41828" y="240923"/>
                      <a:pt x="32038" y="235075"/>
                    </a:cubicBezTo>
                    <a:close/>
                    <a:moveTo>
                      <a:pt x="97641" y="217911"/>
                    </a:moveTo>
                    <a:cubicBezTo>
                      <a:pt x="104252" y="214479"/>
                      <a:pt x="109337" y="210538"/>
                      <a:pt x="112643" y="205961"/>
                    </a:cubicBezTo>
                    <a:lnTo>
                      <a:pt x="112643" y="98403"/>
                    </a:lnTo>
                    <a:cubicBezTo>
                      <a:pt x="111117" y="95988"/>
                      <a:pt x="107430" y="93954"/>
                      <a:pt x="101582" y="92047"/>
                    </a:cubicBezTo>
                    <a:cubicBezTo>
                      <a:pt x="95734" y="90140"/>
                      <a:pt x="89631" y="89250"/>
                      <a:pt x="83147" y="89250"/>
                    </a:cubicBezTo>
                    <a:cubicBezTo>
                      <a:pt x="67891" y="89250"/>
                      <a:pt x="55686" y="95098"/>
                      <a:pt x="46532" y="106794"/>
                    </a:cubicBezTo>
                    <a:cubicBezTo>
                      <a:pt x="37378" y="118491"/>
                      <a:pt x="32801" y="136417"/>
                      <a:pt x="32801" y="160700"/>
                    </a:cubicBezTo>
                    <a:cubicBezTo>
                      <a:pt x="32801" y="181805"/>
                      <a:pt x="36869" y="197570"/>
                      <a:pt x="44879" y="207741"/>
                    </a:cubicBezTo>
                    <a:cubicBezTo>
                      <a:pt x="52889" y="217911"/>
                      <a:pt x="63314" y="222997"/>
                      <a:pt x="76027" y="222997"/>
                    </a:cubicBezTo>
                    <a:cubicBezTo>
                      <a:pt x="83783" y="222997"/>
                      <a:pt x="90902" y="221344"/>
                      <a:pt x="97641" y="21791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DDF774F2-67DA-87E7-A7B5-6945EC9785C7}"/>
                  </a:ext>
                </a:extLst>
              </p:cNvPr>
              <p:cNvSpPr/>
              <p:nvPr/>
            </p:nvSpPr>
            <p:spPr>
              <a:xfrm>
                <a:off x="3702769" y="1578445"/>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8"/>
                      <a:pt x="0" y="85563"/>
                    </a:cubicBezTo>
                    <a:cubicBezTo>
                      <a:pt x="0" y="68526"/>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6"/>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4"/>
                      <a:pt x="106921" y="164387"/>
                    </a:cubicBezTo>
                    <a:cubicBezTo>
                      <a:pt x="95734" y="168710"/>
                      <a:pt x="84418" y="170871"/>
                      <a:pt x="72849" y="170871"/>
                    </a:cubicBezTo>
                    <a:cubicBezTo>
                      <a:pt x="49202" y="170871"/>
                      <a:pt x="31148" y="163116"/>
                      <a:pt x="18689" y="147605"/>
                    </a:cubicBezTo>
                    <a:close/>
                    <a:moveTo>
                      <a:pt x="102853" y="70306"/>
                    </a:moveTo>
                    <a:cubicBezTo>
                      <a:pt x="103489" y="66238"/>
                      <a:pt x="103743" y="62042"/>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A4EB53D9-6BF9-23D4-F81D-2F3A2BB5FA6B}"/>
                  </a:ext>
                </a:extLst>
              </p:cNvPr>
              <p:cNvSpPr/>
              <p:nvPr/>
            </p:nvSpPr>
            <p:spPr>
              <a:xfrm>
                <a:off x="2202689" y="1857764"/>
                <a:ext cx="145062" cy="223846"/>
              </a:xfrm>
              <a:custGeom>
                <a:avLst/>
                <a:gdLst>
                  <a:gd name="connsiteX0" fmla="*/ 39667 w 145062"/>
                  <a:gd name="connsiteY0" fmla="*/ 221471 h 223846"/>
                  <a:gd name="connsiteX1" fmla="*/ 13222 w 145062"/>
                  <a:gd name="connsiteY1" fmla="*/ 214479 h 223846"/>
                  <a:gd name="connsiteX2" fmla="*/ 0 w 145062"/>
                  <a:gd name="connsiteY2" fmla="*/ 210919 h 223846"/>
                  <a:gd name="connsiteX3" fmla="*/ 2416 w 145062"/>
                  <a:gd name="connsiteY3" fmla="*/ 157776 h 223846"/>
                  <a:gd name="connsiteX4" fmla="*/ 21232 w 145062"/>
                  <a:gd name="connsiteY4" fmla="*/ 157776 h 223846"/>
                  <a:gd name="connsiteX5" fmla="*/ 26190 w 145062"/>
                  <a:gd name="connsiteY5" fmla="*/ 195917 h 223846"/>
                  <a:gd name="connsiteX6" fmla="*/ 42464 w 145062"/>
                  <a:gd name="connsiteY6" fmla="*/ 204308 h 223846"/>
                  <a:gd name="connsiteX7" fmla="*/ 67255 w 145062"/>
                  <a:gd name="connsiteY7" fmla="*/ 207995 h 223846"/>
                  <a:gd name="connsiteX8" fmla="*/ 101200 w 145062"/>
                  <a:gd name="connsiteY8" fmla="*/ 197951 h 223846"/>
                  <a:gd name="connsiteX9" fmla="*/ 112770 w 145062"/>
                  <a:gd name="connsiteY9" fmla="*/ 170363 h 223846"/>
                  <a:gd name="connsiteX10" fmla="*/ 106413 w 145062"/>
                  <a:gd name="connsiteY10" fmla="*/ 150656 h 223846"/>
                  <a:gd name="connsiteX11" fmla="*/ 89631 w 145062"/>
                  <a:gd name="connsiteY11" fmla="*/ 136544 h 223846"/>
                  <a:gd name="connsiteX12" fmla="*/ 61025 w 145062"/>
                  <a:gd name="connsiteY12" fmla="*/ 122686 h 223846"/>
                  <a:gd name="connsiteX13" fmla="*/ 32420 w 145062"/>
                  <a:gd name="connsiteY13" fmla="*/ 107684 h 223846"/>
                  <a:gd name="connsiteX14" fmla="*/ 11315 w 145062"/>
                  <a:gd name="connsiteY14" fmla="*/ 87215 h 223846"/>
                  <a:gd name="connsiteX15" fmla="*/ 2288 w 145062"/>
                  <a:gd name="connsiteY15" fmla="*/ 56448 h 223846"/>
                  <a:gd name="connsiteX16" fmla="*/ 10934 w 145062"/>
                  <a:gd name="connsiteY16" fmla="*/ 27461 h 223846"/>
                  <a:gd name="connsiteX17" fmla="*/ 35852 w 145062"/>
                  <a:gd name="connsiteY17" fmla="*/ 7374 h 223846"/>
                  <a:gd name="connsiteX18" fmla="*/ 73866 w 145062"/>
                  <a:gd name="connsiteY18" fmla="*/ 0 h 223846"/>
                  <a:gd name="connsiteX19" fmla="*/ 97768 w 145062"/>
                  <a:gd name="connsiteY19" fmla="*/ 2034 h 223846"/>
                  <a:gd name="connsiteX20" fmla="*/ 121415 w 145062"/>
                  <a:gd name="connsiteY20" fmla="*/ 7628 h 223846"/>
                  <a:gd name="connsiteX21" fmla="*/ 131459 w 145062"/>
                  <a:gd name="connsiteY21" fmla="*/ 10298 h 223846"/>
                  <a:gd name="connsiteX22" fmla="*/ 129679 w 145062"/>
                  <a:gd name="connsiteY22" fmla="*/ 59627 h 223846"/>
                  <a:gd name="connsiteX23" fmla="*/ 111753 w 145062"/>
                  <a:gd name="connsiteY23" fmla="*/ 59627 h 223846"/>
                  <a:gd name="connsiteX24" fmla="*/ 105904 w 145062"/>
                  <a:gd name="connsiteY24" fmla="*/ 23520 h 223846"/>
                  <a:gd name="connsiteX25" fmla="*/ 93699 w 145062"/>
                  <a:gd name="connsiteY25" fmla="*/ 17926 h 223846"/>
                  <a:gd name="connsiteX26" fmla="*/ 73612 w 145062"/>
                  <a:gd name="connsiteY26" fmla="*/ 15256 h 223846"/>
                  <a:gd name="connsiteX27" fmla="*/ 42845 w 145062"/>
                  <a:gd name="connsiteY27" fmla="*/ 23774 h 223846"/>
                  <a:gd name="connsiteX28" fmla="*/ 32420 w 145062"/>
                  <a:gd name="connsiteY28" fmla="*/ 48439 h 223846"/>
                  <a:gd name="connsiteX29" fmla="*/ 38777 w 145062"/>
                  <a:gd name="connsiteY29" fmla="*/ 68145 h 223846"/>
                  <a:gd name="connsiteX30" fmla="*/ 54541 w 145062"/>
                  <a:gd name="connsiteY30" fmla="*/ 81621 h 223846"/>
                  <a:gd name="connsiteX31" fmla="*/ 84546 w 145062"/>
                  <a:gd name="connsiteY31" fmla="*/ 96878 h 223846"/>
                  <a:gd name="connsiteX32" fmla="*/ 115694 w 145062"/>
                  <a:gd name="connsiteY32" fmla="*/ 113278 h 223846"/>
                  <a:gd name="connsiteX33" fmla="*/ 136417 w 145062"/>
                  <a:gd name="connsiteY33" fmla="*/ 132476 h 223846"/>
                  <a:gd name="connsiteX34" fmla="*/ 145062 w 145062"/>
                  <a:gd name="connsiteY34" fmla="*/ 160827 h 223846"/>
                  <a:gd name="connsiteX35" fmla="*/ 136417 w 145062"/>
                  <a:gd name="connsiteY35" fmla="*/ 190832 h 223846"/>
                  <a:gd name="connsiteX36" fmla="*/ 109973 w 145062"/>
                  <a:gd name="connsiteY36" fmla="*/ 214479 h 223846"/>
                  <a:gd name="connsiteX37" fmla="*/ 66874 w 145062"/>
                  <a:gd name="connsiteY37" fmla="*/ 223760 h 223846"/>
                  <a:gd name="connsiteX38" fmla="*/ 39667 w 145062"/>
                  <a:gd name="connsiteY38" fmla="*/ 221471 h 2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062" h="223846">
                    <a:moveTo>
                      <a:pt x="39667" y="221471"/>
                    </a:moveTo>
                    <a:cubicBezTo>
                      <a:pt x="31657" y="219691"/>
                      <a:pt x="22757" y="217403"/>
                      <a:pt x="13222" y="214479"/>
                    </a:cubicBezTo>
                    <a:cubicBezTo>
                      <a:pt x="7374" y="212317"/>
                      <a:pt x="2924" y="211173"/>
                      <a:pt x="0" y="210919"/>
                    </a:cubicBezTo>
                    <a:lnTo>
                      <a:pt x="2416" y="157776"/>
                    </a:lnTo>
                    <a:lnTo>
                      <a:pt x="21232" y="157776"/>
                    </a:lnTo>
                    <a:lnTo>
                      <a:pt x="26190" y="195917"/>
                    </a:lnTo>
                    <a:cubicBezTo>
                      <a:pt x="29496" y="199095"/>
                      <a:pt x="34962" y="201892"/>
                      <a:pt x="42464" y="204308"/>
                    </a:cubicBezTo>
                    <a:cubicBezTo>
                      <a:pt x="49965" y="206724"/>
                      <a:pt x="58228" y="207995"/>
                      <a:pt x="67255" y="207995"/>
                    </a:cubicBezTo>
                    <a:cubicBezTo>
                      <a:pt x="82130" y="207995"/>
                      <a:pt x="93445" y="204689"/>
                      <a:pt x="101200" y="197951"/>
                    </a:cubicBezTo>
                    <a:cubicBezTo>
                      <a:pt x="108956" y="191340"/>
                      <a:pt x="112770" y="182059"/>
                      <a:pt x="112770" y="170363"/>
                    </a:cubicBezTo>
                    <a:cubicBezTo>
                      <a:pt x="112770" y="162734"/>
                      <a:pt x="110608" y="156123"/>
                      <a:pt x="106413" y="150656"/>
                    </a:cubicBezTo>
                    <a:cubicBezTo>
                      <a:pt x="102218" y="145190"/>
                      <a:pt x="96624" y="140485"/>
                      <a:pt x="89631" y="136544"/>
                    </a:cubicBezTo>
                    <a:cubicBezTo>
                      <a:pt x="82639" y="132603"/>
                      <a:pt x="73103" y="128026"/>
                      <a:pt x="61025" y="122686"/>
                    </a:cubicBezTo>
                    <a:cubicBezTo>
                      <a:pt x="50092" y="117855"/>
                      <a:pt x="40429" y="112770"/>
                      <a:pt x="32420" y="107684"/>
                    </a:cubicBezTo>
                    <a:cubicBezTo>
                      <a:pt x="24283" y="102599"/>
                      <a:pt x="17291" y="95734"/>
                      <a:pt x="11315" y="87215"/>
                    </a:cubicBezTo>
                    <a:cubicBezTo>
                      <a:pt x="5340" y="78697"/>
                      <a:pt x="2288" y="68399"/>
                      <a:pt x="2288" y="56448"/>
                    </a:cubicBezTo>
                    <a:cubicBezTo>
                      <a:pt x="2288" y="45642"/>
                      <a:pt x="5213" y="35980"/>
                      <a:pt x="10934" y="27461"/>
                    </a:cubicBezTo>
                    <a:cubicBezTo>
                      <a:pt x="16655" y="18943"/>
                      <a:pt x="25046" y="12205"/>
                      <a:pt x="35852" y="7374"/>
                    </a:cubicBezTo>
                    <a:cubicBezTo>
                      <a:pt x="46659" y="2543"/>
                      <a:pt x="59373" y="0"/>
                      <a:pt x="73866" y="0"/>
                    </a:cubicBezTo>
                    <a:cubicBezTo>
                      <a:pt x="82893" y="0"/>
                      <a:pt x="90902" y="636"/>
                      <a:pt x="97768" y="2034"/>
                    </a:cubicBezTo>
                    <a:cubicBezTo>
                      <a:pt x="104633" y="3433"/>
                      <a:pt x="112643" y="5213"/>
                      <a:pt x="121415" y="7628"/>
                    </a:cubicBezTo>
                    <a:cubicBezTo>
                      <a:pt x="125356" y="9027"/>
                      <a:pt x="128662" y="9917"/>
                      <a:pt x="131459" y="10298"/>
                    </a:cubicBezTo>
                    <a:lnTo>
                      <a:pt x="129679" y="59627"/>
                    </a:lnTo>
                    <a:lnTo>
                      <a:pt x="111753" y="59627"/>
                    </a:lnTo>
                    <a:lnTo>
                      <a:pt x="105904" y="23520"/>
                    </a:lnTo>
                    <a:cubicBezTo>
                      <a:pt x="103997" y="21613"/>
                      <a:pt x="99929" y="19706"/>
                      <a:pt x="93699" y="17926"/>
                    </a:cubicBezTo>
                    <a:cubicBezTo>
                      <a:pt x="87470" y="16146"/>
                      <a:pt x="80859" y="15256"/>
                      <a:pt x="73612" y="15256"/>
                    </a:cubicBezTo>
                    <a:cubicBezTo>
                      <a:pt x="60135" y="15256"/>
                      <a:pt x="49837" y="18053"/>
                      <a:pt x="42845" y="23774"/>
                    </a:cubicBezTo>
                    <a:cubicBezTo>
                      <a:pt x="35852" y="29496"/>
                      <a:pt x="32420" y="37632"/>
                      <a:pt x="32420" y="48439"/>
                    </a:cubicBezTo>
                    <a:cubicBezTo>
                      <a:pt x="32420" y="56321"/>
                      <a:pt x="34581" y="62805"/>
                      <a:pt x="38777" y="68145"/>
                    </a:cubicBezTo>
                    <a:cubicBezTo>
                      <a:pt x="42972" y="73485"/>
                      <a:pt x="48185" y="77934"/>
                      <a:pt x="54541" y="81621"/>
                    </a:cubicBezTo>
                    <a:cubicBezTo>
                      <a:pt x="60771" y="85308"/>
                      <a:pt x="70815" y="90394"/>
                      <a:pt x="84546" y="96878"/>
                    </a:cubicBezTo>
                    <a:cubicBezTo>
                      <a:pt x="97259" y="102980"/>
                      <a:pt x="107684" y="108447"/>
                      <a:pt x="115694" y="113278"/>
                    </a:cubicBezTo>
                    <a:cubicBezTo>
                      <a:pt x="123704" y="118110"/>
                      <a:pt x="130569" y="124593"/>
                      <a:pt x="136417" y="132476"/>
                    </a:cubicBezTo>
                    <a:cubicBezTo>
                      <a:pt x="142138" y="140358"/>
                      <a:pt x="145062" y="149894"/>
                      <a:pt x="145062" y="160827"/>
                    </a:cubicBezTo>
                    <a:cubicBezTo>
                      <a:pt x="145062" y="171253"/>
                      <a:pt x="142138" y="181169"/>
                      <a:pt x="136417" y="190832"/>
                    </a:cubicBezTo>
                    <a:cubicBezTo>
                      <a:pt x="130569" y="200494"/>
                      <a:pt x="121797" y="208376"/>
                      <a:pt x="109973" y="214479"/>
                    </a:cubicBezTo>
                    <a:cubicBezTo>
                      <a:pt x="98149" y="220709"/>
                      <a:pt x="83783" y="223760"/>
                      <a:pt x="66874" y="223760"/>
                    </a:cubicBezTo>
                    <a:cubicBezTo>
                      <a:pt x="56703" y="224141"/>
                      <a:pt x="47676" y="223251"/>
                      <a:pt x="39667" y="2214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25560015-393E-02C1-C6D0-06A170F1EA28}"/>
                  </a:ext>
                </a:extLst>
              </p:cNvPr>
              <p:cNvSpPr/>
              <p:nvPr/>
            </p:nvSpPr>
            <p:spPr>
              <a:xfrm>
                <a:off x="237190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535"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4" y="32674"/>
                    </a:cubicBezTo>
                    <a:cubicBezTo>
                      <a:pt x="106286" y="40175"/>
                      <a:pt x="100692" y="46023"/>
                      <a:pt x="93318" y="50473"/>
                    </a:cubicBezTo>
                    <a:cubicBezTo>
                      <a:pt x="85944" y="54923"/>
                      <a:pt x="77553" y="57084"/>
                      <a:pt x="68145" y="57084"/>
                    </a:cubicBezTo>
                    <a:cubicBezTo>
                      <a:pt x="58228" y="57084"/>
                      <a:pt x="49456"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128" y="233931"/>
                      <a:pt x="72976"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60EB0214-6ED3-8E1A-6651-EE1EC5CB246E}"/>
                  </a:ext>
                </a:extLst>
              </p:cNvPr>
              <p:cNvSpPr/>
              <p:nvPr/>
            </p:nvSpPr>
            <p:spPr>
              <a:xfrm>
                <a:off x="2533625" y="1911542"/>
                <a:ext cx="177609" cy="167056"/>
              </a:xfrm>
              <a:custGeom>
                <a:avLst/>
                <a:gdLst>
                  <a:gd name="connsiteX0" fmla="*/ 21105 w 177609"/>
                  <a:gd name="connsiteY0" fmla="*/ 26572 h 167056"/>
                  <a:gd name="connsiteX1" fmla="*/ 0 w 177609"/>
                  <a:gd name="connsiteY1" fmla="*/ 21232 h 167056"/>
                  <a:gd name="connsiteX2" fmla="*/ 0 w 177609"/>
                  <a:gd name="connsiteY2" fmla="*/ 5340 h 167056"/>
                  <a:gd name="connsiteX3" fmla="*/ 42082 w 177609"/>
                  <a:gd name="connsiteY3" fmla="*/ 0 h 167056"/>
                  <a:gd name="connsiteX4" fmla="*/ 42972 w 177609"/>
                  <a:gd name="connsiteY4" fmla="*/ 0 h 167056"/>
                  <a:gd name="connsiteX5" fmla="*/ 49202 w 177609"/>
                  <a:gd name="connsiteY5" fmla="*/ 5340 h 167056"/>
                  <a:gd name="connsiteX6" fmla="*/ 49202 w 177609"/>
                  <a:gd name="connsiteY6" fmla="*/ 17672 h 167056"/>
                  <a:gd name="connsiteX7" fmla="*/ 48948 w 177609"/>
                  <a:gd name="connsiteY7" fmla="*/ 24792 h 167056"/>
                  <a:gd name="connsiteX8" fmla="*/ 76917 w 177609"/>
                  <a:gd name="connsiteY8" fmla="*/ 7755 h 167056"/>
                  <a:gd name="connsiteX9" fmla="*/ 110100 w 177609"/>
                  <a:gd name="connsiteY9" fmla="*/ 127 h 167056"/>
                  <a:gd name="connsiteX10" fmla="*/ 138706 w 177609"/>
                  <a:gd name="connsiteY10" fmla="*/ 7120 h 167056"/>
                  <a:gd name="connsiteX11" fmla="*/ 152945 w 177609"/>
                  <a:gd name="connsiteY11" fmla="*/ 28733 h 167056"/>
                  <a:gd name="connsiteX12" fmla="*/ 157013 w 177609"/>
                  <a:gd name="connsiteY12" fmla="*/ 68018 h 167056"/>
                  <a:gd name="connsiteX13" fmla="*/ 157013 w 177609"/>
                  <a:gd name="connsiteY13" fmla="*/ 150275 h 167056"/>
                  <a:gd name="connsiteX14" fmla="*/ 177609 w 177609"/>
                  <a:gd name="connsiteY14" fmla="*/ 152309 h 167056"/>
                  <a:gd name="connsiteX15" fmla="*/ 177609 w 177609"/>
                  <a:gd name="connsiteY15" fmla="*/ 167057 h 167056"/>
                  <a:gd name="connsiteX16" fmla="*/ 107939 w 177609"/>
                  <a:gd name="connsiteY16" fmla="*/ 167057 h 167056"/>
                  <a:gd name="connsiteX17" fmla="*/ 107939 w 177609"/>
                  <a:gd name="connsiteY17" fmla="*/ 152691 h 167056"/>
                  <a:gd name="connsiteX18" fmla="*/ 126119 w 177609"/>
                  <a:gd name="connsiteY18" fmla="*/ 150402 h 167056"/>
                  <a:gd name="connsiteX19" fmla="*/ 126119 w 177609"/>
                  <a:gd name="connsiteY19" fmla="*/ 67764 h 167056"/>
                  <a:gd name="connsiteX20" fmla="*/ 123831 w 177609"/>
                  <a:gd name="connsiteY20" fmla="*/ 40556 h 167056"/>
                  <a:gd name="connsiteX21" fmla="*/ 115058 w 177609"/>
                  <a:gd name="connsiteY21" fmla="*/ 25809 h 167056"/>
                  <a:gd name="connsiteX22" fmla="*/ 96242 w 177609"/>
                  <a:gd name="connsiteY22" fmla="*/ 20977 h 167056"/>
                  <a:gd name="connsiteX23" fmla="*/ 73612 w 177609"/>
                  <a:gd name="connsiteY23" fmla="*/ 26317 h 167056"/>
                  <a:gd name="connsiteX24" fmla="*/ 52126 w 177609"/>
                  <a:gd name="connsiteY24" fmla="*/ 38649 h 167056"/>
                  <a:gd name="connsiteX25" fmla="*/ 52126 w 177609"/>
                  <a:gd name="connsiteY25" fmla="*/ 150021 h 167056"/>
                  <a:gd name="connsiteX26" fmla="*/ 72086 w 177609"/>
                  <a:gd name="connsiteY26" fmla="*/ 152691 h 167056"/>
                  <a:gd name="connsiteX27" fmla="*/ 72086 w 177609"/>
                  <a:gd name="connsiteY27" fmla="*/ 167057 h 167056"/>
                  <a:gd name="connsiteX28" fmla="*/ 2670 w 177609"/>
                  <a:gd name="connsiteY28" fmla="*/ 167057 h 167056"/>
                  <a:gd name="connsiteX29" fmla="*/ 2670 w 177609"/>
                  <a:gd name="connsiteY29" fmla="*/ 152691 h 167056"/>
                  <a:gd name="connsiteX30" fmla="*/ 21232 w 177609"/>
                  <a:gd name="connsiteY30" fmla="*/ 150021 h 167056"/>
                  <a:gd name="connsiteX31" fmla="*/ 21232 w 177609"/>
                  <a:gd name="connsiteY31" fmla="*/ 26572 h 1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6">
                    <a:moveTo>
                      <a:pt x="21105" y="26572"/>
                    </a:moveTo>
                    <a:lnTo>
                      <a:pt x="0" y="21232"/>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2"/>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09D367DD-2DE4-9A65-165D-71E96531F542}"/>
                  </a:ext>
                </a:extLst>
              </p:cNvPr>
              <p:cNvSpPr/>
              <p:nvPr/>
            </p:nvSpPr>
            <p:spPr>
              <a:xfrm>
                <a:off x="273195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3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0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3"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6"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0"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5" y="25173"/>
                      <a:pt x="110354"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2" y="170744"/>
                      <a:pt x="49456" y="177228"/>
                    </a:cubicBezTo>
                    <a:cubicBezTo>
                      <a:pt x="38522" y="183839"/>
                      <a:pt x="33183" y="192357"/>
                      <a:pt x="33183" y="202909"/>
                    </a:cubicBezTo>
                    <a:cubicBezTo>
                      <a:pt x="33183" y="213462"/>
                      <a:pt x="35725" y="221217"/>
                      <a:pt x="40938" y="226302"/>
                    </a:cubicBezTo>
                    <a:cubicBezTo>
                      <a:pt x="46150"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3416BC7F-8A5A-D1CE-B859-395267CDCABF}"/>
                  </a:ext>
                </a:extLst>
              </p:cNvPr>
              <p:cNvSpPr/>
              <p:nvPr/>
            </p:nvSpPr>
            <p:spPr>
              <a:xfrm>
                <a:off x="2892911" y="1873147"/>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4"/>
                      <a:pt x="63187" y="208376"/>
                      <a:pt x="54669" y="208376"/>
                    </a:cubicBezTo>
                    <a:cubicBezTo>
                      <a:pt x="43226"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E1D9AAD5-8A84-F38A-FA1A-DF525BF8B576}"/>
                  </a:ext>
                </a:extLst>
              </p:cNvPr>
              <p:cNvSpPr/>
              <p:nvPr/>
            </p:nvSpPr>
            <p:spPr>
              <a:xfrm>
                <a:off x="3016361" y="1911924"/>
                <a:ext cx="144426" cy="169853"/>
              </a:xfrm>
              <a:custGeom>
                <a:avLst/>
                <a:gdLst>
                  <a:gd name="connsiteX0" fmla="*/ 27843 w 144426"/>
                  <a:gd name="connsiteY0" fmla="*/ 81876 h 169853"/>
                  <a:gd name="connsiteX1" fmla="*/ 97768 w 144426"/>
                  <a:gd name="connsiteY1" fmla="*/ 67891 h 169853"/>
                  <a:gd name="connsiteX2" fmla="*/ 97768 w 144426"/>
                  <a:gd name="connsiteY2" fmla="*/ 59627 h 169853"/>
                  <a:gd name="connsiteX3" fmla="*/ 94844 w 144426"/>
                  <a:gd name="connsiteY3" fmla="*/ 37887 h 169853"/>
                  <a:gd name="connsiteX4" fmla="*/ 84673 w 144426"/>
                  <a:gd name="connsiteY4" fmla="*/ 26317 h 169853"/>
                  <a:gd name="connsiteX5" fmla="*/ 64204 w 144426"/>
                  <a:gd name="connsiteY5" fmla="*/ 22630 h 169853"/>
                  <a:gd name="connsiteX6" fmla="*/ 37251 w 144426"/>
                  <a:gd name="connsiteY6" fmla="*/ 26826 h 169853"/>
                  <a:gd name="connsiteX7" fmla="*/ 13604 w 144426"/>
                  <a:gd name="connsiteY7" fmla="*/ 37251 h 169853"/>
                  <a:gd name="connsiteX8" fmla="*/ 6230 w 144426"/>
                  <a:gd name="connsiteY8" fmla="*/ 21995 h 169853"/>
                  <a:gd name="connsiteX9" fmla="*/ 20342 w 144426"/>
                  <a:gd name="connsiteY9" fmla="*/ 13476 h 169853"/>
                  <a:gd name="connsiteX10" fmla="*/ 44116 w 144426"/>
                  <a:gd name="connsiteY10" fmla="*/ 4068 h 169853"/>
                  <a:gd name="connsiteX11" fmla="*/ 71196 w 144426"/>
                  <a:gd name="connsiteY11" fmla="*/ 0 h 169853"/>
                  <a:gd name="connsiteX12" fmla="*/ 104252 w 144426"/>
                  <a:gd name="connsiteY12" fmla="*/ 5721 h 169853"/>
                  <a:gd name="connsiteX13" fmla="*/ 121797 w 144426"/>
                  <a:gd name="connsiteY13" fmla="*/ 24029 h 169853"/>
                  <a:gd name="connsiteX14" fmla="*/ 127136 w 144426"/>
                  <a:gd name="connsiteY14" fmla="*/ 57847 h 169853"/>
                  <a:gd name="connsiteX15" fmla="*/ 127136 w 144426"/>
                  <a:gd name="connsiteY15" fmla="*/ 152182 h 169853"/>
                  <a:gd name="connsiteX16" fmla="*/ 144427 w 144426"/>
                  <a:gd name="connsiteY16" fmla="*/ 152182 h 169853"/>
                  <a:gd name="connsiteX17" fmla="*/ 144427 w 144426"/>
                  <a:gd name="connsiteY17" fmla="*/ 165150 h 169853"/>
                  <a:gd name="connsiteX18" fmla="*/ 129552 w 144426"/>
                  <a:gd name="connsiteY18" fmla="*/ 168074 h 169853"/>
                  <a:gd name="connsiteX19" fmla="*/ 113787 w 144426"/>
                  <a:gd name="connsiteY19" fmla="*/ 169600 h 169853"/>
                  <a:gd name="connsiteX20" fmla="*/ 102599 w 144426"/>
                  <a:gd name="connsiteY20" fmla="*/ 167057 h 169853"/>
                  <a:gd name="connsiteX21" fmla="*/ 99675 w 144426"/>
                  <a:gd name="connsiteY21" fmla="*/ 155996 h 169853"/>
                  <a:gd name="connsiteX22" fmla="*/ 99675 w 144426"/>
                  <a:gd name="connsiteY22" fmla="*/ 146334 h 169853"/>
                  <a:gd name="connsiteX23" fmla="*/ 78062 w 144426"/>
                  <a:gd name="connsiteY23" fmla="*/ 162480 h 169853"/>
                  <a:gd name="connsiteX24" fmla="*/ 49075 w 144426"/>
                  <a:gd name="connsiteY24" fmla="*/ 169854 h 169853"/>
                  <a:gd name="connsiteX25" fmla="*/ 13985 w 144426"/>
                  <a:gd name="connsiteY25" fmla="*/ 157649 h 169853"/>
                  <a:gd name="connsiteX26" fmla="*/ 0 w 144426"/>
                  <a:gd name="connsiteY26" fmla="*/ 122559 h 169853"/>
                  <a:gd name="connsiteX27" fmla="*/ 27843 w 144426"/>
                  <a:gd name="connsiteY27" fmla="*/ 81876 h 169853"/>
                  <a:gd name="connsiteX28" fmla="*/ 79587 w 144426"/>
                  <a:gd name="connsiteY28" fmla="*/ 145190 h 169853"/>
                  <a:gd name="connsiteX29" fmla="*/ 97768 w 144426"/>
                  <a:gd name="connsiteY29" fmla="*/ 134002 h 169853"/>
                  <a:gd name="connsiteX30" fmla="*/ 97768 w 144426"/>
                  <a:gd name="connsiteY30" fmla="*/ 83401 h 169853"/>
                  <a:gd name="connsiteX31" fmla="*/ 49456 w 144426"/>
                  <a:gd name="connsiteY31" fmla="*/ 93191 h 169853"/>
                  <a:gd name="connsiteX32" fmla="*/ 33183 w 144426"/>
                  <a:gd name="connsiteY32" fmla="*/ 118872 h 169853"/>
                  <a:gd name="connsiteX33" fmla="*/ 40938 w 144426"/>
                  <a:gd name="connsiteY33" fmla="*/ 142265 h 169853"/>
                  <a:gd name="connsiteX34" fmla="*/ 61915 w 144426"/>
                  <a:gd name="connsiteY34" fmla="*/ 149766 h 169853"/>
                  <a:gd name="connsiteX35" fmla="*/ 79587 w 144426"/>
                  <a:gd name="connsiteY35" fmla="*/ 14519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3">
                    <a:moveTo>
                      <a:pt x="27843" y="81876"/>
                    </a:moveTo>
                    <a:cubicBezTo>
                      <a:pt x="46278" y="73103"/>
                      <a:pt x="69544" y="68526"/>
                      <a:pt x="97768" y="67891"/>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2"/>
                      <a:pt x="13604"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252"/>
                      <a:pt x="9408" y="90648"/>
                      <a:pt x="27843" y="81876"/>
                    </a:cubicBezTo>
                    <a:close/>
                    <a:moveTo>
                      <a:pt x="79587" y="145190"/>
                    </a:moveTo>
                    <a:cubicBezTo>
                      <a:pt x="86198" y="142011"/>
                      <a:pt x="92301" y="138324"/>
                      <a:pt x="97768" y="134002"/>
                    </a:cubicBezTo>
                    <a:lnTo>
                      <a:pt x="97768" y="83401"/>
                    </a:lnTo>
                    <a:cubicBezTo>
                      <a:pt x="76409" y="83401"/>
                      <a:pt x="60263" y="86707"/>
                      <a:pt x="49456" y="93191"/>
                    </a:cubicBezTo>
                    <a:cubicBezTo>
                      <a:pt x="38522" y="99802"/>
                      <a:pt x="33183" y="108320"/>
                      <a:pt x="33183" y="118872"/>
                    </a:cubicBezTo>
                    <a:cubicBezTo>
                      <a:pt x="33183" y="129425"/>
                      <a:pt x="35725" y="137180"/>
                      <a:pt x="40938" y="142265"/>
                    </a:cubicBezTo>
                    <a:cubicBezTo>
                      <a:pt x="46151" y="147224"/>
                      <a:pt x="53143" y="149766"/>
                      <a:pt x="61915" y="149766"/>
                    </a:cubicBezTo>
                    <a:cubicBezTo>
                      <a:pt x="67128" y="149894"/>
                      <a:pt x="72976" y="148368"/>
                      <a:pt x="79587" y="14519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04057CB0-4EEF-8E27-AE10-0B57E1A81875}"/>
                  </a:ext>
                </a:extLst>
              </p:cNvPr>
              <p:cNvSpPr/>
              <p:nvPr/>
            </p:nvSpPr>
            <p:spPr>
              <a:xfrm>
                <a:off x="3177442" y="1873147"/>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4"/>
                      <a:pt x="63187" y="208376"/>
                      <a:pt x="54669" y="208376"/>
                    </a:cubicBezTo>
                    <a:cubicBezTo>
                      <a:pt x="43099"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4F22DC4B-3DFE-E390-CA19-23144E3CF1DB}"/>
                  </a:ext>
                </a:extLst>
              </p:cNvPr>
              <p:cNvSpPr/>
              <p:nvPr/>
            </p:nvSpPr>
            <p:spPr>
              <a:xfrm>
                <a:off x="3300510" y="1911034"/>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9"/>
                      <a:pt x="0" y="85563"/>
                    </a:cubicBezTo>
                    <a:cubicBezTo>
                      <a:pt x="0" y="68527"/>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7"/>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5"/>
                      <a:pt x="106921" y="164387"/>
                    </a:cubicBezTo>
                    <a:cubicBezTo>
                      <a:pt x="95734" y="168710"/>
                      <a:pt x="84418" y="170871"/>
                      <a:pt x="72849" y="170871"/>
                    </a:cubicBezTo>
                    <a:cubicBezTo>
                      <a:pt x="49202" y="170871"/>
                      <a:pt x="31021" y="163116"/>
                      <a:pt x="18689" y="147605"/>
                    </a:cubicBezTo>
                    <a:close/>
                    <a:moveTo>
                      <a:pt x="102853" y="70306"/>
                    </a:moveTo>
                    <a:cubicBezTo>
                      <a:pt x="103489" y="66238"/>
                      <a:pt x="103743" y="62043"/>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D2B7203B-0144-0CA2-ACA6-2526F34B26AA}"/>
                  </a:ext>
                </a:extLst>
              </p:cNvPr>
              <p:cNvSpPr/>
              <p:nvPr/>
            </p:nvSpPr>
            <p:spPr>
              <a:xfrm>
                <a:off x="3531517" y="1858272"/>
                <a:ext cx="169218" cy="220454"/>
              </a:xfrm>
              <a:custGeom>
                <a:avLst/>
                <a:gdLst>
                  <a:gd name="connsiteX0" fmla="*/ 24283 w 169218"/>
                  <a:gd name="connsiteY0" fmla="*/ 20215 h 220454"/>
                  <a:gd name="connsiteX1" fmla="*/ 1399 w 169218"/>
                  <a:gd name="connsiteY1" fmla="*/ 16655 h 220454"/>
                  <a:gd name="connsiteX2" fmla="*/ 1399 w 169218"/>
                  <a:gd name="connsiteY2" fmla="*/ 2034 h 220454"/>
                  <a:gd name="connsiteX3" fmla="*/ 40429 w 169218"/>
                  <a:gd name="connsiteY3" fmla="*/ 2034 h 220454"/>
                  <a:gd name="connsiteX4" fmla="*/ 61280 w 169218"/>
                  <a:gd name="connsiteY4" fmla="*/ 1144 h 220454"/>
                  <a:gd name="connsiteX5" fmla="*/ 91284 w 169218"/>
                  <a:gd name="connsiteY5" fmla="*/ 0 h 220454"/>
                  <a:gd name="connsiteX6" fmla="*/ 151546 w 169218"/>
                  <a:gd name="connsiteY6" fmla="*/ 15892 h 220454"/>
                  <a:gd name="connsiteX7" fmla="*/ 169218 w 169218"/>
                  <a:gd name="connsiteY7" fmla="*/ 62932 h 220454"/>
                  <a:gd name="connsiteX8" fmla="*/ 158412 w 169218"/>
                  <a:gd name="connsiteY8" fmla="*/ 103743 h 220454"/>
                  <a:gd name="connsiteX9" fmla="*/ 128280 w 169218"/>
                  <a:gd name="connsiteY9" fmla="*/ 130187 h 220454"/>
                  <a:gd name="connsiteX10" fmla="*/ 84037 w 169218"/>
                  <a:gd name="connsiteY10" fmla="*/ 139341 h 220454"/>
                  <a:gd name="connsiteX11" fmla="*/ 66747 w 169218"/>
                  <a:gd name="connsiteY11" fmla="*/ 138960 h 220454"/>
                  <a:gd name="connsiteX12" fmla="*/ 55813 w 169218"/>
                  <a:gd name="connsiteY12" fmla="*/ 138197 h 220454"/>
                  <a:gd name="connsiteX13" fmla="*/ 55813 w 169218"/>
                  <a:gd name="connsiteY13" fmla="*/ 202909 h 220454"/>
                  <a:gd name="connsiteX14" fmla="*/ 96115 w 169218"/>
                  <a:gd name="connsiteY14" fmla="*/ 206088 h 220454"/>
                  <a:gd name="connsiteX15" fmla="*/ 96115 w 169218"/>
                  <a:gd name="connsiteY15" fmla="*/ 220454 h 220454"/>
                  <a:gd name="connsiteX16" fmla="*/ 0 w 169218"/>
                  <a:gd name="connsiteY16" fmla="*/ 220454 h 220454"/>
                  <a:gd name="connsiteX17" fmla="*/ 0 w 169218"/>
                  <a:gd name="connsiteY17" fmla="*/ 206088 h 220454"/>
                  <a:gd name="connsiteX18" fmla="*/ 24410 w 169218"/>
                  <a:gd name="connsiteY18" fmla="*/ 203164 h 220454"/>
                  <a:gd name="connsiteX19" fmla="*/ 24410 w 169218"/>
                  <a:gd name="connsiteY19" fmla="*/ 20215 h 220454"/>
                  <a:gd name="connsiteX20" fmla="*/ 84037 w 169218"/>
                  <a:gd name="connsiteY20" fmla="*/ 123322 h 220454"/>
                  <a:gd name="connsiteX21" fmla="*/ 121797 w 169218"/>
                  <a:gd name="connsiteY21" fmla="*/ 109210 h 220454"/>
                  <a:gd name="connsiteX22" fmla="*/ 136290 w 169218"/>
                  <a:gd name="connsiteY22" fmla="*/ 63060 h 220454"/>
                  <a:gd name="connsiteX23" fmla="*/ 123703 w 169218"/>
                  <a:gd name="connsiteY23" fmla="*/ 26826 h 220454"/>
                  <a:gd name="connsiteX24" fmla="*/ 84291 w 169218"/>
                  <a:gd name="connsiteY24" fmla="*/ 15765 h 220454"/>
                  <a:gd name="connsiteX25" fmla="*/ 64331 w 169218"/>
                  <a:gd name="connsiteY25" fmla="*/ 16909 h 220454"/>
                  <a:gd name="connsiteX26" fmla="*/ 55813 w 169218"/>
                  <a:gd name="connsiteY26" fmla="*/ 17545 h 220454"/>
                  <a:gd name="connsiteX27" fmla="*/ 55813 w 169218"/>
                  <a:gd name="connsiteY27" fmla="*/ 121924 h 220454"/>
                  <a:gd name="connsiteX28" fmla="*/ 84037 w 169218"/>
                  <a:gd name="connsiteY28" fmla="*/ 123322 h 22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9218" h="220454">
                    <a:moveTo>
                      <a:pt x="24283" y="20215"/>
                    </a:moveTo>
                    <a:lnTo>
                      <a:pt x="1399" y="16655"/>
                    </a:lnTo>
                    <a:lnTo>
                      <a:pt x="1399" y="2034"/>
                    </a:lnTo>
                    <a:lnTo>
                      <a:pt x="40429" y="2034"/>
                    </a:lnTo>
                    <a:cubicBezTo>
                      <a:pt x="47422" y="2034"/>
                      <a:pt x="54414" y="1780"/>
                      <a:pt x="61280" y="1144"/>
                    </a:cubicBezTo>
                    <a:cubicBezTo>
                      <a:pt x="71832" y="381"/>
                      <a:pt x="81876" y="0"/>
                      <a:pt x="91284" y="0"/>
                    </a:cubicBezTo>
                    <a:cubicBezTo>
                      <a:pt x="119635" y="254"/>
                      <a:pt x="139723" y="5467"/>
                      <a:pt x="151546" y="15892"/>
                    </a:cubicBezTo>
                    <a:cubicBezTo>
                      <a:pt x="163243" y="26317"/>
                      <a:pt x="169218" y="41955"/>
                      <a:pt x="169218" y="62932"/>
                    </a:cubicBezTo>
                    <a:cubicBezTo>
                      <a:pt x="169218" y="78570"/>
                      <a:pt x="165531" y="92174"/>
                      <a:pt x="158412" y="103743"/>
                    </a:cubicBezTo>
                    <a:cubicBezTo>
                      <a:pt x="151165" y="115313"/>
                      <a:pt x="141121" y="124085"/>
                      <a:pt x="128280" y="130187"/>
                    </a:cubicBezTo>
                    <a:cubicBezTo>
                      <a:pt x="115440" y="136290"/>
                      <a:pt x="100692" y="139341"/>
                      <a:pt x="84037" y="139341"/>
                    </a:cubicBezTo>
                    <a:cubicBezTo>
                      <a:pt x="78316" y="139341"/>
                      <a:pt x="72595" y="139214"/>
                      <a:pt x="66747" y="138960"/>
                    </a:cubicBezTo>
                    <a:cubicBezTo>
                      <a:pt x="60898" y="138706"/>
                      <a:pt x="57211" y="138451"/>
                      <a:pt x="55813" y="138197"/>
                    </a:cubicBezTo>
                    <a:lnTo>
                      <a:pt x="55813" y="202909"/>
                    </a:lnTo>
                    <a:lnTo>
                      <a:pt x="96115" y="206088"/>
                    </a:lnTo>
                    <a:lnTo>
                      <a:pt x="96115" y="220454"/>
                    </a:lnTo>
                    <a:lnTo>
                      <a:pt x="0" y="220454"/>
                    </a:lnTo>
                    <a:lnTo>
                      <a:pt x="0" y="206088"/>
                    </a:lnTo>
                    <a:lnTo>
                      <a:pt x="24410" y="203164"/>
                    </a:lnTo>
                    <a:lnTo>
                      <a:pt x="24410" y="20215"/>
                    </a:lnTo>
                    <a:close/>
                    <a:moveTo>
                      <a:pt x="84037" y="123322"/>
                    </a:moveTo>
                    <a:cubicBezTo>
                      <a:pt x="99548" y="123322"/>
                      <a:pt x="112134" y="118618"/>
                      <a:pt x="121797" y="109210"/>
                    </a:cubicBezTo>
                    <a:cubicBezTo>
                      <a:pt x="131459" y="99802"/>
                      <a:pt x="136290" y="84418"/>
                      <a:pt x="136290" y="63060"/>
                    </a:cubicBezTo>
                    <a:cubicBezTo>
                      <a:pt x="136290" y="46278"/>
                      <a:pt x="132095" y="34073"/>
                      <a:pt x="123703" y="26826"/>
                    </a:cubicBezTo>
                    <a:cubicBezTo>
                      <a:pt x="115312" y="19452"/>
                      <a:pt x="102090" y="15765"/>
                      <a:pt x="84291" y="15765"/>
                    </a:cubicBezTo>
                    <a:cubicBezTo>
                      <a:pt x="78062" y="15765"/>
                      <a:pt x="71323" y="16146"/>
                      <a:pt x="64331" y="16909"/>
                    </a:cubicBezTo>
                    <a:cubicBezTo>
                      <a:pt x="60008" y="17291"/>
                      <a:pt x="57211" y="17545"/>
                      <a:pt x="55813" y="17545"/>
                    </a:cubicBezTo>
                    <a:lnTo>
                      <a:pt x="55813" y="121924"/>
                    </a:lnTo>
                    <a:cubicBezTo>
                      <a:pt x="61280" y="122941"/>
                      <a:pt x="70688" y="123322"/>
                      <a:pt x="84037" y="12332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D9BECC97-ACE6-24DF-0774-E77DEA20B880}"/>
                  </a:ext>
                </a:extLst>
              </p:cNvPr>
              <p:cNvSpPr/>
              <p:nvPr/>
            </p:nvSpPr>
            <p:spPr>
              <a:xfrm>
                <a:off x="3718661" y="191192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4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8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3"/>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5"/>
                      <a:pt x="111626" y="137434"/>
                      <a:pt x="116711" y="132984"/>
                    </a:cubicBezTo>
                    <a:lnTo>
                      <a:pt x="116711" y="21613"/>
                    </a:lnTo>
                    <a:lnTo>
                      <a:pt x="95479" y="16909"/>
                    </a:lnTo>
                    <a:lnTo>
                      <a:pt x="95479" y="3941"/>
                    </a:lnTo>
                    <a:lnTo>
                      <a:pt x="140104" y="127"/>
                    </a:lnTo>
                    <a:lnTo>
                      <a:pt x="140358" y="127"/>
                    </a:lnTo>
                    <a:lnTo>
                      <a:pt x="147097" y="3687"/>
                    </a:lnTo>
                    <a:lnTo>
                      <a:pt x="147097" y="151801"/>
                    </a:lnTo>
                    <a:lnTo>
                      <a:pt x="164768" y="151801"/>
                    </a:lnTo>
                    <a:lnTo>
                      <a:pt x="164514" y="165023"/>
                    </a:lnTo>
                    <a:cubicBezTo>
                      <a:pt x="159047" y="166421"/>
                      <a:pt x="154216" y="167438"/>
                      <a:pt x="150275" y="168201"/>
                    </a:cubicBezTo>
                    <a:cubicBezTo>
                      <a:pt x="146207" y="168964"/>
                      <a:pt x="141630" y="169345"/>
                      <a:pt x="136290" y="169345"/>
                    </a:cubicBezTo>
                    <a:cubicBezTo>
                      <a:pt x="130823" y="169345"/>
                      <a:pt x="126755" y="168201"/>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0" name="Freeform: Shape 50">
                <a:extLst>
                  <a:ext uri="{FF2B5EF4-FFF2-40B4-BE49-F238E27FC236}">
                    <a16:creationId xmlns:a16="http://schemas.microsoft.com/office/drawing/2014/main" id="{7297B6E2-4096-E989-C749-77B245504D3F}"/>
                  </a:ext>
                </a:extLst>
              </p:cNvPr>
              <p:cNvSpPr/>
              <p:nvPr/>
            </p:nvSpPr>
            <p:spPr>
              <a:xfrm>
                <a:off x="3893219" y="1837930"/>
                <a:ext cx="166675" cy="244101"/>
              </a:xfrm>
              <a:custGeom>
                <a:avLst/>
                <a:gdLst>
                  <a:gd name="connsiteX0" fmla="*/ 0 w 166675"/>
                  <a:gd name="connsiteY0" fmla="*/ 5594 h 244101"/>
                  <a:gd name="connsiteX1" fmla="*/ 47040 w 166675"/>
                  <a:gd name="connsiteY1" fmla="*/ 0 h 244101"/>
                  <a:gd name="connsiteX2" fmla="*/ 47676 w 166675"/>
                  <a:gd name="connsiteY2" fmla="*/ 0 h 244101"/>
                  <a:gd name="connsiteX3" fmla="*/ 54414 w 166675"/>
                  <a:gd name="connsiteY3" fmla="*/ 4450 h 244101"/>
                  <a:gd name="connsiteX4" fmla="*/ 54414 w 166675"/>
                  <a:gd name="connsiteY4" fmla="*/ 92937 h 244101"/>
                  <a:gd name="connsiteX5" fmla="*/ 75392 w 166675"/>
                  <a:gd name="connsiteY5" fmla="*/ 78825 h 244101"/>
                  <a:gd name="connsiteX6" fmla="*/ 102599 w 166675"/>
                  <a:gd name="connsiteY6" fmla="*/ 73230 h 244101"/>
                  <a:gd name="connsiteX7" fmla="*/ 134764 w 166675"/>
                  <a:gd name="connsiteY7" fmla="*/ 81749 h 244101"/>
                  <a:gd name="connsiteX8" fmla="*/ 158030 w 166675"/>
                  <a:gd name="connsiteY8" fmla="*/ 108193 h 244101"/>
                  <a:gd name="connsiteX9" fmla="*/ 166676 w 166675"/>
                  <a:gd name="connsiteY9" fmla="*/ 153454 h 244101"/>
                  <a:gd name="connsiteX10" fmla="*/ 156250 w 166675"/>
                  <a:gd name="connsiteY10" fmla="*/ 199350 h 244101"/>
                  <a:gd name="connsiteX11" fmla="*/ 126373 w 166675"/>
                  <a:gd name="connsiteY11" fmla="*/ 232024 h 244101"/>
                  <a:gd name="connsiteX12" fmla="*/ 81367 w 166675"/>
                  <a:gd name="connsiteY12" fmla="*/ 244102 h 244101"/>
                  <a:gd name="connsiteX13" fmla="*/ 44371 w 166675"/>
                  <a:gd name="connsiteY13" fmla="*/ 240160 h 244101"/>
                  <a:gd name="connsiteX14" fmla="*/ 24156 w 166675"/>
                  <a:gd name="connsiteY14" fmla="*/ 232914 h 244101"/>
                  <a:gd name="connsiteX15" fmla="*/ 24156 w 166675"/>
                  <a:gd name="connsiteY15" fmla="*/ 21232 h 244101"/>
                  <a:gd name="connsiteX16" fmla="*/ 0 w 166675"/>
                  <a:gd name="connsiteY16" fmla="*/ 18053 h 244101"/>
                  <a:gd name="connsiteX17" fmla="*/ 0 w 166675"/>
                  <a:gd name="connsiteY17" fmla="*/ 5594 h 244101"/>
                  <a:gd name="connsiteX18" fmla="*/ 69798 w 166675"/>
                  <a:gd name="connsiteY18" fmla="*/ 99166 h 244101"/>
                  <a:gd name="connsiteX19" fmla="*/ 54414 w 166675"/>
                  <a:gd name="connsiteY19" fmla="*/ 110736 h 244101"/>
                  <a:gd name="connsiteX20" fmla="*/ 54414 w 166675"/>
                  <a:gd name="connsiteY20" fmla="*/ 218929 h 244101"/>
                  <a:gd name="connsiteX21" fmla="*/ 64585 w 166675"/>
                  <a:gd name="connsiteY21" fmla="*/ 225540 h 244101"/>
                  <a:gd name="connsiteX22" fmla="*/ 83528 w 166675"/>
                  <a:gd name="connsiteY22" fmla="*/ 228082 h 244101"/>
                  <a:gd name="connsiteX23" fmla="*/ 120016 w 166675"/>
                  <a:gd name="connsiteY23" fmla="*/ 209902 h 244101"/>
                  <a:gd name="connsiteX24" fmla="*/ 133875 w 166675"/>
                  <a:gd name="connsiteY24" fmla="*/ 156759 h 244101"/>
                  <a:gd name="connsiteX25" fmla="*/ 121797 w 166675"/>
                  <a:gd name="connsiteY25" fmla="*/ 109719 h 244101"/>
                  <a:gd name="connsiteX26" fmla="*/ 90648 w 166675"/>
                  <a:gd name="connsiteY26" fmla="*/ 94081 h 244101"/>
                  <a:gd name="connsiteX27" fmla="*/ 69798 w 166675"/>
                  <a:gd name="connsiteY27" fmla="*/ 99166 h 24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675" h="244101">
                    <a:moveTo>
                      <a:pt x="0" y="5594"/>
                    </a:moveTo>
                    <a:lnTo>
                      <a:pt x="47040" y="0"/>
                    </a:lnTo>
                    <a:lnTo>
                      <a:pt x="47676" y="0"/>
                    </a:lnTo>
                    <a:lnTo>
                      <a:pt x="54414" y="4450"/>
                    </a:lnTo>
                    <a:lnTo>
                      <a:pt x="54414" y="92937"/>
                    </a:lnTo>
                    <a:cubicBezTo>
                      <a:pt x="60263" y="87215"/>
                      <a:pt x="67255" y="82511"/>
                      <a:pt x="75392" y="78825"/>
                    </a:cubicBezTo>
                    <a:cubicBezTo>
                      <a:pt x="83528" y="75138"/>
                      <a:pt x="92555" y="73230"/>
                      <a:pt x="102599" y="73230"/>
                    </a:cubicBezTo>
                    <a:cubicBezTo>
                      <a:pt x="114296" y="73230"/>
                      <a:pt x="125102" y="76028"/>
                      <a:pt x="134764" y="81749"/>
                    </a:cubicBezTo>
                    <a:cubicBezTo>
                      <a:pt x="144427" y="87470"/>
                      <a:pt x="152182" y="96242"/>
                      <a:pt x="158030" y="108193"/>
                    </a:cubicBezTo>
                    <a:cubicBezTo>
                      <a:pt x="163751" y="120144"/>
                      <a:pt x="166676" y="135273"/>
                      <a:pt x="166676" y="153454"/>
                    </a:cubicBezTo>
                    <a:cubicBezTo>
                      <a:pt x="166676" y="170363"/>
                      <a:pt x="163243" y="185619"/>
                      <a:pt x="156250" y="199350"/>
                    </a:cubicBezTo>
                    <a:cubicBezTo>
                      <a:pt x="149258" y="213080"/>
                      <a:pt x="139341" y="223887"/>
                      <a:pt x="126373" y="232024"/>
                    </a:cubicBezTo>
                    <a:cubicBezTo>
                      <a:pt x="113405" y="240033"/>
                      <a:pt x="98404" y="244102"/>
                      <a:pt x="81367" y="244102"/>
                    </a:cubicBezTo>
                    <a:cubicBezTo>
                      <a:pt x="67891" y="244102"/>
                      <a:pt x="55558" y="242830"/>
                      <a:pt x="44371" y="240160"/>
                    </a:cubicBezTo>
                    <a:cubicBezTo>
                      <a:pt x="33183" y="237490"/>
                      <a:pt x="26444" y="235075"/>
                      <a:pt x="24156" y="232914"/>
                    </a:cubicBezTo>
                    <a:lnTo>
                      <a:pt x="24156" y="21232"/>
                    </a:lnTo>
                    <a:lnTo>
                      <a:pt x="0" y="18053"/>
                    </a:lnTo>
                    <a:lnTo>
                      <a:pt x="0" y="5594"/>
                    </a:lnTo>
                    <a:close/>
                    <a:moveTo>
                      <a:pt x="69798" y="99166"/>
                    </a:moveTo>
                    <a:cubicBezTo>
                      <a:pt x="63441" y="102599"/>
                      <a:pt x="58228" y="106413"/>
                      <a:pt x="54414" y="110736"/>
                    </a:cubicBezTo>
                    <a:lnTo>
                      <a:pt x="54414" y="218929"/>
                    </a:lnTo>
                    <a:cubicBezTo>
                      <a:pt x="55558" y="221726"/>
                      <a:pt x="58991" y="223887"/>
                      <a:pt x="64585" y="225540"/>
                    </a:cubicBezTo>
                    <a:cubicBezTo>
                      <a:pt x="70179" y="227192"/>
                      <a:pt x="76536" y="228082"/>
                      <a:pt x="83528" y="228082"/>
                    </a:cubicBezTo>
                    <a:cubicBezTo>
                      <a:pt x="98658" y="228082"/>
                      <a:pt x="110736" y="221980"/>
                      <a:pt x="120016" y="209902"/>
                    </a:cubicBezTo>
                    <a:cubicBezTo>
                      <a:pt x="129170" y="197697"/>
                      <a:pt x="133875" y="180025"/>
                      <a:pt x="133875" y="156759"/>
                    </a:cubicBezTo>
                    <a:cubicBezTo>
                      <a:pt x="133875" y="135782"/>
                      <a:pt x="129806" y="120144"/>
                      <a:pt x="121797" y="109719"/>
                    </a:cubicBezTo>
                    <a:cubicBezTo>
                      <a:pt x="113787" y="99293"/>
                      <a:pt x="103362" y="94081"/>
                      <a:pt x="90648" y="94081"/>
                    </a:cubicBezTo>
                    <a:cubicBezTo>
                      <a:pt x="83020" y="94081"/>
                      <a:pt x="76155" y="95734"/>
                      <a:pt x="69798" y="99166"/>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1" name="Freeform: Shape 51">
                <a:extLst>
                  <a:ext uri="{FF2B5EF4-FFF2-40B4-BE49-F238E27FC236}">
                    <a16:creationId xmlns:a16="http://schemas.microsoft.com/office/drawing/2014/main" id="{298391B4-9736-85D7-9F9A-F90F006F9F35}"/>
                  </a:ext>
                </a:extLst>
              </p:cNvPr>
              <p:cNvSpPr/>
              <p:nvPr/>
            </p:nvSpPr>
            <p:spPr>
              <a:xfrm>
                <a:off x="4083034" y="1838057"/>
                <a:ext cx="79332" cy="240668"/>
              </a:xfrm>
              <a:custGeom>
                <a:avLst/>
                <a:gdLst>
                  <a:gd name="connsiteX0" fmla="*/ 23774 w 79332"/>
                  <a:gd name="connsiteY0" fmla="*/ 21359 h 240668"/>
                  <a:gd name="connsiteX1" fmla="*/ 0 w 79332"/>
                  <a:gd name="connsiteY1" fmla="*/ 18180 h 240668"/>
                  <a:gd name="connsiteX2" fmla="*/ 0 w 79332"/>
                  <a:gd name="connsiteY2" fmla="*/ 5594 h 240668"/>
                  <a:gd name="connsiteX3" fmla="*/ 47295 w 79332"/>
                  <a:gd name="connsiteY3" fmla="*/ 0 h 240668"/>
                  <a:gd name="connsiteX4" fmla="*/ 47930 w 79332"/>
                  <a:gd name="connsiteY4" fmla="*/ 0 h 240668"/>
                  <a:gd name="connsiteX5" fmla="*/ 54414 w 79332"/>
                  <a:gd name="connsiteY5" fmla="*/ 4450 h 240668"/>
                  <a:gd name="connsiteX6" fmla="*/ 54414 w 79332"/>
                  <a:gd name="connsiteY6" fmla="*/ 224014 h 240668"/>
                  <a:gd name="connsiteX7" fmla="*/ 79333 w 79332"/>
                  <a:gd name="connsiteY7" fmla="*/ 226303 h 240668"/>
                  <a:gd name="connsiteX8" fmla="*/ 79333 w 79332"/>
                  <a:gd name="connsiteY8" fmla="*/ 240669 h 240668"/>
                  <a:gd name="connsiteX9" fmla="*/ 0 w 79332"/>
                  <a:gd name="connsiteY9" fmla="*/ 240669 h 240668"/>
                  <a:gd name="connsiteX10" fmla="*/ 0 w 79332"/>
                  <a:gd name="connsiteY10" fmla="*/ 226303 h 240668"/>
                  <a:gd name="connsiteX11" fmla="*/ 23774 w 79332"/>
                  <a:gd name="connsiteY11" fmla="*/ 223633 h 240668"/>
                  <a:gd name="connsiteX12" fmla="*/ 23774 w 79332"/>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2"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2">
                <a:extLst>
                  <a:ext uri="{FF2B5EF4-FFF2-40B4-BE49-F238E27FC236}">
                    <a16:creationId xmlns:a16="http://schemas.microsoft.com/office/drawing/2014/main" id="{30B822D7-759B-DA34-F48D-415BBB42BC12}"/>
                  </a:ext>
                </a:extLst>
              </p:cNvPr>
              <p:cNvSpPr/>
              <p:nvPr/>
            </p:nvSpPr>
            <p:spPr>
              <a:xfrm>
                <a:off x="4182327" y="1845558"/>
                <a:ext cx="77807" cy="233040"/>
              </a:xfrm>
              <a:custGeom>
                <a:avLst/>
                <a:gdLst>
                  <a:gd name="connsiteX0" fmla="*/ 23774 w 77807"/>
                  <a:gd name="connsiteY0" fmla="*/ 92555 h 233040"/>
                  <a:gd name="connsiteX1" fmla="*/ 1398 w 77807"/>
                  <a:gd name="connsiteY1" fmla="*/ 87215 h 233040"/>
                  <a:gd name="connsiteX2" fmla="*/ 1398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486 w 77807"/>
                  <a:gd name="connsiteY13" fmla="*/ 35344 h 233040"/>
                  <a:gd name="connsiteX14" fmla="*/ 16782 w 77807"/>
                  <a:gd name="connsiteY14" fmla="*/ 21867 h 233040"/>
                  <a:gd name="connsiteX15" fmla="*/ 22503 w 77807"/>
                  <a:gd name="connsiteY15" fmla="*/ 6230 h 233040"/>
                  <a:gd name="connsiteX16" fmla="*/ 38268 w 77807"/>
                  <a:gd name="connsiteY16" fmla="*/ 0 h 233040"/>
                  <a:gd name="connsiteX17" fmla="*/ 53016 w 77807"/>
                  <a:gd name="connsiteY17" fmla="*/ 5340 h 233040"/>
                  <a:gd name="connsiteX18" fmla="*/ 57720 w 77807"/>
                  <a:gd name="connsiteY18" fmla="*/ 18816 h 233040"/>
                  <a:gd name="connsiteX19" fmla="*/ 51999 w 77807"/>
                  <a:gd name="connsiteY19" fmla="*/ 34708 h 233040"/>
                  <a:gd name="connsiteX20" fmla="*/ 35979 w 77807"/>
                  <a:gd name="connsiteY20" fmla="*/ 40556 h 233040"/>
                  <a:gd name="connsiteX21" fmla="*/ 35725 w 77807"/>
                  <a:gd name="connsiteY21" fmla="*/ 40556 h 233040"/>
                  <a:gd name="connsiteX22" fmla="*/ 21486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8" y="87215"/>
                    </a:lnTo>
                    <a:lnTo>
                      <a:pt x="1398"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486" y="35344"/>
                    </a:moveTo>
                    <a:cubicBezTo>
                      <a:pt x="18308" y="31784"/>
                      <a:pt x="16782" y="27334"/>
                      <a:pt x="16782" y="21867"/>
                    </a:cubicBezTo>
                    <a:cubicBezTo>
                      <a:pt x="16782" y="15638"/>
                      <a:pt x="18689" y="10425"/>
                      <a:pt x="22503" y="6230"/>
                    </a:cubicBezTo>
                    <a:cubicBezTo>
                      <a:pt x="26317" y="2161"/>
                      <a:pt x="31530" y="0"/>
                      <a:pt x="38268" y="0"/>
                    </a:cubicBezTo>
                    <a:cubicBezTo>
                      <a:pt x="44879" y="0"/>
                      <a:pt x="49837" y="1780"/>
                      <a:pt x="53016" y="5340"/>
                    </a:cubicBezTo>
                    <a:cubicBezTo>
                      <a:pt x="56194" y="8899"/>
                      <a:pt x="57720" y="13349"/>
                      <a:pt x="57720" y="18816"/>
                    </a:cubicBezTo>
                    <a:cubicBezTo>
                      <a:pt x="57720" y="25427"/>
                      <a:pt x="55813" y="30767"/>
                      <a:pt x="51999" y="34708"/>
                    </a:cubicBezTo>
                    <a:cubicBezTo>
                      <a:pt x="48185" y="38649"/>
                      <a:pt x="42845" y="40556"/>
                      <a:pt x="35979" y="40556"/>
                    </a:cubicBezTo>
                    <a:lnTo>
                      <a:pt x="35725" y="40556"/>
                    </a:lnTo>
                    <a:cubicBezTo>
                      <a:pt x="29368" y="40556"/>
                      <a:pt x="24664" y="38776"/>
                      <a:pt x="21486"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3">
                <a:extLst>
                  <a:ext uri="{FF2B5EF4-FFF2-40B4-BE49-F238E27FC236}">
                    <a16:creationId xmlns:a16="http://schemas.microsoft.com/office/drawing/2014/main" id="{E3EC155A-1CFC-D626-F884-AA025FBC1E6D}"/>
                  </a:ext>
                </a:extLst>
              </p:cNvPr>
              <p:cNvSpPr/>
              <p:nvPr/>
            </p:nvSpPr>
            <p:spPr>
              <a:xfrm>
                <a:off x="4277552" y="1911161"/>
                <a:ext cx="128661" cy="170616"/>
              </a:xfrm>
              <a:custGeom>
                <a:avLst/>
                <a:gdLst>
                  <a:gd name="connsiteX0" fmla="*/ 9535 w 128661"/>
                  <a:gd name="connsiteY0" fmla="*/ 42845 h 170616"/>
                  <a:gd name="connsiteX1" fmla="*/ 37759 w 128661"/>
                  <a:gd name="connsiteY1" fmla="*/ 11569 h 170616"/>
                  <a:gd name="connsiteX2" fmla="*/ 82511 w 128661"/>
                  <a:gd name="connsiteY2" fmla="*/ 0 h 170616"/>
                  <a:gd name="connsiteX3" fmla="*/ 104252 w 128661"/>
                  <a:gd name="connsiteY3" fmla="*/ 2288 h 170616"/>
                  <a:gd name="connsiteX4" fmla="*/ 125992 w 128661"/>
                  <a:gd name="connsiteY4" fmla="*/ 8772 h 170616"/>
                  <a:gd name="connsiteX5" fmla="*/ 124848 w 128661"/>
                  <a:gd name="connsiteY5" fmla="*/ 54033 h 170616"/>
                  <a:gd name="connsiteX6" fmla="*/ 105777 w 128661"/>
                  <a:gd name="connsiteY6" fmla="*/ 54033 h 170616"/>
                  <a:gd name="connsiteX7" fmla="*/ 99293 w 128661"/>
                  <a:gd name="connsiteY7" fmla="*/ 24029 h 170616"/>
                  <a:gd name="connsiteX8" fmla="*/ 76918 w 128661"/>
                  <a:gd name="connsiteY8" fmla="*/ 15765 h 170616"/>
                  <a:gd name="connsiteX9" fmla="*/ 44498 w 128661"/>
                  <a:gd name="connsiteY9" fmla="*/ 32420 h 170616"/>
                  <a:gd name="connsiteX10" fmla="*/ 32547 w 128661"/>
                  <a:gd name="connsiteY10" fmla="*/ 79587 h 170616"/>
                  <a:gd name="connsiteX11" fmla="*/ 45896 w 128661"/>
                  <a:gd name="connsiteY11" fmla="*/ 132349 h 170616"/>
                  <a:gd name="connsiteX12" fmla="*/ 80732 w 128661"/>
                  <a:gd name="connsiteY12" fmla="*/ 150402 h 170616"/>
                  <a:gd name="connsiteX13" fmla="*/ 104125 w 128661"/>
                  <a:gd name="connsiteY13" fmla="*/ 146588 h 170616"/>
                  <a:gd name="connsiteX14" fmla="*/ 123068 w 128661"/>
                  <a:gd name="connsiteY14" fmla="*/ 137434 h 170616"/>
                  <a:gd name="connsiteX15" fmla="*/ 128662 w 128661"/>
                  <a:gd name="connsiteY15" fmla="*/ 149131 h 170616"/>
                  <a:gd name="connsiteX16" fmla="*/ 105269 w 128661"/>
                  <a:gd name="connsiteY16" fmla="*/ 164006 h 170616"/>
                  <a:gd name="connsiteX17" fmla="*/ 73993 w 128661"/>
                  <a:gd name="connsiteY17" fmla="*/ 170617 h 170616"/>
                  <a:gd name="connsiteX18" fmla="*/ 33310 w 128661"/>
                  <a:gd name="connsiteY18" fmla="*/ 159683 h 170616"/>
                  <a:gd name="connsiteX19" fmla="*/ 8391 w 128661"/>
                  <a:gd name="connsiteY19" fmla="*/ 129806 h 170616"/>
                  <a:gd name="connsiteX20" fmla="*/ 0 w 128661"/>
                  <a:gd name="connsiteY20" fmla="*/ 86707 h 170616"/>
                  <a:gd name="connsiteX21" fmla="*/ 9535 w 128661"/>
                  <a:gd name="connsiteY21" fmla="*/ 42845 h 17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661" h="170616">
                    <a:moveTo>
                      <a:pt x="9535" y="42845"/>
                    </a:moveTo>
                    <a:cubicBezTo>
                      <a:pt x="15892" y="29750"/>
                      <a:pt x="25300" y="19325"/>
                      <a:pt x="37759" y="11569"/>
                    </a:cubicBezTo>
                    <a:cubicBezTo>
                      <a:pt x="50219" y="3814"/>
                      <a:pt x="65094" y="0"/>
                      <a:pt x="82511" y="0"/>
                    </a:cubicBezTo>
                    <a:cubicBezTo>
                      <a:pt x="90902" y="0"/>
                      <a:pt x="98149" y="763"/>
                      <a:pt x="104252" y="2288"/>
                    </a:cubicBezTo>
                    <a:cubicBezTo>
                      <a:pt x="110354" y="3814"/>
                      <a:pt x="117601" y="5975"/>
                      <a:pt x="125992" y="8772"/>
                    </a:cubicBezTo>
                    <a:lnTo>
                      <a:pt x="124848" y="54033"/>
                    </a:lnTo>
                    <a:lnTo>
                      <a:pt x="105777" y="54033"/>
                    </a:lnTo>
                    <a:lnTo>
                      <a:pt x="99293" y="24029"/>
                    </a:lnTo>
                    <a:cubicBezTo>
                      <a:pt x="98149" y="18562"/>
                      <a:pt x="90648" y="15765"/>
                      <a:pt x="76918" y="15765"/>
                    </a:cubicBezTo>
                    <a:cubicBezTo>
                      <a:pt x="63187" y="15765"/>
                      <a:pt x="52380" y="21359"/>
                      <a:pt x="44498" y="32420"/>
                    </a:cubicBezTo>
                    <a:cubicBezTo>
                      <a:pt x="36615" y="43481"/>
                      <a:pt x="32547" y="59246"/>
                      <a:pt x="32547" y="79587"/>
                    </a:cubicBezTo>
                    <a:cubicBezTo>
                      <a:pt x="32547" y="102726"/>
                      <a:pt x="36997" y="120271"/>
                      <a:pt x="45896" y="132349"/>
                    </a:cubicBezTo>
                    <a:cubicBezTo>
                      <a:pt x="54796" y="144427"/>
                      <a:pt x="66365" y="150402"/>
                      <a:pt x="80732" y="150402"/>
                    </a:cubicBezTo>
                    <a:cubicBezTo>
                      <a:pt x="88995" y="150402"/>
                      <a:pt x="96751" y="149131"/>
                      <a:pt x="104125" y="146588"/>
                    </a:cubicBezTo>
                    <a:cubicBezTo>
                      <a:pt x="111498" y="144045"/>
                      <a:pt x="117728" y="140994"/>
                      <a:pt x="123068" y="137434"/>
                    </a:cubicBezTo>
                    <a:lnTo>
                      <a:pt x="128662" y="149131"/>
                    </a:lnTo>
                    <a:cubicBezTo>
                      <a:pt x="123322" y="154598"/>
                      <a:pt x="115567" y="159556"/>
                      <a:pt x="105269" y="164006"/>
                    </a:cubicBezTo>
                    <a:cubicBezTo>
                      <a:pt x="94971" y="168456"/>
                      <a:pt x="84546" y="170617"/>
                      <a:pt x="73993" y="170617"/>
                    </a:cubicBezTo>
                    <a:cubicBezTo>
                      <a:pt x="57974" y="170617"/>
                      <a:pt x="44370" y="166930"/>
                      <a:pt x="33310" y="159683"/>
                    </a:cubicBezTo>
                    <a:cubicBezTo>
                      <a:pt x="22249" y="152436"/>
                      <a:pt x="13858" y="142520"/>
                      <a:pt x="8391" y="129806"/>
                    </a:cubicBezTo>
                    <a:cubicBezTo>
                      <a:pt x="2797" y="117220"/>
                      <a:pt x="0" y="102853"/>
                      <a:pt x="0" y="86707"/>
                    </a:cubicBezTo>
                    <a:cubicBezTo>
                      <a:pt x="0" y="70688"/>
                      <a:pt x="3178" y="55940"/>
                      <a:pt x="9535" y="42845"/>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4">
                <a:extLst>
                  <a:ext uri="{FF2B5EF4-FFF2-40B4-BE49-F238E27FC236}">
                    <a16:creationId xmlns:a16="http://schemas.microsoft.com/office/drawing/2014/main" id="{B7CBC6EA-D988-B06A-1C2B-48DA3D1EBBE2}"/>
                  </a:ext>
                </a:extLst>
              </p:cNvPr>
              <p:cNvSpPr/>
              <p:nvPr/>
            </p:nvSpPr>
            <p:spPr>
              <a:xfrm>
                <a:off x="4431641"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5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7"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5"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5"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7" name="Graphic 8">
              <a:extLst>
                <a:ext uri="{FF2B5EF4-FFF2-40B4-BE49-F238E27FC236}">
                  <a16:creationId xmlns:a16="http://schemas.microsoft.com/office/drawing/2014/main" id="{5A18B7F7-FBC8-881F-4E0F-54DA473FC2AC}"/>
                </a:ext>
              </a:extLst>
            </p:cNvPr>
            <p:cNvGrpSpPr>
              <a:grpSpLocks/>
            </p:cNvGrpSpPr>
            <p:nvPr/>
          </p:nvGrpSpPr>
          <p:grpSpPr bwMode="auto">
            <a:xfrm>
              <a:off x="745200" y="892800"/>
              <a:ext cx="1070995" cy="1554621"/>
              <a:chOff x="745200" y="892800"/>
              <a:chExt cx="1070995" cy="1554621"/>
            </a:xfrm>
          </p:grpSpPr>
          <p:sp>
            <p:nvSpPr>
              <p:cNvPr id="8" name="Freeform: Shape 10">
                <a:extLst>
                  <a:ext uri="{FF2B5EF4-FFF2-40B4-BE49-F238E27FC236}">
                    <a16:creationId xmlns:a16="http://schemas.microsoft.com/office/drawing/2014/main" id="{CBCBCD04-7F69-0638-02CC-8E3BED8231AA}"/>
                  </a:ext>
                </a:extLst>
              </p:cNvPr>
              <p:cNvSpPr>
                <a:spLocks/>
              </p:cNvSpPr>
              <p:nvPr/>
            </p:nvSpPr>
            <p:spPr bwMode="auto">
              <a:xfrm>
                <a:off x="745200" y="1442282"/>
                <a:ext cx="535497" cy="1005138"/>
              </a:xfrm>
              <a:custGeom>
                <a:avLst/>
                <a:gdLst>
                  <a:gd name="T0" fmla="*/ 535498 w 535497"/>
                  <a:gd name="T1" fmla="*/ 0 h 1005138"/>
                  <a:gd name="T2" fmla="*/ 535498 w 535497"/>
                  <a:gd name="T3" fmla="*/ 1005139 h 1005138"/>
                  <a:gd name="T4" fmla="*/ 158157 w 535497"/>
                  <a:gd name="T5" fmla="*/ 756079 h 1005138"/>
                  <a:gd name="T6" fmla="*/ 0 w 535497"/>
                  <a:gd name="T7" fmla="*/ 462394 h 1005138"/>
                  <a:gd name="T8" fmla="*/ 0 w 535497"/>
                  <a:gd name="T9" fmla="*/ 66238 h 1005138"/>
                  <a:gd name="T10" fmla="*/ 535371 w 535497"/>
                  <a:gd name="T11" fmla="*/ 0 h 1005138"/>
                  <a:gd name="T12" fmla="*/ 535498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535498" y="0"/>
                    </a:moveTo>
                    <a:lnTo>
                      <a:pt x="535498" y="1005139"/>
                    </a:lnTo>
                    <a:lnTo>
                      <a:pt x="158157" y="756079"/>
                    </a:lnTo>
                    <a:cubicBezTo>
                      <a:pt x="59373" y="690985"/>
                      <a:pt x="0" y="580631"/>
                      <a:pt x="0" y="462394"/>
                    </a:cubicBezTo>
                    <a:lnTo>
                      <a:pt x="0" y="66238"/>
                    </a:lnTo>
                    <a:cubicBezTo>
                      <a:pt x="160573" y="23902"/>
                      <a:pt x="342505" y="0"/>
                      <a:pt x="535371" y="0"/>
                    </a:cubicBezTo>
                    <a:cubicBezTo>
                      <a:pt x="535371" y="0"/>
                      <a:pt x="535371" y="0"/>
                      <a:pt x="535498"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9" name="Freeform: Shape 11">
                <a:extLst>
                  <a:ext uri="{FF2B5EF4-FFF2-40B4-BE49-F238E27FC236}">
                    <a16:creationId xmlns:a16="http://schemas.microsoft.com/office/drawing/2014/main" id="{E44BDBA5-DF65-E7B9-DD8D-7F7A92790A31}"/>
                  </a:ext>
                </a:extLst>
              </p:cNvPr>
              <p:cNvSpPr>
                <a:spLocks/>
              </p:cNvSpPr>
              <p:nvPr/>
            </p:nvSpPr>
            <p:spPr bwMode="auto">
              <a:xfrm>
                <a:off x="745200" y="1045617"/>
                <a:ext cx="535370" cy="462903"/>
              </a:xfrm>
              <a:custGeom>
                <a:avLst/>
                <a:gdLst>
                  <a:gd name="T0" fmla="*/ 535371 w 535370"/>
                  <a:gd name="T1" fmla="*/ 0 h 462903"/>
                  <a:gd name="T2" fmla="*/ 0 w 535370"/>
                  <a:gd name="T3" fmla="*/ 66238 h 462903"/>
                  <a:gd name="T4" fmla="*/ 0 w 535370"/>
                  <a:gd name="T5" fmla="*/ 462394 h 462903"/>
                  <a:gd name="T6" fmla="*/ 0 w 535370"/>
                  <a:gd name="T7" fmla="*/ 462903 h 462903"/>
                  <a:gd name="T8" fmla="*/ 535243 w 535370"/>
                  <a:gd name="T9" fmla="*/ 396665 h 462903"/>
                  <a:gd name="T10" fmla="*/ 535371 w 535370"/>
                  <a:gd name="T11" fmla="*/ 396665 h 462903"/>
                  <a:gd name="T12" fmla="*/ 535371 w 535370"/>
                  <a:gd name="T13" fmla="*/ 0 h 462903"/>
                  <a:gd name="T14" fmla="*/ 535371 w 535370"/>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370" h="462903">
                    <a:moveTo>
                      <a:pt x="535371" y="0"/>
                    </a:moveTo>
                    <a:cubicBezTo>
                      <a:pt x="342632" y="0"/>
                      <a:pt x="160573" y="23902"/>
                      <a:pt x="0" y="66238"/>
                    </a:cubicBezTo>
                    <a:lnTo>
                      <a:pt x="0" y="462394"/>
                    </a:lnTo>
                    <a:cubicBezTo>
                      <a:pt x="0" y="462522"/>
                      <a:pt x="0" y="462649"/>
                      <a:pt x="0" y="462903"/>
                    </a:cubicBezTo>
                    <a:cubicBezTo>
                      <a:pt x="160573" y="420567"/>
                      <a:pt x="342505" y="396665"/>
                      <a:pt x="535243" y="396665"/>
                    </a:cubicBezTo>
                    <a:cubicBezTo>
                      <a:pt x="535371" y="396665"/>
                      <a:pt x="535371" y="396665"/>
                      <a:pt x="535371" y="396665"/>
                    </a:cubicBezTo>
                    <a:lnTo>
                      <a:pt x="535371" y="0"/>
                    </a:lnTo>
                    <a:cubicBezTo>
                      <a:pt x="535371" y="0"/>
                      <a:pt x="535371" y="0"/>
                      <a:pt x="535371"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0" name="Freeform: Shape 12">
                <a:extLst>
                  <a:ext uri="{FF2B5EF4-FFF2-40B4-BE49-F238E27FC236}">
                    <a16:creationId xmlns:a16="http://schemas.microsoft.com/office/drawing/2014/main" id="{AC93B739-E064-80A5-A590-591D430D3401}"/>
                  </a:ext>
                </a:extLst>
              </p:cNvPr>
              <p:cNvSpPr>
                <a:spLocks/>
              </p:cNvSpPr>
              <p:nvPr/>
            </p:nvSpPr>
            <p:spPr bwMode="auto">
              <a:xfrm>
                <a:off x="811183"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1" name="Freeform: Shape 13">
                <a:extLst>
                  <a:ext uri="{FF2B5EF4-FFF2-40B4-BE49-F238E27FC236}">
                    <a16:creationId xmlns:a16="http://schemas.microsoft.com/office/drawing/2014/main" id="{146914C5-779E-A8FF-837C-30441D74FF03}"/>
                  </a:ext>
                </a:extLst>
              </p:cNvPr>
              <p:cNvSpPr>
                <a:spLocks/>
              </p:cNvSpPr>
              <p:nvPr/>
            </p:nvSpPr>
            <p:spPr bwMode="auto">
              <a:xfrm>
                <a:off x="1040791"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2" name="Freeform: Shape 14">
                <a:extLst>
                  <a:ext uri="{FF2B5EF4-FFF2-40B4-BE49-F238E27FC236}">
                    <a16:creationId xmlns:a16="http://schemas.microsoft.com/office/drawing/2014/main" id="{4ACCC171-3BF9-6932-46E5-5F7687DD291F}"/>
                  </a:ext>
                </a:extLst>
              </p:cNvPr>
              <p:cNvSpPr>
                <a:spLocks/>
              </p:cNvSpPr>
              <p:nvPr/>
            </p:nvSpPr>
            <p:spPr bwMode="auto">
              <a:xfrm>
                <a:off x="1280697" y="1442282"/>
                <a:ext cx="535497" cy="1005138"/>
              </a:xfrm>
              <a:custGeom>
                <a:avLst/>
                <a:gdLst>
                  <a:gd name="T0" fmla="*/ 0 w 535497"/>
                  <a:gd name="T1" fmla="*/ 0 h 1005138"/>
                  <a:gd name="T2" fmla="*/ 0 w 535497"/>
                  <a:gd name="T3" fmla="*/ 1005139 h 1005138"/>
                  <a:gd name="T4" fmla="*/ 377340 w 535497"/>
                  <a:gd name="T5" fmla="*/ 756079 h 1005138"/>
                  <a:gd name="T6" fmla="*/ 535498 w 535497"/>
                  <a:gd name="T7" fmla="*/ 462394 h 1005138"/>
                  <a:gd name="T8" fmla="*/ 535498 w 535497"/>
                  <a:gd name="T9" fmla="*/ 66238 h 1005138"/>
                  <a:gd name="T10" fmla="*/ 127 w 535497"/>
                  <a:gd name="T11" fmla="*/ 0 h 1005138"/>
                  <a:gd name="T12" fmla="*/ 0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0" y="0"/>
                    </a:moveTo>
                    <a:lnTo>
                      <a:pt x="0" y="1005139"/>
                    </a:lnTo>
                    <a:lnTo>
                      <a:pt x="377340" y="756079"/>
                    </a:lnTo>
                    <a:cubicBezTo>
                      <a:pt x="476125" y="690985"/>
                      <a:pt x="535498" y="580631"/>
                      <a:pt x="535498" y="462394"/>
                    </a:cubicBezTo>
                    <a:lnTo>
                      <a:pt x="535498" y="66238"/>
                    </a:lnTo>
                    <a:cubicBezTo>
                      <a:pt x="374925" y="23902"/>
                      <a:pt x="192993" y="0"/>
                      <a:pt x="127" y="0"/>
                    </a:cubicBezTo>
                    <a:cubicBezTo>
                      <a:pt x="0" y="0"/>
                      <a:pt x="0" y="0"/>
                      <a:pt x="0"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3" name="Freeform: Shape 15">
                <a:extLst>
                  <a:ext uri="{FF2B5EF4-FFF2-40B4-BE49-F238E27FC236}">
                    <a16:creationId xmlns:a16="http://schemas.microsoft.com/office/drawing/2014/main" id="{0814D4A3-F0E3-1A3A-CA5F-520FCC3B8FC2}"/>
                  </a:ext>
                </a:extLst>
              </p:cNvPr>
              <p:cNvSpPr>
                <a:spLocks/>
              </p:cNvSpPr>
              <p:nvPr/>
            </p:nvSpPr>
            <p:spPr bwMode="auto">
              <a:xfrm>
                <a:off x="1280729" y="1045617"/>
                <a:ext cx="535465" cy="462903"/>
              </a:xfrm>
              <a:custGeom>
                <a:avLst/>
                <a:gdLst>
                  <a:gd name="T0" fmla="*/ 95 w 535465"/>
                  <a:gd name="T1" fmla="*/ 0 h 462903"/>
                  <a:gd name="T2" fmla="*/ 535466 w 535465"/>
                  <a:gd name="T3" fmla="*/ 66238 h 462903"/>
                  <a:gd name="T4" fmla="*/ 535466 w 535465"/>
                  <a:gd name="T5" fmla="*/ 462394 h 462903"/>
                  <a:gd name="T6" fmla="*/ 535466 w 535465"/>
                  <a:gd name="T7" fmla="*/ 462903 h 462903"/>
                  <a:gd name="T8" fmla="*/ 222 w 535465"/>
                  <a:gd name="T9" fmla="*/ 396665 h 462903"/>
                  <a:gd name="T10" fmla="*/ 95 w 535465"/>
                  <a:gd name="T11" fmla="*/ 396665 h 462903"/>
                  <a:gd name="T12" fmla="*/ 95 w 535465"/>
                  <a:gd name="T13" fmla="*/ 0 h 462903"/>
                  <a:gd name="T14" fmla="*/ 95 w 535465"/>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465" h="462903">
                    <a:moveTo>
                      <a:pt x="95" y="0"/>
                    </a:moveTo>
                    <a:cubicBezTo>
                      <a:pt x="192834" y="0"/>
                      <a:pt x="374893" y="23902"/>
                      <a:pt x="535466" y="66238"/>
                    </a:cubicBezTo>
                    <a:lnTo>
                      <a:pt x="535466" y="462394"/>
                    </a:lnTo>
                    <a:cubicBezTo>
                      <a:pt x="535466" y="462522"/>
                      <a:pt x="535466" y="462649"/>
                      <a:pt x="535466" y="462903"/>
                    </a:cubicBezTo>
                    <a:cubicBezTo>
                      <a:pt x="374893" y="420567"/>
                      <a:pt x="192961" y="396665"/>
                      <a:pt x="222" y="396665"/>
                    </a:cubicBezTo>
                    <a:cubicBezTo>
                      <a:pt x="95" y="396665"/>
                      <a:pt x="95" y="396665"/>
                      <a:pt x="95" y="396665"/>
                    </a:cubicBezTo>
                    <a:lnTo>
                      <a:pt x="95" y="0"/>
                    </a:lnTo>
                    <a:cubicBezTo>
                      <a:pt x="-32" y="0"/>
                      <a:pt x="-32" y="0"/>
                      <a:pt x="95"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4" name="Freeform: Shape 16">
                <a:extLst>
                  <a:ext uri="{FF2B5EF4-FFF2-40B4-BE49-F238E27FC236}">
                    <a16:creationId xmlns:a16="http://schemas.microsoft.com/office/drawing/2014/main" id="{93A1BE95-15FE-4491-3DEF-FAEAFF6EF53B}"/>
                  </a:ext>
                </a:extLst>
              </p:cNvPr>
              <p:cNvSpPr>
                <a:spLocks/>
              </p:cNvSpPr>
              <p:nvPr/>
            </p:nvSpPr>
            <p:spPr bwMode="auto">
              <a:xfrm>
                <a:off x="1584680"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5" name="Freeform: Shape 17">
                <a:extLst>
                  <a:ext uri="{FF2B5EF4-FFF2-40B4-BE49-F238E27FC236}">
                    <a16:creationId xmlns:a16="http://schemas.microsoft.com/office/drawing/2014/main" id="{A77B8AB9-DDDC-D5F2-EC40-C71B89D742FA}"/>
                  </a:ext>
                </a:extLst>
              </p:cNvPr>
              <p:cNvSpPr>
                <a:spLocks/>
              </p:cNvSpPr>
              <p:nvPr/>
            </p:nvSpPr>
            <p:spPr bwMode="auto">
              <a:xfrm>
                <a:off x="1346554"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6" name="Freeform: Shape 18">
                <a:extLst>
                  <a:ext uri="{FF2B5EF4-FFF2-40B4-BE49-F238E27FC236}">
                    <a16:creationId xmlns:a16="http://schemas.microsoft.com/office/drawing/2014/main" id="{596B05A5-0386-8A99-8E5E-60A398DD7CCA}"/>
                  </a:ext>
                </a:extLst>
              </p:cNvPr>
              <p:cNvSpPr>
                <a:spLocks/>
              </p:cNvSpPr>
              <p:nvPr/>
            </p:nvSpPr>
            <p:spPr bwMode="auto">
              <a:xfrm>
                <a:off x="999345" y="1610102"/>
                <a:ext cx="281479" cy="504730"/>
              </a:xfrm>
              <a:custGeom>
                <a:avLst/>
                <a:gdLst>
                  <a:gd name="T0" fmla="*/ 281352 w 281479"/>
                  <a:gd name="T1" fmla="*/ 70688 h 504730"/>
                  <a:gd name="T2" fmla="*/ 152691 w 281479"/>
                  <a:gd name="T3" fmla="*/ 0 h 504730"/>
                  <a:gd name="T4" fmla="*/ 0 w 281479"/>
                  <a:gd name="T5" fmla="*/ 152691 h 504730"/>
                  <a:gd name="T6" fmla="*/ 281480 w 281479"/>
                  <a:gd name="T7" fmla="*/ 504731 h 504730"/>
                  <a:gd name="T8" fmla="*/ 28148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281352" y="70688"/>
                    </a:moveTo>
                    <a:cubicBezTo>
                      <a:pt x="254272" y="28224"/>
                      <a:pt x="206723" y="0"/>
                      <a:pt x="152691" y="0"/>
                    </a:cubicBezTo>
                    <a:cubicBezTo>
                      <a:pt x="68272" y="0"/>
                      <a:pt x="0" y="68399"/>
                      <a:pt x="0" y="152691"/>
                    </a:cubicBezTo>
                    <a:cubicBezTo>
                      <a:pt x="0" y="350896"/>
                      <a:pt x="281480" y="504731"/>
                      <a:pt x="281480" y="504731"/>
                    </a:cubicBezTo>
                    <a:lnTo>
                      <a:pt x="281480" y="70688"/>
                    </a:lnTo>
                    <a:lnTo>
                      <a:pt x="281352" y="70688"/>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7" name="Freeform: Shape 19">
                <a:extLst>
                  <a:ext uri="{FF2B5EF4-FFF2-40B4-BE49-F238E27FC236}">
                    <a16:creationId xmlns:a16="http://schemas.microsoft.com/office/drawing/2014/main" id="{379107F0-B25B-11BB-A32A-BCFD45B30139}"/>
                  </a:ext>
                </a:extLst>
              </p:cNvPr>
              <p:cNvSpPr>
                <a:spLocks/>
              </p:cNvSpPr>
              <p:nvPr/>
            </p:nvSpPr>
            <p:spPr bwMode="auto">
              <a:xfrm>
                <a:off x="1280570" y="1610102"/>
                <a:ext cx="281479" cy="504730"/>
              </a:xfrm>
              <a:custGeom>
                <a:avLst/>
                <a:gdLst>
                  <a:gd name="T0" fmla="*/ 127 w 281479"/>
                  <a:gd name="T1" fmla="*/ 70688 h 504730"/>
                  <a:gd name="T2" fmla="*/ 128789 w 281479"/>
                  <a:gd name="T3" fmla="*/ 0 h 504730"/>
                  <a:gd name="T4" fmla="*/ 281480 w 281479"/>
                  <a:gd name="T5" fmla="*/ 152691 h 504730"/>
                  <a:gd name="T6" fmla="*/ 0 w 281479"/>
                  <a:gd name="T7" fmla="*/ 504731 h 504730"/>
                  <a:gd name="T8" fmla="*/ 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127" y="70688"/>
                    </a:moveTo>
                    <a:cubicBezTo>
                      <a:pt x="27207" y="28224"/>
                      <a:pt x="74756" y="0"/>
                      <a:pt x="128789" y="0"/>
                    </a:cubicBezTo>
                    <a:cubicBezTo>
                      <a:pt x="213207" y="0"/>
                      <a:pt x="281480" y="68399"/>
                      <a:pt x="281480" y="152691"/>
                    </a:cubicBezTo>
                    <a:cubicBezTo>
                      <a:pt x="281480" y="350896"/>
                      <a:pt x="0" y="504731"/>
                      <a:pt x="0" y="504731"/>
                    </a:cubicBezTo>
                    <a:lnTo>
                      <a:pt x="0" y="70688"/>
                    </a:lnTo>
                    <a:lnTo>
                      <a:pt x="127" y="70688"/>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8" name="Freeform: Shape 20">
                <a:extLst>
                  <a:ext uri="{FF2B5EF4-FFF2-40B4-BE49-F238E27FC236}">
                    <a16:creationId xmlns:a16="http://schemas.microsoft.com/office/drawing/2014/main" id="{7EF9DFCE-2FFC-BB0C-4A0B-04F9DC8B6AB8}"/>
                  </a:ext>
                </a:extLst>
              </p:cNvPr>
              <p:cNvSpPr>
                <a:spLocks/>
              </p:cNvSpPr>
              <p:nvPr/>
            </p:nvSpPr>
            <p:spPr bwMode="auto">
              <a:xfrm>
                <a:off x="1009770"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9" name="Freeform: Shape 21">
                <a:extLst>
                  <a:ext uri="{FF2B5EF4-FFF2-40B4-BE49-F238E27FC236}">
                    <a16:creationId xmlns:a16="http://schemas.microsoft.com/office/drawing/2014/main" id="{32D19201-A213-F157-754D-8011AE74A46E}"/>
                  </a:ext>
                </a:extLst>
              </p:cNvPr>
              <p:cNvSpPr>
                <a:spLocks/>
              </p:cNvSpPr>
              <p:nvPr/>
            </p:nvSpPr>
            <p:spPr bwMode="auto">
              <a:xfrm>
                <a:off x="1280697"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grpSp>
      </p:grpSp>
      <p:sp>
        <p:nvSpPr>
          <p:cNvPr id="55" name="TextBox 54">
            <a:extLst>
              <a:ext uri="{FF2B5EF4-FFF2-40B4-BE49-F238E27FC236}">
                <a16:creationId xmlns:a16="http://schemas.microsoft.com/office/drawing/2014/main" id="{A17320D4-CC98-4D95-8D9A-4A47A2408FAC}"/>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56" name="Graphic 11">
            <a:extLst>
              <a:ext uri="{FF2B5EF4-FFF2-40B4-BE49-F238E27FC236}">
                <a16:creationId xmlns:a16="http://schemas.microsoft.com/office/drawing/2014/main" id="{2B5D7564-2B2A-3697-28D0-4ACED048AEE8}"/>
              </a:ext>
            </a:extLst>
          </p:cNvPr>
          <p:cNvGrpSpPr>
            <a:grpSpLocks/>
          </p:cNvGrpSpPr>
          <p:nvPr userDrawn="1"/>
        </p:nvGrpSpPr>
        <p:grpSpPr bwMode="auto">
          <a:xfrm>
            <a:off x="3940175" y="9064625"/>
            <a:ext cx="4030663" cy="3614738"/>
            <a:chOff x="3940200" y="9064800"/>
            <a:chExt cx="4030179" cy="3614123"/>
          </a:xfrm>
        </p:grpSpPr>
        <p:sp>
          <p:nvSpPr>
            <p:cNvPr id="57" name="Freeform: Shape 59">
              <a:extLst>
                <a:ext uri="{FF2B5EF4-FFF2-40B4-BE49-F238E27FC236}">
                  <a16:creationId xmlns:a16="http://schemas.microsoft.com/office/drawing/2014/main" id="{E53AD8A0-FEFD-BAC4-C2CA-6D8EA3F7AE06}"/>
                </a:ext>
              </a:extLst>
            </p:cNvPr>
            <p:cNvSpPr>
              <a:spLocks/>
            </p:cNvSpPr>
            <p:nvPr/>
          </p:nvSpPr>
          <p:spPr bwMode="auto">
            <a:xfrm>
              <a:off x="3940200" y="9064800"/>
              <a:ext cx="2015089" cy="3614123"/>
            </a:xfrm>
            <a:custGeom>
              <a:avLst/>
              <a:gdLst>
                <a:gd name="T0" fmla="*/ 2015090 w 2015089"/>
                <a:gd name="T1" fmla="*/ 506409 h 3614123"/>
                <a:gd name="T2" fmla="*/ 1093514 w 2015089"/>
                <a:gd name="T3" fmla="*/ 0 h 3614123"/>
                <a:gd name="T4" fmla="*/ 0 w 2015089"/>
                <a:gd name="T5" fmla="*/ 1093514 h 3614123"/>
                <a:gd name="T6" fmla="*/ 2015090 w 2015089"/>
                <a:gd name="T7" fmla="*/ 3614123 h 3614123"/>
                <a:gd name="T8" fmla="*/ 201509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2015090" y="506409"/>
                  </a:moveTo>
                  <a:cubicBezTo>
                    <a:pt x="1820913" y="202182"/>
                    <a:pt x="1481231" y="0"/>
                    <a:pt x="1093514" y="0"/>
                  </a:cubicBezTo>
                  <a:cubicBezTo>
                    <a:pt x="489635" y="0"/>
                    <a:pt x="0" y="489635"/>
                    <a:pt x="0" y="1093514"/>
                  </a:cubicBezTo>
                  <a:cubicBezTo>
                    <a:pt x="0" y="2512985"/>
                    <a:pt x="2015090" y="3614123"/>
                    <a:pt x="2015090" y="3614123"/>
                  </a:cubicBezTo>
                  <a:lnTo>
                    <a:pt x="2015090" y="506409"/>
                  </a:lnTo>
                  <a:close/>
                </a:path>
              </a:pathLst>
            </a:custGeom>
            <a:solidFill>
              <a:schemeClr val="tx2"/>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en-US"/>
            </a:p>
          </p:txBody>
        </p:sp>
        <p:sp>
          <p:nvSpPr>
            <p:cNvPr id="58" name="Freeform: Shape 60">
              <a:extLst>
                <a:ext uri="{FF2B5EF4-FFF2-40B4-BE49-F238E27FC236}">
                  <a16:creationId xmlns:a16="http://schemas.microsoft.com/office/drawing/2014/main" id="{25B91C99-8F2A-32D6-60F5-A755AC1427A0}"/>
                </a:ext>
              </a:extLst>
            </p:cNvPr>
            <p:cNvSpPr>
              <a:spLocks/>
            </p:cNvSpPr>
            <p:nvPr/>
          </p:nvSpPr>
          <p:spPr bwMode="auto">
            <a:xfrm>
              <a:off x="5955289" y="9064800"/>
              <a:ext cx="2015089" cy="3614123"/>
            </a:xfrm>
            <a:custGeom>
              <a:avLst/>
              <a:gdLst>
                <a:gd name="T0" fmla="*/ 0 w 2015089"/>
                <a:gd name="T1" fmla="*/ 506409 h 3614123"/>
                <a:gd name="T2" fmla="*/ 921576 w 2015089"/>
                <a:gd name="T3" fmla="*/ 0 h 3614123"/>
                <a:gd name="T4" fmla="*/ 2015090 w 2015089"/>
                <a:gd name="T5" fmla="*/ 1093514 h 3614123"/>
                <a:gd name="T6" fmla="*/ 0 w 2015089"/>
                <a:gd name="T7" fmla="*/ 3614123 h 3614123"/>
                <a:gd name="T8" fmla="*/ 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0" y="506409"/>
                  </a:moveTo>
                  <a:cubicBezTo>
                    <a:pt x="194176" y="202182"/>
                    <a:pt x="533858" y="0"/>
                    <a:pt x="921576" y="0"/>
                  </a:cubicBezTo>
                  <a:cubicBezTo>
                    <a:pt x="1525454" y="0"/>
                    <a:pt x="2015090" y="489635"/>
                    <a:pt x="2015090" y="1093514"/>
                  </a:cubicBezTo>
                  <a:cubicBezTo>
                    <a:pt x="2015090" y="2512985"/>
                    <a:pt x="0" y="3614123"/>
                    <a:pt x="0" y="3614123"/>
                  </a:cubicBezTo>
                  <a:lnTo>
                    <a:pt x="0" y="506409"/>
                  </a:lnTo>
                  <a:close/>
                </a:path>
              </a:pathLst>
            </a:custGeom>
            <a:solidFill>
              <a:schemeClr val="accent1"/>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accent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59" name="Date Placeholder 66">
            <a:extLst>
              <a:ext uri="{FF2B5EF4-FFF2-40B4-BE49-F238E27FC236}">
                <a16:creationId xmlns:a16="http://schemas.microsoft.com/office/drawing/2014/main" id="{AF2D32E9-188B-0388-E491-147CED064738}"/>
              </a:ext>
            </a:extLst>
          </p:cNvPr>
          <p:cNvSpPr>
            <a:spLocks noGrp="1"/>
          </p:cNvSpPr>
          <p:nvPr>
            <p:ph type="dt" sz="half" idx="10"/>
          </p:nvPr>
        </p:nvSpPr>
        <p:spPr>
          <a:xfrm>
            <a:off x="1260475" y="12153900"/>
            <a:ext cx="4694238" cy="730250"/>
          </a:xfrm>
        </p:spPr>
        <p:txBody>
          <a:bodyPr rtlCol="0"/>
          <a:lstStyle>
            <a:lvl1pPr fontAlgn="auto">
              <a:spcBef>
                <a:spcPts val="0"/>
              </a:spcBef>
              <a:spcAft>
                <a:spcPts val="0"/>
              </a:spcAft>
              <a:defRPr>
                <a:solidFill>
                  <a:schemeClr val="bg1"/>
                </a:solidFill>
                <a:latin typeface="+mn-lt"/>
              </a:defRPr>
            </a:lvl1pPr>
          </a:lstStyle>
          <a:p>
            <a:pPr>
              <a:defRPr/>
            </a:pPr>
            <a:r>
              <a:rPr lang="ro-RO"/>
              <a:t>15.11.2023</a:t>
            </a:r>
          </a:p>
        </p:txBody>
      </p:sp>
    </p:spTree>
    <p:extLst>
      <p:ext uri="{BB962C8B-B14F-4D97-AF65-F5344CB8AC3E}">
        <p14:creationId xmlns:p14="http://schemas.microsoft.com/office/powerpoint/2010/main" val="2345315281"/>
      </p:ext>
    </p:extLst>
  </p:cSld>
  <p:clrMapOvr>
    <a:masterClrMapping/>
  </p:clrMapOvr>
  <p:hf sldNum="0" hdr="0" ftr="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NSP Mulțumim">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AADFDE-0245-9BC7-AD0C-10885E3DFCB5}"/>
              </a:ext>
            </a:extLst>
          </p:cNvPr>
          <p:cNvSpPr/>
          <p:nvPr userDrawn="1"/>
        </p:nvSpPr>
        <p:spPr>
          <a:xfrm>
            <a:off x="0" y="0"/>
            <a:ext cx="5954713" cy="13733463"/>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grpSp>
        <p:nvGrpSpPr>
          <p:cNvPr id="3" name="Graphic 8">
            <a:extLst>
              <a:ext uri="{FF2B5EF4-FFF2-40B4-BE49-F238E27FC236}">
                <a16:creationId xmlns:a16="http://schemas.microsoft.com/office/drawing/2014/main" id="{07377427-24EB-6AA5-860A-15DA7732D988}"/>
              </a:ext>
            </a:extLst>
          </p:cNvPr>
          <p:cNvGrpSpPr>
            <a:grpSpLocks/>
          </p:cNvGrpSpPr>
          <p:nvPr/>
        </p:nvGrpSpPr>
        <p:grpSpPr bwMode="auto">
          <a:xfrm>
            <a:off x="744538" y="892175"/>
            <a:ext cx="3832225" cy="1555750"/>
            <a:chOff x="745200" y="892800"/>
            <a:chExt cx="3830868" cy="1554621"/>
          </a:xfrm>
        </p:grpSpPr>
        <p:grpSp>
          <p:nvGrpSpPr>
            <p:cNvPr id="4" name="Graphic 8">
              <a:extLst>
                <a:ext uri="{FF2B5EF4-FFF2-40B4-BE49-F238E27FC236}">
                  <a16:creationId xmlns:a16="http://schemas.microsoft.com/office/drawing/2014/main" id="{47DC4942-B83F-A78F-7BFA-92316C248312}"/>
                </a:ext>
              </a:extLst>
            </p:cNvPr>
            <p:cNvGrpSpPr/>
            <p:nvPr/>
          </p:nvGrpSpPr>
          <p:grpSpPr>
            <a:xfrm>
              <a:off x="2199129" y="1172881"/>
              <a:ext cx="2376938" cy="909151"/>
              <a:chOff x="2199129" y="1172881"/>
              <a:chExt cx="2376938" cy="909151"/>
            </a:xfrm>
            <a:solidFill>
              <a:srgbClr val="262262"/>
            </a:solidFill>
          </p:grpSpPr>
          <p:sp>
            <p:nvSpPr>
              <p:cNvPr id="18" name="Freeform: Shape 20">
                <a:extLst>
                  <a:ext uri="{FF2B5EF4-FFF2-40B4-BE49-F238E27FC236}">
                    <a16:creationId xmlns:a16="http://schemas.microsoft.com/office/drawing/2014/main" id="{733D4FC5-6FC7-BC93-C294-9005646068CF}"/>
                  </a:ext>
                </a:extLst>
              </p:cNvPr>
              <p:cNvSpPr/>
              <p:nvPr/>
            </p:nvSpPr>
            <p:spPr>
              <a:xfrm>
                <a:off x="2200273" y="1195002"/>
                <a:ext cx="86452" cy="218420"/>
              </a:xfrm>
              <a:custGeom>
                <a:avLst/>
                <a:gdLst>
                  <a:gd name="connsiteX0" fmla="*/ 27334 w 86452"/>
                  <a:gd name="connsiteY0" fmla="*/ 18308 h 218420"/>
                  <a:gd name="connsiteX1" fmla="*/ 0 w 86452"/>
                  <a:gd name="connsiteY1" fmla="*/ 14748 h 218420"/>
                  <a:gd name="connsiteX2" fmla="*/ 0 w 86452"/>
                  <a:gd name="connsiteY2" fmla="*/ 0 h 218420"/>
                  <a:gd name="connsiteX3" fmla="*/ 86453 w 86452"/>
                  <a:gd name="connsiteY3" fmla="*/ 0 h 218420"/>
                  <a:gd name="connsiteX4" fmla="*/ 86453 w 86452"/>
                  <a:gd name="connsiteY4" fmla="*/ 14748 h 218420"/>
                  <a:gd name="connsiteX5" fmla="*/ 59118 w 86452"/>
                  <a:gd name="connsiteY5" fmla="*/ 18308 h 218420"/>
                  <a:gd name="connsiteX6" fmla="*/ 59118 w 86452"/>
                  <a:gd name="connsiteY6" fmla="*/ 201130 h 218420"/>
                  <a:gd name="connsiteX7" fmla="*/ 86453 w 86452"/>
                  <a:gd name="connsiteY7" fmla="*/ 204308 h 218420"/>
                  <a:gd name="connsiteX8" fmla="*/ 86453 w 86452"/>
                  <a:gd name="connsiteY8" fmla="*/ 218420 h 218420"/>
                  <a:gd name="connsiteX9" fmla="*/ 381 w 86452"/>
                  <a:gd name="connsiteY9" fmla="*/ 218420 h 218420"/>
                  <a:gd name="connsiteX10" fmla="*/ 381 w 86452"/>
                  <a:gd name="connsiteY10" fmla="*/ 204054 h 218420"/>
                  <a:gd name="connsiteX11" fmla="*/ 27461 w 86452"/>
                  <a:gd name="connsiteY11" fmla="*/ 201130 h 218420"/>
                  <a:gd name="connsiteX12" fmla="*/ 27461 w 86452"/>
                  <a:gd name="connsiteY12" fmla="*/ 18308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52" h="218420">
                    <a:moveTo>
                      <a:pt x="27334" y="18308"/>
                    </a:moveTo>
                    <a:lnTo>
                      <a:pt x="0" y="14748"/>
                    </a:lnTo>
                    <a:lnTo>
                      <a:pt x="0" y="0"/>
                    </a:lnTo>
                    <a:lnTo>
                      <a:pt x="86453" y="0"/>
                    </a:lnTo>
                    <a:lnTo>
                      <a:pt x="86453" y="14748"/>
                    </a:lnTo>
                    <a:lnTo>
                      <a:pt x="59118" y="18308"/>
                    </a:lnTo>
                    <a:lnTo>
                      <a:pt x="59118" y="201130"/>
                    </a:lnTo>
                    <a:lnTo>
                      <a:pt x="86453" y="204308"/>
                    </a:lnTo>
                    <a:lnTo>
                      <a:pt x="86453" y="218420"/>
                    </a:lnTo>
                    <a:lnTo>
                      <a:pt x="381" y="218420"/>
                    </a:lnTo>
                    <a:lnTo>
                      <a:pt x="381" y="204054"/>
                    </a:lnTo>
                    <a:lnTo>
                      <a:pt x="27461" y="201130"/>
                    </a:lnTo>
                    <a:lnTo>
                      <a:pt x="27461" y="18308"/>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EB5F292E-CA4D-B785-E535-6DC20043AD1D}"/>
                  </a:ext>
                </a:extLst>
              </p:cNvPr>
              <p:cNvSpPr/>
              <p:nvPr/>
            </p:nvSpPr>
            <p:spPr>
              <a:xfrm>
                <a:off x="2312535" y="1246365"/>
                <a:ext cx="177609" cy="167057"/>
              </a:xfrm>
              <a:custGeom>
                <a:avLst/>
                <a:gdLst>
                  <a:gd name="connsiteX0" fmla="*/ 21105 w 177609"/>
                  <a:gd name="connsiteY0" fmla="*/ 26571 h 167057"/>
                  <a:gd name="connsiteX1" fmla="*/ 0 w 177609"/>
                  <a:gd name="connsiteY1" fmla="*/ 21232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7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571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571"/>
                    </a:moveTo>
                    <a:lnTo>
                      <a:pt x="0" y="21232"/>
                    </a:lnTo>
                    <a:lnTo>
                      <a:pt x="0" y="5340"/>
                    </a:lnTo>
                    <a:lnTo>
                      <a:pt x="42082" y="0"/>
                    </a:lnTo>
                    <a:lnTo>
                      <a:pt x="42972" y="0"/>
                    </a:lnTo>
                    <a:lnTo>
                      <a:pt x="49202" y="5340"/>
                    </a:lnTo>
                    <a:lnTo>
                      <a:pt x="49202" y="17672"/>
                    </a:lnTo>
                    <a:lnTo>
                      <a:pt x="48947"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1"/>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A61DBB10-0EC7-8024-BD28-AD7AB39B940F}"/>
                  </a:ext>
                </a:extLst>
              </p:cNvPr>
              <p:cNvSpPr/>
              <p:nvPr/>
            </p:nvSpPr>
            <p:spPr>
              <a:xfrm>
                <a:off x="2513791" y="1246620"/>
                <a:ext cx="118999" cy="169853"/>
              </a:xfrm>
              <a:custGeom>
                <a:avLst/>
                <a:gdLst>
                  <a:gd name="connsiteX0" fmla="*/ 24664 w 118999"/>
                  <a:gd name="connsiteY0" fmla="*/ 143283 h 169853"/>
                  <a:gd name="connsiteX1" fmla="*/ 37124 w 118999"/>
                  <a:gd name="connsiteY1" fmla="*/ 151165 h 169853"/>
                  <a:gd name="connsiteX2" fmla="*/ 57211 w 118999"/>
                  <a:gd name="connsiteY2" fmla="*/ 154725 h 169853"/>
                  <a:gd name="connsiteX3" fmla="*/ 81876 w 118999"/>
                  <a:gd name="connsiteY3" fmla="*/ 148241 h 169853"/>
                  <a:gd name="connsiteX4" fmla="*/ 89758 w 118999"/>
                  <a:gd name="connsiteY4" fmla="*/ 130315 h 169853"/>
                  <a:gd name="connsiteX5" fmla="*/ 84800 w 118999"/>
                  <a:gd name="connsiteY5" fmla="*/ 116457 h 169853"/>
                  <a:gd name="connsiteX6" fmla="*/ 70815 w 118999"/>
                  <a:gd name="connsiteY6" fmla="*/ 106032 h 169853"/>
                  <a:gd name="connsiteX7" fmla="*/ 45133 w 118999"/>
                  <a:gd name="connsiteY7" fmla="*/ 94971 h 169853"/>
                  <a:gd name="connsiteX8" fmla="*/ 12078 w 118999"/>
                  <a:gd name="connsiteY8" fmla="*/ 74502 h 169853"/>
                  <a:gd name="connsiteX9" fmla="*/ 1653 w 118999"/>
                  <a:gd name="connsiteY9" fmla="*/ 43226 h 169853"/>
                  <a:gd name="connsiteX10" fmla="*/ 9408 w 118999"/>
                  <a:gd name="connsiteY10" fmla="*/ 20596 h 169853"/>
                  <a:gd name="connsiteX11" fmla="*/ 30894 w 118999"/>
                  <a:gd name="connsiteY11" fmla="*/ 5467 h 169853"/>
                  <a:gd name="connsiteX12" fmla="*/ 61280 w 118999"/>
                  <a:gd name="connsiteY12" fmla="*/ 0 h 169853"/>
                  <a:gd name="connsiteX13" fmla="*/ 84927 w 118999"/>
                  <a:gd name="connsiteY13" fmla="*/ 2034 h 169853"/>
                  <a:gd name="connsiteX14" fmla="*/ 101201 w 118999"/>
                  <a:gd name="connsiteY14" fmla="*/ 6103 h 169853"/>
                  <a:gd name="connsiteX15" fmla="*/ 109464 w 118999"/>
                  <a:gd name="connsiteY15" fmla="*/ 8772 h 169853"/>
                  <a:gd name="connsiteX16" fmla="*/ 109464 w 118999"/>
                  <a:gd name="connsiteY16" fmla="*/ 45260 h 169853"/>
                  <a:gd name="connsiteX17" fmla="*/ 91538 w 118999"/>
                  <a:gd name="connsiteY17" fmla="*/ 45260 h 169853"/>
                  <a:gd name="connsiteX18" fmla="*/ 85690 w 118999"/>
                  <a:gd name="connsiteY18" fmla="*/ 23520 h 169853"/>
                  <a:gd name="connsiteX19" fmla="*/ 76282 w 118999"/>
                  <a:gd name="connsiteY19" fmla="*/ 17545 h 169853"/>
                  <a:gd name="connsiteX20" fmla="*/ 59246 w 118999"/>
                  <a:gd name="connsiteY20" fmla="*/ 15002 h 169853"/>
                  <a:gd name="connsiteX21" fmla="*/ 37887 w 118999"/>
                  <a:gd name="connsiteY21" fmla="*/ 20850 h 169853"/>
                  <a:gd name="connsiteX22" fmla="*/ 29750 w 118999"/>
                  <a:gd name="connsiteY22" fmla="*/ 36742 h 169853"/>
                  <a:gd name="connsiteX23" fmla="*/ 34072 w 118999"/>
                  <a:gd name="connsiteY23" fmla="*/ 51236 h 169853"/>
                  <a:gd name="connsiteX24" fmla="*/ 44752 w 118999"/>
                  <a:gd name="connsiteY24" fmla="*/ 60517 h 169853"/>
                  <a:gd name="connsiteX25" fmla="*/ 62424 w 118999"/>
                  <a:gd name="connsiteY25" fmla="*/ 68781 h 169853"/>
                  <a:gd name="connsiteX26" fmla="*/ 68272 w 118999"/>
                  <a:gd name="connsiteY26" fmla="*/ 71069 h 169853"/>
                  <a:gd name="connsiteX27" fmla="*/ 94971 w 118999"/>
                  <a:gd name="connsiteY27" fmla="*/ 83401 h 169853"/>
                  <a:gd name="connsiteX28" fmla="*/ 112134 w 118999"/>
                  <a:gd name="connsiteY28" fmla="*/ 98785 h 169853"/>
                  <a:gd name="connsiteX29" fmla="*/ 119000 w 118999"/>
                  <a:gd name="connsiteY29" fmla="*/ 122178 h 169853"/>
                  <a:gd name="connsiteX30" fmla="*/ 102090 w 118999"/>
                  <a:gd name="connsiteY30" fmla="*/ 156886 h 169853"/>
                  <a:gd name="connsiteX31" fmla="*/ 55813 w 118999"/>
                  <a:gd name="connsiteY31" fmla="*/ 169854 h 169853"/>
                  <a:gd name="connsiteX32" fmla="*/ 25682 w 118999"/>
                  <a:gd name="connsiteY32" fmla="*/ 165913 h 169853"/>
                  <a:gd name="connsiteX33" fmla="*/ 0 w 118999"/>
                  <a:gd name="connsiteY33" fmla="*/ 157776 h 169853"/>
                  <a:gd name="connsiteX34" fmla="*/ 0 w 118999"/>
                  <a:gd name="connsiteY34" fmla="*/ 120398 h 169853"/>
                  <a:gd name="connsiteX35" fmla="*/ 19070 w 118999"/>
                  <a:gd name="connsiteY35" fmla="*/ 120398 h 169853"/>
                  <a:gd name="connsiteX36" fmla="*/ 24664 w 118999"/>
                  <a:gd name="connsiteY36" fmla="*/ 143283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8999" h="169853">
                    <a:moveTo>
                      <a:pt x="24664" y="143283"/>
                    </a:moveTo>
                    <a:cubicBezTo>
                      <a:pt x="26571" y="146207"/>
                      <a:pt x="30767" y="148877"/>
                      <a:pt x="37124" y="151165"/>
                    </a:cubicBezTo>
                    <a:cubicBezTo>
                      <a:pt x="43481" y="153453"/>
                      <a:pt x="50219" y="154725"/>
                      <a:pt x="57211" y="154725"/>
                    </a:cubicBezTo>
                    <a:cubicBezTo>
                      <a:pt x="68399" y="154725"/>
                      <a:pt x="76663" y="152564"/>
                      <a:pt x="81876" y="148241"/>
                    </a:cubicBezTo>
                    <a:cubicBezTo>
                      <a:pt x="87088" y="143918"/>
                      <a:pt x="89758" y="137943"/>
                      <a:pt x="89758" y="130315"/>
                    </a:cubicBezTo>
                    <a:cubicBezTo>
                      <a:pt x="89758" y="124975"/>
                      <a:pt x="88105" y="120398"/>
                      <a:pt x="84800" y="116457"/>
                    </a:cubicBezTo>
                    <a:cubicBezTo>
                      <a:pt x="81494" y="112516"/>
                      <a:pt x="76790" y="109083"/>
                      <a:pt x="70815" y="106032"/>
                    </a:cubicBezTo>
                    <a:cubicBezTo>
                      <a:pt x="64840" y="102980"/>
                      <a:pt x="56321" y="99293"/>
                      <a:pt x="45133" y="94971"/>
                    </a:cubicBezTo>
                    <a:cubicBezTo>
                      <a:pt x="30004" y="89250"/>
                      <a:pt x="19070" y="82511"/>
                      <a:pt x="12078" y="74502"/>
                    </a:cubicBezTo>
                    <a:cubicBezTo>
                      <a:pt x="5085" y="66492"/>
                      <a:pt x="1653" y="56194"/>
                      <a:pt x="1653" y="43226"/>
                    </a:cubicBezTo>
                    <a:cubicBezTo>
                      <a:pt x="1653" y="34581"/>
                      <a:pt x="4196" y="27080"/>
                      <a:pt x="9408" y="20596"/>
                    </a:cubicBezTo>
                    <a:cubicBezTo>
                      <a:pt x="14621" y="14112"/>
                      <a:pt x="21740" y="9154"/>
                      <a:pt x="30894" y="5467"/>
                    </a:cubicBezTo>
                    <a:cubicBezTo>
                      <a:pt x="40048" y="1907"/>
                      <a:pt x="50092" y="0"/>
                      <a:pt x="61280" y="0"/>
                    </a:cubicBezTo>
                    <a:cubicBezTo>
                      <a:pt x="70306" y="0"/>
                      <a:pt x="78189" y="636"/>
                      <a:pt x="84927" y="2034"/>
                    </a:cubicBezTo>
                    <a:cubicBezTo>
                      <a:pt x="91665" y="3433"/>
                      <a:pt x="97132" y="4831"/>
                      <a:pt x="101201" y="6103"/>
                    </a:cubicBezTo>
                    <a:cubicBezTo>
                      <a:pt x="105269" y="7374"/>
                      <a:pt x="108066" y="8391"/>
                      <a:pt x="109464" y="8772"/>
                    </a:cubicBezTo>
                    <a:lnTo>
                      <a:pt x="109464" y="45260"/>
                    </a:lnTo>
                    <a:lnTo>
                      <a:pt x="91538" y="45260"/>
                    </a:lnTo>
                    <a:lnTo>
                      <a:pt x="85690" y="23520"/>
                    </a:lnTo>
                    <a:cubicBezTo>
                      <a:pt x="84546" y="21105"/>
                      <a:pt x="81367" y="19198"/>
                      <a:pt x="76282" y="17545"/>
                    </a:cubicBezTo>
                    <a:cubicBezTo>
                      <a:pt x="71196" y="15892"/>
                      <a:pt x="65475" y="15002"/>
                      <a:pt x="59246" y="15002"/>
                    </a:cubicBezTo>
                    <a:cubicBezTo>
                      <a:pt x="50473" y="15002"/>
                      <a:pt x="43353" y="16909"/>
                      <a:pt x="37887" y="20850"/>
                    </a:cubicBezTo>
                    <a:cubicBezTo>
                      <a:pt x="32547" y="24792"/>
                      <a:pt x="29750" y="30004"/>
                      <a:pt x="29750" y="36742"/>
                    </a:cubicBezTo>
                    <a:cubicBezTo>
                      <a:pt x="29750" y="42591"/>
                      <a:pt x="31148" y="47422"/>
                      <a:pt x="34072" y="51236"/>
                    </a:cubicBezTo>
                    <a:cubicBezTo>
                      <a:pt x="36869" y="55050"/>
                      <a:pt x="40429" y="58101"/>
                      <a:pt x="44752" y="60517"/>
                    </a:cubicBezTo>
                    <a:cubicBezTo>
                      <a:pt x="49075" y="62932"/>
                      <a:pt x="54923" y="65602"/>
                      <a:pt x="62424" y="68781"/>
                    </a:cubicBezTo>
                    <a:lnTo>
                      <a:pt x="68272" y="71069"/>
                    </a:lnTo>
                    <a:cubicBezTo>
                      <a:pt x="79206" y="75392"/>
                      <a:pt x="88105" y="79460"/>
                      <a:pt x="94971" y="83401"/>
                    </a:cubicBezTo>
                    <a:cubicBezTo>
                      <a:pt x="101836" y="87343"/>
                      <a:pt x="107557" y="92428"/>
                      <a:pt x="112134" y="98785"/>
                    </a:cubicBezTo>
                    <a:cubicBezTo>
                      <a:pt x="116711" y="105142"/>
                      <a:pt x="119000" y="112897"/>
                      <a:pt x="119000" y="122178"/>
                    </a:cubicBezTo>
                    <a:cubicBezTo>
                      <a:pt x="119000" y="136671"/>
                      <a:pt x="113405" y="148241"/>
                      <a:pt x="102090" y="156886"/>
                    </a:cubicBezTo>
                    <a:cubicBezTo>
                      <a:pt x="90775" y="165531"/>
                      <a:pt x="75392" y="169854"/>
                      <a:pt x="55813" y="169854"/>
                    </a:cubicBezTo>
                    <a:cubicBezTo>
                      <a:pt x="46278" y="169854"/>
                      <a:pt x="36234" y="168583"/>
                      <a:pt x="25682" y="165913"/>
                    </a:cubicBezTo>
                    <a:cubicBezTo>
                      <a:pt x="15129" y="163243"/>
                      <a:pt x="6611" y="160573"/>
                      <a:pt x="0" y="157776"/>
                    </a:cubicBezTo>
                    <a:lnTo>
                      <a:pt x="0" y="120398"/>
                    </a:lnTo>
                    <a:lnTo>
                      <a:pt x="19070" y="120398"/>
                    </a:lnTo>
                    <a:lnTo>
                      <a:pt x="24664" y="143283"/>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94D8A02A-6E54-3AA4-4E11-D60E148A57FE}"/>
                  </a:ext>
                </a:extLst>
              </p:cNvPr>
              <p:cNvSpPr/>
              <p:nvPr/>
            </p:nvSpPr>
            <p:spPr>
              <a:xfrm>
                <a:off x="2655548" y="1207970"/>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099"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1542CB36-52F4-BD81-863B-954397CF6DF8}"/>
                  </a:ext>
                </a:extLst>
              </p:cNvPr>
              <p:cNvSpPr/>
              <p:nvPr/>
            </p:nvSpPr>
            <p:spPr>
              <a:xfrm>
                <a:off x="2778362" y="1180382"/>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3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1"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3"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A3C32447-F53E-7FB4-00AA-939F35AC3907}"/>
                  </a:ext>
                </a:extLst>
              </p:cNvPr>
              <p:cNvSpPr/>
              <p:nvPr/>
            </p:nvSpPr>
            <p:spPr>
              <a:xfrm>
                <a:off x="2872951"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226"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39CFF423-95CA-73A2-EF1E-123FFC50DDF3}"/>
                  </a:ext>
                </a:extLst>
              </p:cNvPr>
              <p:cNvSpPr/>
              <p:nvPr/>
            </p:nvSpPr>
            <p:spPr>
              <a:xfrm>
                <a:off x="2994112"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4"/>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7" y="166421"/>
                      <a:pt x="154216" y="167438"/>
                      <a:pt x="150275" y="168201"/>
                    </a:cubicBezTo>
                    <a:cubicBezTo>
                      <a:pt x="146207" y="168964"/>
                      <a:pt x="141630" y="169345"/>
                      <a:pt x="136290" y="169345"/>
                    </a:cubicBezTo>
                    <a:cubicBezTo>
                      <a:pt x="130696" y="169218"/>
                      <a:pt x="126628"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7519E288-D69C-71E1-ED64-1BDCE621B934}"/>
                  </a:ext>
                </a:extLst>
              </p:cNvPr>
              <p:cNvSpPr/>
              <p:nvPr/>
            </p:nvSpPr>
            <p:spPr>
              <a:xfrm>
                <a:off x="3178205" y="1207970"/>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3"/>
                      <a:pt x="63187" y="208376"/>
                      <a:pt x="54669" y="208376"/>
                    </a:cubicBezTo>
                    <a:cubicBezTo>
                      <a:pt x="43226" y="208376"/>
                      <a:pt x="34962"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568523AB-E9F7-0948-B3BA-11EF0DC1ADD0}"/>
                  </a:ext>
                </a:extLst>
              </p:cNvPr>
              <p:cNvSpPr/>
              <p:nvPr/>
            </p:nvSpPr>
            <p:spPr>
              <a:xfrm>
                <a:off x="3299366" y="124687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1 w 164768"/>
                  <a:gd name="connsiteY6" fmla="*/ 106667 h 169853"/>
                  <a:gd name="connsiteX7" fmla="*/ 16401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7 w 164768"/>
                  <a:gd name="connsiteY11" fmla="*/ 0 h 169853"/>
                  <a:gd name="connsiteX12" fmla="*/ 47041 w 164768"/>
                  <a:gd name="connsiteY12" fmla="*/ 3560 h 169853"/>
                  <a:gd name="connsiteX13" fmla="*/ 47041 w 164768"/>
                  <a:gd name="connsiteY13" fmla="*/ 104379 h 169853"/>
                  <a:gd name="connsiteX14" fmla="*/ 49583 w 164768"/>
                  <a:gd name="connsiteY14" fmla="*/ 130950 h 169853"/>
                  <a:gd name="connsiteX15" fmla="*/ 58356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5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9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1" y="129170"/>
                      <a:pt x="16401" y="106667"/>
                    </a:cubicBezTo>
                    <a:lnTo>
                      <a:pt x="16401" y="21486"/>
                    </a:lnTo>
                    <a:lnTo>
                      <a:pt x="0" y="16782"/>
                    </a:lnTo>
                    <a:lnTo>
                      <a:pt x="0" y="3814"/>
                    </a:lnTo>
                    <a:lnTo>
                      <a:pt x="41192" y="0"/>
                    </a:lnTo>
                    <a:lnTo>
                      <a:pt x="41447" y="0"/>
                    </a:lnTo>
                    <a:lnTo>
                      <a:pt x="47041" y="3560"/>
                    </a:lnTo>
                    <a:lnTo>
                      <a:pt x="47041" y="104379"/>
                    </a:lnTo>
                    <a:cubicBezTo>
                      <a:pt x="47041" y="115694"/>
                      <a:pt x="47930" y="124594"/>
                      <a:pt x="49583" y="130950"/>
                    </a:cubicBezTo>
                    <a:cubicBezTo>
                      <a:pt x="51236" y="137307"/>
                      <a:pt x="54160" y="142011"/>
                      <a:pt x="58356" y="145062"/>
                    </a:cubicBezTo>
                    <a:cubicBezTo>
                      <a:pt x="62551" y="148114"/>
                      <a:pt x="68654" y="149639"/>
                      <a:pt x="76790" y="149639"/>
                    </a:cubicBezTo>
                    <a:cubicBezTo>
                      <a:pt x="84673" y="149639"/>
                      <a:pt x="91920" y="147987"/>
                      <a:pt x="98785" y="144681"/>
                    </a:cubicBezTo>
                    <a:cubicBezTo>
                      <a:pt x="105650" y="141376"/>
                      <a:pt x="111626" y="137434"/>
                      <a:pt x="116711" y="132985"/>
                    </a:cubicBezTo>
                    <a:lnTo>
                      <a:pt x="116711" y="21613"/>
                    </a:lnTo>
                    <a:lnTo>
                      <a:pt x="95479" y="16909"/>
                    </a:lnTo>
                    <a:lnTo>
                      <a:pt x="95479" y="3941"/>
                    </a:lnTo>
                    <a:lnTo>
                      <a:pt x="140104" y="127"/>
                    </a:lnTo>
                    <a:lnTo>
                      <a:pt x="140358" y="127"/>
                    </a:lnTo>
                    <a:lnTo>
                      <a:pt x="147097" y="3687"/>
                    </a:lnTo>
                    <a:lnTo>
                      <a:pt x="147097" y="151801"/>
                    </a:lnTo>
                    <a:lnTo>
                      <a:pt x="164769" y="151801"/>
                    </a:lnTo>
                    <a:lnTo>
                      <a:pt x="164514" y="165023"/>
                    </a:lnTo>
                    <a:cubicBezTo>
                      <a:pt x="159048" y="166421"/>
                      <a:pt x="154216" y="167438"/>
                      <a:pt x="150275" y="168201"/>
                    </a:cubicBezTo>
                    <a:cubicBezTo>
                      <a:pt x="146207" y="168964"/>
                      <a:pt x="141630" y="169345"/>
                      <a:pt x="136290" y="169345"/>
                    </a:cubicBezTo>
                    <a:cubicBezTo>
                      <a:pt x="130823" y="169218"/>
                      <a:pt x="126755" y="168074"/>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FE8FE7DF-2217-4298-8A97-5405C6C05A0E}"/>
                  </a:ext>
                </a:extLst>
              </p:cNvPr>
              <p:cNvSpPr/>
              <p:nvPr/>
            </p:nvSpPr>
            <p:spPr>
              <a:xfrm>
                <a:off x="3485366" y="1172881"/>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3 h 240668"/>
                  <a:gd name="connsiteX8" fmla="*/ 79333 w 79333"/>
                  <a:gd name="connsiteY8" fmla="*/ 240669 h 240668"/>
                  <a:gd name="connsiteX9" fmla="*/ 0 w 79333"/>
                  <a:gd name="connsiteY9" fmla="*/ 240669 h 240668"/>
                  <a:gd name="connsiteX10" fmla="*/ 0 w 79333"/>
                  <a:gd name="connsiteY10" fmla="*/ 226303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1A36F7D3-32DC-2784-84D8-3B6546E90B3A}"/>
                  </a:ext>
                </a:extLst>
              </p:cNvPr>
              <p:cNvSpPr/>
              <p:nvPr/>
            </p:nvSpPr>
            <p:spPr>
              <a:xfrm>
                <a:off x="2199129" y="1527464"/>
                <a:ext cx="212826" cy="218420"/>
              </a:xfrm>
              <a:custGeom>
                <a:avLst/>
                <a:gdLst>
                  <a:gd name="connsiteX0" fmla="*/ 23520 w 212826"/>
                  <a:gd name="connsiteY0" fmla="*/ 18435 h 218420"/>
                  <a:gd name="connsiteX1" fmla="*/ 0 w 212826"/>
                  <a:gd name="connsiteY1" fmla="*/ 14875 h 218420"/>
                  <a:gd name="connsiteX2" fmla="*/ 0 w 212826"/>
                  <a:gd name="connsiteY2" fmla="*/ 127 h 218420"/>
                  <a:gd name="connsiteX3" fmla="*/ 54669 w 212826"/>
                  <a:gd name="connsiteY3" fmla="*/ 127 h 218420"/>
                  <a:gd name="connsiteX4" fmla="*/ 152563 w 212826"/>
                  <a:gd name="connsiteY4" fmla="*/ 143537 h 218420"/>
                  <a:gd name="connsiteX5" fmla="*/ 168964 w 212826"/>
                  <a:gd name="connsiteY5" fmla="*/ 174685 h 218420"/>
                  <a:gd name="connsiteX6" fmla="*/ 168964 w 212826"/>
                  <a:gd name="connsiteY6" fmla="*/ 18308 h 218420"/>
                  <a:gd name="connsiteX7" fmla="*/ 143410 w 212826"/>
                  <a:gd name="connsiteY7" fmla="*/ 14748 h 218420"/>
                  <a:gd name="connsiteX8" fmla="*/ 143410 w 212826"/>
                  <a:gd name="connsiteY8" fmla="*/ 0 h 218420"/>
                  <a:gd name="connsiteX9" fmla="*/ 212826 w 212826"/>
                  <a:gd name="connsiteY9" fmla="*/ 0 h 218420"/>
                  <a:gd name="connsiteX10" fmla="*/ 212826 w 212826"/>
                  <a:gd name="connsiteY10" fmla="*/ 14748 h 218420"/>
                  <a:gd name="connsiteX11" fmla="*/ 189306 w 212826"/>
                  <a:gd name="connsiteY11" fmla="*/ 18308 h 218420"/>
                  <a:gd name="connsiteX12" fmla="*/ 189306 w 212826"/>
                  <a:gd name="connsiteY12" fmla="*/ 218420 h 218420"/>
                  <a:gd name="connsiteX13" fmla="*/ 166040 w 212826"/>
                  <a:gd name="connsiteY13" fmla="*/ 218420 h 218420"/>
                  <a:gd name="connsiteX14" fmla="*/ 66111 w 212826"/>
                  <a:gd name="connsiteY14" fmla="*/ 71832 h 218420"/>
                  <a:gd name="connsiteX15" fmla="*/ 43481 w 212826"/>
                  <a:gd name="connsiteY15" fmla="*/ 33055 h 218420"/>
                  <a:gd name="connsiteX16" fmla="*/ 43481 w 212826"/>
                  <a:gd name="connsiteY16" fmla="*/ 201130 h 218420"/>
                  <a:gd name="connsiteX17" fmla="*/ 71451 w 212826"/>
                  <a:gd name="connsiteY17" fmla="*/ 204054 h 218420"/>
                  <a:gd name="connsiteX18" fmla="*/ 71451 w 212826"/>
                  <a:gd name="connsiteY18" fmla="*/ 218420 h 218420"/>
                  <a:gd name="connsiteX19" fmla="*/ 0 w 212826"/>
                  <a:gd name="connsiteY19" fmla="*/ 218420 h 218420"/>
                  <a:gd name="connsiteX20" fmla="*/ 0 w 212826"/>
                  <a:gd name="connsiteY20" fmla="*/ 204054 h 218420"/>
                  <a:gd name="connsiteX21" fmla="*/ 23520 w 212826"/>
                  <a:gd name="connsiteY21" fmla="*/ 200875 h 218420"/>
                  <a:gd name="connsiteX22" fmla="*/ 23520 w 212826"/>
                  <a:gd name="connsiteY22" fmla="*/ 18435 h 2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26" h="218420">
                    <a:moveTo>
                      <a:pt x="23520" y="18435"/>
                    </a:moveTo>
                    <a:lnTo>
                      <a:pt x="0" y="14875"/>
                    </a:lnTo>
                    <a:lnTo>
                      <a:pt x="0" y="127"/>
                    </a:lnTo>
                    <a:lnTo>
                      <a:pt x="54669" y="127"/>
                    </a:lnTo>
                    <a:lnTo>
                      <a:pt x="152563" y="143537"/>
                    </a:lnTo>
                    <a:lnTo>
                      <a:pt x="168964" y="174685"/>
                    </a:lnTo>
                    <a:lnTo>
                      <a:pt x="168964" y="18308"/>
                    </a:lnTo>
                    <a:lnTo>
                      <a:pt x="143410" y="14748"/>
                    </a:lnTo>
                    <a:lnTo>
                      <a:pt x="143410" y="0"/>
                    </a:lnTo>
                    <a:lnTo>
                      <a:pt x="212826" y="0"/>
                    </a:lnTo>
                    <a:lnTo>
                      <a:pt x="212826" y="14748"/>
                    </a:lnTo>
                    <a:lnTo>
                      <a:pt x="189306" y="18308"/>
                    </a:lnTo>
                    <a:lnTo>
                      <a:pt x="189306" y="218420"/>
                    </a:lnTo>
                    <a:lnTo>
                      <a:pt x="166040" y="218420"/>
                    </a:lnTo>
                    <a:lnTo>
                      <a:pt x="66111" y="71832"/>
                    </a:lnTo>
                    <a:lnTo>
                      <a:pt x="43481" y="33055"/>
                    </a:lnTo>
                    <a:lnTo>
                      <a:pt x="43481" y="201130"/>
                    </a:lnTo>
                    <a:lnTo>
                      <a:pt x="71451" y="204054"/>
                    </a:lnTo>
                    <a:lnTo>
                      <a:pt x="71451" y="218420"/>
                    </a:lnTo>
                    <a:lnTo>
                      <a:pt x="0" y="218420"/>
                    </a:lnTo>
                    <a:lnTo>
                      <a:pt x="0" y="204054"/>
                    </a:lnTo>
                    <a:lnTo>
                      <a:pt x="23520" y="200875"/>
                    </a:lnTo>
                    <a:lnTo>
                      <a:pt x="23520" y="18435"/>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AAC7B5B4-41A4-1815-033C-DA7619D41DB8}"/>
                  </a:ext>
                </a:extLst>
              </p:cNvPr>
              <p:cNvSpPr/>
              <p:nvPr/>
            </p:nvSpPr>
            <p:spPr>
              <a:xfrm>
                <a:off x="2432170"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408"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1"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44EE6585-2C63-13EE-4747-96636FA18A8E}"/>
                  </a:ext>
                </a:extLst>
              </p:cNvPr>
              <p:cNvSpPr/>
              <p:nvPr/>
            </p:nvSpPr>
            <p:spPr>
              <a:xfrm>
                <a:off x="2593251" y="1540559"/>
                <a:ext cx="106031" cy="285420"/>
              </a:xfrm>
              <a:custGeom>
                <a:avLst/>
                <a:gdLst>
                  <a:gd name="connsiteX0" fmla="*/ 29368 w 106031"/>
                  <a:gd name="connsiteY0" fmla="*/ 200748 h 285420"/>
                  <a:gd name="connsiteX1" fmla="*/ 21105 w 106031"/>
                  <a:gd name="connsiteY1" fmla="*/ 174558 h 285420"/>
                  <a:gd name="connsiteX2" fmla="*/ 21105 w 106031"/>
                  <a:gd name="connsiteY2" fmla="*/ 61661 h 285420"/>
                  <a:gd name="connsiteX3" fmla="*/ 0 w 106031"/>
                  <a:gd name="connsiteY3" fmla="*/ 61661 h 285420"/>
                  <a:gd name="connsiteX4" fmla="*/ 0 w 106031"/>
                  <a:gd name="connsiteY4" fmla="*/ 48439 h 285420"/>
                  <a:gd name="connsiteX5" fmla="*/ 8264 w 106031"/>
                  <a:gd name="connsiteY5" fmla="*/ 46405 h 285420"/>
                  <a:gd name="connsiteX6" fmla="*/ 17418 w 106031"/>
                  <a:gd name="connsiteY6" fmla="*/ 43226 h 285420"/>
                  <a:gd name="connsiteX7" fmla="*/ 24792 w 106031"/>
                  <a:gd name="connsiteY7" fmla="*/ 32674 h 285420"/>
                  <a:gd name="connsiteX8" fmla="*/ 30386 w 106031"/>
                  <a:gd name="connsiteY8" fmla="*/ 14748 h 285420"/>
                  <a:gd name="connsiteX9" fmla="*/ 34200 w 106031"/>
                  <a:gd name="connsiteY9" fmla="*/ 0 h 285420"/>
                  <a:gd name="connsiteX10" fmla="*/ 51490 w 106031"/>
                  <a:gd name="connsiteY10" fmla="*/ 0 h 285420"/>
                  <a:gd name="connsiteX11" fmla="*/ 52126 w 106031"/>
                  <a:gd name="connsiteY11" fmla="*/ 42336 h 285420"/>
                  <a:gd name="connsiteX12" fmla="*/ 101201 w 106031"/>
                  <a:gd name="connsiteY12" fmla="*/ 42336 h 285420"/>
                  <a:gd name="connsiteX13" fmla="*/ 101201 w 106031"/>
                  <a:gd name="connsiteY13" fmla="*/ 61788 h 285420"/>
                  <a:gd name="connsiteX14" fmla="*/ 52126 w 106031"/>
                  <a:gd name="connsiteY14" fmla="*/ 61788 h 285420"/>
                  <a:gd name="connsiteX15" fmla="*/ 52126 w 106031"/>
                  <a:gd name="connsiteY15" fmla="*/ 152055 h 285420"/>
                  <a:gd name="connsiteX16" fmla="*/ 53143 w 106031"/>
                  <a:gd name="connsiteY16" fmla="*/ 175575 h 285420"/>
                  <a:gd name="connsiteX17" fmla="*/ 57593 w 106031"/>
                  <a:gd name="connsiteY17" fmla="*/ 184347 h 285420"/>
                  <a:gd name="connsiteX18" fmla="*/ 69162 w 106031"/>
                  <a:gd name="connsiteY18" fmla="*/ 186382 h 285420"/>
                  <a:gd name="connsiteX19" fmla="*/ 86707 w 106031"/>
                  <a:gd name="connsiteY19" fmla="*/ 184347 h 285420"/>
                  <a:gd name="connsiteX20" fmla="*/ 101582 w 106031"/>
                  <a:gd name="connsiteY20" fmla="*/ 179898 h 285420"/>
                  <a:gd name="connsiteX21" fmla="*/ 106032 w 106031"/>
                  <a:gd name="connsiteY21" fmla="*/ 193120 h 285420"/>
                  <a:gd name="connsiteX22" fmla="*/ 83274 w 106031"/>
                  <a:gd name="connsiteY22" fmla="*/ 203418 h 285420"/>
                  <a:gd name="connsiteX23" fmla="*/ 54669 w 106031"/>
                  <a:gd name="connsiteY23" fmla="*/ 208376 h 285420"/>
                  <a:gd name="connsiteX24" fmla="*/ 29368 w 106031"/>
                  <a:gd name="connsiteY24" fmla="*/ 200748 h 285420"/>
                  <a:gd name="connsiteX25" fmla="*/ 74502 w 106031"/>
                  <a:gd name="connsiteY25" fmla="*/ 264571 h 285420"/>
                  <a:gd name="connsiteX26" fmla="*/ 64458 w 106031"/>
                  <a:gd name="connsiteY26" fmla="*/ 278937 h 285420"/>
                  <a:gd name="connsiteX27" fmla="*/ 55940 w 106031"/>
                  <a:gd name="connsiteY27" fmla="*/ 285421 h 285420"/>
                  <a:gd name="connsiteX28" fmla="*/ 55686 w 106031"/>
                  <a:gd name="connsiteY28" fmla="*/ 285421 h 285420"/>
                  <a:gd name="connsiteX29" fmla="*/ 45642 w 106031"/>
                  <a:gd name="connsiteY29" fmla="*/ 280081 h 285420"/>
                  <a:gd name="connsiteX30" fmla="*/ 45388 w 106031"/>
                  <a:gd name="connsiteY30" fmla="*/ 278301 h 285420"/>
                  <a:gd name="connsiteX31" fmla="*/ 52126 w 106031"/>
                  <a:gd name="connsiteY31" fmla="*/ 270419 h 285420"/>
                  <a:gd name="connsiteX32" fmla="*/ 54796 w 106031"/>
                  <a:gd name="connsiteY32" fmla="*/ 258087 h 285420"/>
                  <a:gd name="connsiteX33" fmla="*/ 53143 w 106031"/>
                  <a:gd name="connsiteY33" fmla="*/ 251857 h 285420"/>
                  <a:gd name="connsiteX34" fmla="*/ 48566 w 106031"/>
                  <a:gd name="connsiteY34" fmla="*/ 247407 h 285420"/>
                  <a:gd name="connsiteX35" fmla="*/ 42718 w 106031"/>
                  <a:gd name="connsiteY35" fmla="*/ 235711 h 285420"/>
                  <a:gd name="connsiteX36" fmla="*/ 47676 w 106031"/>
                  <a:gd name="connsiteY36" fmla="*/ 224777 h 285420"/>
                  <a:gd name="connsiteX37" fmla="*/ 58228 w 106031"/>
                  <a:gd name="connsiteY37" fmla="*/ 221598 h 285420"/>
                  <a:gd name="connsiteX38" fmla="*/ 59373 w 106031"/>
                  <a:gd name="connsiteY38" fmla="*/ 221598 h 285420"/>
                  <a:gd name="connsiteX39" fmla="*/ 73485 w 106031"/>
                  <a:gd name="connsiteY39" fmla="*/ 227828 h 285420"/>
                  <a:gd name="connsiteX40" fmla="*/ 78824 w 106031"/>
                  <a:gd name="connsiteY40" fmla="*/ 245119 h 285420"/>
                  <a:gd name="connsiteX41" fmla="*/ 74502 w 106031"/>
                  <a:gd name="connsiteY41" fmla="*/ 264571 h 28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6031" h="285420">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7"/>
                    </a:cubicBezTo>
                    <a:cubicBezTo>
                      <a:pt x="59881" y="185746"/>
                      <a:pt x="63695" y="186382"/>
                      <a:pt x="69162" y="186382"/>
                    </a:cubicBezTo>
                    <a:cubicBezTo>
                      <a:pt x="74502" y="186382"/>
                      <a:pt x="80223" y="185746"/>
                      <a:pt x="86707" y="184347"/>
                    </a:cubicBezTo>
                    <a:cubicBezTo>
                      <a:pt x="93191" y="182949"/>
                      <a:pt x="98022" y="181551"/>
                      <a:pt x="101582" y="179898"/>
                    </a:cubicBezTo>
                    <a:lnTo>
                      <a:pt x="106032" y="193120"/>
                    </a:lnTo>
                    <a:cubicBezTo>
                      <a:pt x="101328" y="196680"/>
                      <a:pt x="93699" y="200112"/>
                      <a:pt x="83274" y="203418"/>
                    </a:cubicBezTo>
                    <a:cubicBezTo>
                      <a:pt x="72849" y="206723"/>
                      <a:pt x="63187" y="208376"/>
                      <a:pt x="54669" y="208376"/>
                    </a:cubicBezTo>
                    <a:cubicBezTo>
                      <a:pt x="43099" y="208376"/>
                      <a:pt x="34835" y="205834"/>
                      <a:pt x="29368" y="200748"/>
                    </a:cubicBezTo>
                    <a:close/>
                    <a:moveTo>
                      <a:pt x="74502" y="264571"/>
                    </a:moveTo>
                    <a:cubicBezTo>
                      <a:pt x="71578" y="270419"/>
                      <a:pt x="68272" y="275250"/>
                      <a:pt x="64458" y="278937"/>
                    </a:cubicBezTo>
                    <a:cubicBezTo>
                      <a:pt x="60771" y="282624"/>
                      <a:pt x="57847" y="284785"/>
                      <a:pt x="55940" y="285421"/>
                    </a:cubicBezTo>
                    <a:lnTo>
                      <a:pt x="55686" y="285421"/>
                    </a:lnTo>
                    <a:lnTo>
                      <a:pt x="45642" y="280081"/>
                    </a:lnTo>
                    <a:lnTo>
                      <a:pt x="45388" y="278301"/>
                    </a:lnTo>
                    <a:cubicBezTo>
                      <a:pt x="48185" y="276903"/>
                      <a:pt x="50346" y="274233"/>
                      <a:pt x="52126" y="270419"/>
                    </a:cubicBezTo>
                    <a:cubicBezTo>
                      <a:pt x="53906" y="266478"/>
                      <a:pt x="54796" y="262409"/>
                      <a:pt x="54796" y="258087"/>
                    </a:cubicBezTo>
                    <a:cubicBezTo>
                      <a:pt x="54796" y="255544"/>
                      <a:pt x="54287" y="253510"/>
                      <a:pt x="53143" y="251857"/>
                    </a:cubicBezTo>
                    <a:cubicBezTo>
                      <a:pt x="52126" y="250331"/>
                      <a:pt x="50473" y="248806"/>
                      <a:pt x="48566" y="247407"/>
                    </a:cubicBezTo>
                    <a:cubicBezTo>
                      <a:pt x="44625" y="244610"/>
                      <a:pt x="42718" y="240796"/>
                      <a:pt x="42718" y="235711"/>
                    </a:cubicBezTo>
                    <a:cubicBezTo>
                      <a:pt x="42718" y="230625"/>
                      <a:pt x="44371" y="226938"/>
                      <a:pt x="47676" y="224777"/>
                    </a:cubicBezTo>
                    <a:cubicBezTo>
                      <a:pt x="50982" y="222616"/>
                      <a:pt x="54541" y="221598"/>
                      <a:pt x="58228" y="221598"/>
                    </a:cubicBezTo>
                    <a:lnTo>
                      <a:pt x="59373" y="221598"/>
                    </a:lnTo>
                    <a:cubicBezTo>
                      <a:pt x="65221" y="221598"/>
                      <a:pt x="69925" y="223633"/>
                      <a:pt x="73485" y="227828"/>
                    </a:cubicBezTo>
                    <a:cubicBezTo>
                      <a:pt x="77045" y="231897"/>
                      <a:pt x="78824" y="237745"/>
                      <a:pt x="78824" y="245119"/>
                    </a:cubicBezTo>
                    <a:cubicBezTo>
                      <a:pt x="78952" y="252238"/>
                      <a:pt x="77553" y="258722"/>
                      <a:pt x="74502" y="2645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451AC136-68A0-1E30-0D13-A72265FC5795}"/>
                  </a:ext>
                </a:extLst>
              </p:cNvPr>
              <p:cNvSpPr/>
              <p:nvPr/>
            </p:nvSpPr>
            <p:spPr>
              <a:xfrm>
                <a:off x="2716065" y="1512970"/>
                <a:ext cx="77807" cy="233040"/>
              </a:xfrm>
              <a:custGeom>
                <a:avLst/>
                <a:gdLst>
                  <a:gd name="connsiteX0" fmla="*/ 23774 w 77807"/>
                  <a:gd name="connsiteY0" fmla="*/ 92555 h 233040"/>
                  <a:gd name="connsiteX1" fmla="*/ 1399 w 77807"/>
                  <a:gd name="connsiteY1" fmla="*/ 87215 h 233040"/>
                  <a:gd name="connsiteX2" fmla="*/ 1399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359 w 77807"/>
                  <a:gd name="connsiteY13" fmla="*/ 35344 h 233040"/>
                  <a:gd name="connsiteX14" fmla="*/ 16655 w 77807"/>
                  <a:gd name="connsiteY14" fmla="*/ 21867 h 233040"/>
                  <a:gd name="connsiteX15" fmla="*/ 22376 w 77807"/>
                  <a:gd name="connsiteY15" fmla="*/ 6230 h 233040"/>
                  <a:gd name="connsiteX16" fmla="*/ 38141 w 77807"/>
                  <a:gd name="connsiteY16" fmla="*/ 0 h 233040"/>
                  <a:gd name="connsiteX17" fmla="*/ 52889 w 77807"/>
                  <a:gd name="connsiteY17" fmla="*/ 5340 h 233040"/>
                  <a:gd name="connsiteX18" fmla="*/ 57593 w 77807"/>
                  <a:gd name="connsiteY18" fmla="*/ 18816 h 233040"/>
                  <a:gd name="connsiteX19" fmla="*/ 51872 w 77807"/>
                  <a:gd name="connsiteY19" fmla="*/ 34708 h 233040"/>
                  <a:gd name="connsiteX20" fmla="*/ 35852 w 77807"/>
                  <a:gd name="connsiteY20" fmla="*/ 40556 h 233040"/>
                  <a:gd name="connsiteX21" fmla="*/ 35598 w 77807"/>
                  <a:gd name="connsiteY21" fmla="*/ 40556 h 233040"/>
                  <a:gd name="connsiteX22" fmla="*/ 21359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9" y="87215"/>
                    </a:lnTo>
                    <a:lnTo>
                      <a:pt x="1399"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359" y="35344"/>
                    </a:moveTo>
                    <a:cubicBezTo>
                      <a:pt x="18180" y="31784"/>
                      <a:pt x="16655" y="27334"/>
                      <a:pt x="16655" y="21867"/>
                    </a:cubicBezTo>
                    <a:cubicBezTo>
                      <a:pt x="16655" y="15638"/>
                      <a:pt x="18562" y="10425"/>
                      <a:pt x="22376" y="6230"/>
                    </a:cubicBezTo>
                    <a:cubicBezTo>
                      <a:pt x="26190" y="2161"/>
                      <a:pt x="31403" y="0"/>
                      <a:pt x="38141" y="0"/>
                    </a:cubicBezTo>
                    <a:cubicBezTo>
                      <a:pt x="44752" y="0"/>
                      <a:pt x="49710" y="1780"/>
                      <a:pt x="52889" y="5340"/>
                    </a:cubicBezTo>
                    <a:cubicBezTo>
                      <a:pt x="56067" y="8900"/>
                      <a:pt x="57593" y="13349"/>
                      <a:pt x="57593" y="18816"/>
                    </a:cubicBezTo>
                    <a:cubicBezTo>
                      <a:pt x="57593" y="25427"/>
                      <a:pt x="55686" y="30767"/>
                      <a:pt x="51872" y="34708"/>
                    </a:cubicBezTo>
                    <a:cubicBezTo>
                      <a:pt x="48057" y="38649"/>
                      <a:pt x="42718" y="40556"/>
                      <a:pt x="35852" y="40556"/>
                    </a:cubicBezTo>
                    <a:lnTo>
                      <a:pt x="35598" y="40556"/>
                    </a:lnTo>
                    <a:cubicBezTo>
                      <a:pt x="29241" y="40556"/>
                      <a:pt x="24537" y="38777"/>
                      <a:pt x="21359"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ED312844-0978-60E6-2A1B-86EA2334B6DF}"/>
                  </a:ext>
                </a:extLst>
              </p:cNvPr>
              <p:cNvSpPr/>
              <p:nvPr/>
            </p:nvSpPr>
            <p:spPr>
              <a:xfrm>
                <a:off x="2814723" y="1578572"/>
                <a:ext cx="151927" cy="170744"/>
              </a:xfrm>
              <a:custGeom>
                <a:avLst/>
                <a:gdLst>
                  <a:gd name="connsiteX0" fmla="*/ 10934 w 151927"/>
                  <a:gd name="connsiteY0" fmla="*/ 39667 h 170744"/>
                  <a:gd name="connsiteX1" fmla="*/ 39539 w 151927"/>
                  <a:gd name="connsiteY1" fmla="*/ 10171 h 170744"/>
                  <a:gd name="connsiteX2" fmla="*/ 77553 w 151927"/>
                  <a:gd name="connsiteY2" fmla="*/ 0 h 170744"/>
                  <a:gd name="connsiteX3" fmla="*/ 133239 w 151927"/>
                  <a:gd name="connsiteY3" fmla="*/ 23520 h 170744"/>
                  <a:gd name="connsiteX4" fmla="*/ 151928 w 151927"/>
                  <a:gd name="connsiteY4" fmla="*/ 85181 h 170744"/>
                  <a:gd name="connsiteX5" fmla="*/ 140994 w 151927"/>
                  <a:gd name="connsiteY5" fmla="*/ 131332 h 170744"/>
                  <a:gd name="connsiteX6" fmla="*/ 112388 w 151927"/>
                  <a:gd name="connsiteY6" fmla="*/ 160700 h 170744"/>
                  <a:gd name="connsiteX7" fmla="*/ 74375 w 151927"/>
                  <a:gd name="connsiteY7" fmla="*/ 170744 h 170744"/>
                  <a:gd name="connsiteX8" fmla="*/ 18689 w 151927"/>
                  <a:gd name="connsiteY8" fmla="*/ 147224 h 170744"/>
                  <a:gd name="connsiteX9" fmla="*/ 0 w 151927"/>
                  <a:gd name="connsiteY9" fmla="*/ 85563 h 170744"/>
                  <a:gd name="connsiteX10" fmla="*/ 10934 w 151927"/>
                  <a:gd name="connsiteY10" fmla="*/ 39667 h 170744"/>
                  <a:gd name="connsiteX11" fmla="*/ 107303 w 151927"/>
                  <a:gd name="connsiteY11" fmla="*/ 137180 h 170744"/>
                  <a:gd name="connsiteX12" fmla="*/ 118237 w 151927"/>
                  <a:gd name="connsiteY12" fmla="*/ 87470 h 170744"/>
                  <a:gd name="connsiteX13" fmla="*/ 108193 w 151927"/>
                  <a:gd name="connsiteY13" fmla="*/ 35725 h 170744"/>
                  <a:gd name="connsiteX14" fmla="*/ 76155 w 151927"/>
                  <a:gd name="connsiteY14" fmla="*/ 16655 h 170744"/>
                  <a:gd name="connsiteX15" fmla="*/ 44879 w 151927"/>
                  <a:gd name="connsiteY15" fmla="*/ 33437 h 170744"/>
                  <a:gd name="connsiteX16" fmla="*/ 33818 w 151927"/>
                  <a:gd name="connsiteY16" fmla="*/ 83147 h 170744"/>
                  <a:gd name="connsiteX17" fmla="*/ 44116 w 151927"/>
                  <a:gd name="connsiteY17" fmla="*/ 134892 h 170744"/>
                  <a:gd name="connsiteX18" fmla="*/ 76155 w 151927"/>
                  <a:gd name="connsiteY18" fmla="*/ 153962 h 170744"/>
                  <a:gd name="connsiteX19" fmla="*/ 107303 w 151927"/>
                  <a:gd name="connsiteY19" fmla="*/ 137180 h 17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927" h="170744">
                    <a:moveTo>
                      <a:pt x="10934" y="39667"/>
                    </a:moveTo>
                    <a:cubicBezTo>
                      <a:pt x="18181" y="26699"/>
                      <a:pt x="27716" y="16909"/>
                      <a:pt x="39539" y="10171"/>
                    </a:cubicBezTo>
                    <a:cubicBezTo>
                      <a:pt x="51363" y="3433"/>
                      <a:pt x="64077" y="0"/>
                      <a:pt x="77553" y="0"/>
                    </a:cubicBezTo>
                    <a:cubicBezTo>
                      <a:pt x="102218" y="0"/>
                      <a:pt x="120779" y="7882"/>
                      <a:pt x="133239" y="23520"/>
                    </a:cubicBezTo>
                    <a:cubicBezTo>
                      <a:pt x="145698" y="39158"/>
                      <a:pt x="151928" y="59754"/>
                      <a:pt x="151928" y="85181"/>
                    </a:cubicBezTo>
                    <a:cubicBezTo>
                      <a:pt x="151928" y="102980"/>
                      <a:pt x="148241" y="118364"/>
                      <a:pt x="140994" y="131332"/>
                    </a:cubicBezTo>
                    <a:cubicBezTo>
                      <a:pt x="133747" y="144300"/>
                      <a:pt x="124212" y="154089"/>
                      <a:pt x="112388" y="160700"/>
                    </a:cubicBezTo>
                    <a:cubicBezTo>
                      <a:pt x="100565" y="167311"/>
                      <a:pt x="87851" y="170744"/>
                      <a:pt x="74375" y="170744"/>
                    </a:cubicBezTo>
                    <a:cubicBezTo>
                      <a:pt x="49710" y="170744"/>
                      <a:pt x="31148" y="162862"/>
                      <a:pt x="18689" y="147224"/>
                    </a:cubicBezTo>
                    <a:cubicBezTo>
                      <a:pt x="6230" y="131586"/>
                      <a:pt x="0" y="110990"/>
                      <a:pt x="0" y="85563"/>
                    </a:cubicBezTo>
                    <a:cubicBezTo>
                      <a:pt x="0" y="67891"/>
                      <a:pt x="3687" y="52507"/>
                      <a:pt x="10934" y="39667"/>
                    </a:cubicBezTo>
                    <a:close/>
                    <a:moveTo>
                      <a:pt x="107303" y="137180"/>
                    </a:moveTo>
                    <a:cubicBezTo>
                      <a:pt x="114550" y="125992"/>
                      <a:pt x="118237" y="109464"/>
                      <a:pt x="118237" y="87470"/>
                    </a:cubicBezTo>
                    <a:cubicBezTo>
                      <a:pt x="118237" y="65729"/>
                      <a:pt x="114931" y="48439"/>
                      <a:pt x="108193" y="35725"/>
                    </a:cubicBezTo>
                    <a:cubicBezTo>
                      <a:pt x="101582" y="23012"/>
                      <a:pt x="90902" y="16655"/>
                      <a:pt x="76155" y="16655"/>
                    </a:cubicBezTo>
                    <a:cubicBezTo>
                      <a:pt x="62678" y="16655"/>
                      <a:pt x="52253" y="22249"/>
                      <a:pt x="44879" y="33437"/>
                    </a:cubicBezTo>
                    <a:cubicBezTo>
                      <a:pt x="37505" y="44625"/>
                      <a:pt x="33818" y="61153"/>
                      <a:pt x="33818" y="83147"/>
                    </a:cubicBezTo>
                    <a:cubicBezTo>
                      <a:pt x="33818" y="104887"/>
                      <a:pt x="37251" y="122178"/>
                      <a:pt x="44116" y="134892"/>
                    </a:cubicBezTo>
                    <a:cubicBezTo>
                      <a:pt x="50982" y="147605"/>
                      <a:pt x="61661" y="153962"/>
                      <a:pt x="76155" y="153962"/>
                    </a:cubicBezTo>
                    <a:cubicBezTo>
                      <a:pt x="89631" y="153962"/>
                      <a:pt x="100056" y="148368"/>
                      <a:pt x="107303" y="13718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D314F9A4-DE9A-37FB-3A35-B160AF19E6D8}"/>
                  </a:ext>
                </a:extLst>
              </p:cNvPr>
              <p:cNvSpPr/>
              <p:nvPr/>
            </p:nvSpPr>
            <p:spPr>
              <a:xfrm>
                <a:off x="2989916" y="1579081"/>
                <a:ext cx="177609" cy="167057"/>
              </a:xfrm>
              <a:custGeom>
                <a:avLst/>
                <a:gdLst>
                  <a:gd name="connsiteX0" fmla="*/ 21105 w 177609"/>
                  <a:gd name="connsiteY0" fmla="*/ 26444 h 167057"/>
                  <a:gd name="connsiteX1" fmla="*/ 0 w 177609"/>
                  <a:gd name="connsiteY1" fmla="*/ 21105 h 167057"/>
                  <a:gd name="connsiteX2" fmla="*/ 0 w 177609"/>
                  <a:gd name="connsiteY2" fmla="*/ 5340 h 167057"/>
                  <a:gd name="connsiteX3" fmla="*/ 42082 w 177609"/>
                  <a:gd name="connsiteY3" fmla="*/ 0 h 167057"/>
                  <a:gd name="connsiteX4" fmla="*/ 42972 w 177609"/>
                  <a:gd name="connsiteY4" fmla="*/ 0 h 167057"/>
                  <a:gd name="connsiteX5" fmla="*/ 49202 w 177609"/>
                  <a:gd name="connsiteY5" fmla="*/ 5340 h 167057"/>
                  <a:gd name="connsiteX6" fmla="*/ 49202 w 177609"/>
                  <a:gd name="connsiteY6" fmla="*/ 17672 h 167057"/>
                  <a:gd name="connsiteX7" fmla="*/ 48948 w 177609"/>
                  <a:gd name="connsiteY7" fmla="*/ 24792 h 167057"/>
                  <a:gd name="connsiteX8" fmla="*/ 76917 w 177609"/>
                  <a:gd name="connsiteY8" fmla="*/ 7755 h 167057"/>
                  <a:gd name="connsiteX9" fmla="*/ 110100 w 177609"/>
                  <a:gd name="connsiteY9" fmla="*/ 127 h 167057"/>
                  <a:gd name="connsiteX10" fmla="*/ 138706 w 177609"/>
                  <a:gd name="connsiteY10" fmla="*/ 7120 h 167057"/>
                  <a:gd name="connsiteX11" fmla="*/ 152945 w 177609"/>
                  <a:gd name="connsiteY11" fmla="*/ 28733 h 167057"/>
                  <a:gd name="connsiteX12" fmla="*/ 157013 w 177609"/>
                  <a:gd name="connsiteY12" fmla="*/ 68018 h 167057"/>
                  <a:gd name="connsiteX13" fmla="*/ 157013 w 177609"/>
                  <a:gd name="connsiteY13" fmla="*/ 150275 h 167057"/>
                  <a:gd name="connsiteX14" fmla="*/ 177609 w 177609"/>
                  <a:gd name="connsiteY14" fmla="*/ 152309 h 167057"/>
                  <a:gd name="connsiteX15" fmla="*/ 177609 w 177609"/>
                  <a:gd name="connsiteY15" fmla="*/ 167057 h 167057"/>
                  <a:gd name="connsiteX16" fmla="*/ 107939 w 177609"/>
                  <a:gd name="connsiteY16" fmla="*/ 167057 h 167057"/>
                  <a:gd name="connsiteX17" fmla="*/ 107939 w 177609"/>
                  <a:gd name="connsiteY17" fmla="*/ 152691 h 167057"/>
                  <a:gd name="connsiteX18" fmla="*/ 126119 w 177609"/>
                  <a:gd name="connsiteY18" fmla="*/ 150402 h 167057"/>
                  <a:gd name="connsiteX19" fmla="*/ 126119 w 177609"/>
                  <a:gd name="connsiteY19" fmla="*/ 67764 h 167057"/>
                  <a:gd name="connsiteX20" fmla="*/ 123831 w 177609"/>
                  <a:gd name="connsiteY20" fmla="*/ 40556 h 167057"/>
                  <a:gd name="connsiteX21" fmla="*/ 115058 w 177609"/>
                  <a:gd name="connsiteY21" fmla="*/ 25809 h 167057"/>
                  <a:gd name="connsiteX22" fmla="*/ 96242 w 177609"/>
                  <a:gd name="connsiteY22" fmla="*/ 20977 h 167057"/>
                  <a:gd name="connsiteX23" fmla="*/ 73612 w 177609"/>
                  <a:gd name="connsiteY23" fmla="*/ 26317 h 167057"/>
                  <a:gd name="connsiteX24" fmla="*/ 52126 w 177609"/>
                  <a:gd name="connsiteY24" fmla="*/ 38649 h 167057"/>
                  <a:gd name="connsiteX25" fmla="*/ 52126 w 177609"/>
                  <a:gd name="connsiteY25" fmla="*/ 150021 h 167057"/>
                  <a:gd name="connsiteX26" fmla="*/ 72086 w 177609"/>
                  <a:gd name="connsiteY26" fmla="*/ 152691 h 167057"/>
                  <a:gd name="connsiteX27" fmla="*/ 72086 w 177609"/>
                  <a:gd name="connsiteY27" fmla="*/ 167057 h 167057"/>
                  <a:gd name="connsiteX28" fmla="*/ 2670 w 177609"/>
                  <a:gd name="connsiteY28" fmla="*/ 167057 h 167057"/>
                  <a:gd name="connsiteX29" fmla="*/ 2670 w 177609"/>
                  <a:gd name="connsiteY29" fmla="*/ 152691 h 167057"/>
                  <a:gd name="connsiteX30" fmla="*/ 21232 w 177609"/>
                  <a:gd name="connsiteY30" fmla="*/ 150021 h 167057"/>
                  <a:gd name="connsiteX31" fmla="*/ 21232 w 177609"/>
                  <a:gd name="connsiteY31" fmla="*/ 26444 h 16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7">
                    <a:moveTo>
                      <a:pt x="21105" y="26444"/>
                    </a:moveTo>
                    <a:lnTo>
                      <a:pt x="0" y="21105"/>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444"/>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DA7C4F44-2E82-8F11-45D3-90FD6685EA06}"/>
                  </a:ext>
                </a:extLst>
              </p:cNvPr>
              <p:cNvSpPr/>
              <p:nvPr/>
            </p:nvSpPr>
            <p:spPr>
              <a:xfrm>
                <a:off x="3188249" y="1579462"/>
                <a:ext cx="144426" cy="169854"/>
              </a:xfrm>
              <a:custGeom>
                <a:avLst/>
                <a:gdLst>
                  <a:gd name="connsiteX0" fmla="*/ 27843 w 144426"/>
                  <a:gd name="connsiteY0" fmla="*/ 81749 h 169854"/>
                  <a:gd name="connsiteX1" fmla="*/ 97768 w 144426"/>
                  <a:gd name="connsiteY1" fmla="*/ 67764 h 169854"/>
                  <a:gd name="connsiteX2" fmla="*/ 97768 w 144426"/>
                  <a:gd name="connsiteY2" fmla="*/ 59627 h 169854"/>
                  <a:gd name="connsiteX3" fmla="*/ 94844 w 144426"/>
                  <a:gd name="connsiteY3" fmla="*/ 37887 h 169854"/>
                  <a:gd name="connsiteX4" fmla="*/ 84673 w 144426"/>
                  <a:gd name="connsiteY4" fmla="*/ 26317 h 169854"/>
                  <a:gd name="connsiteX5" fmla="*/ 64204 w 144426"/>
                  <a:gd name="connsiteY5" fmla="*/ 22630 h 169854"/>
                  <a:gd name="connsiteX6" fmla="*/ 37251 w 144426"/>
                  <a:gd name="connsiteY6" fmla="*/ 26826 h 169854"/>
                  <a:gd name="connsiteX7" fmla="*/ 13603 w 144426"/>
                  <a:gd name="connsiteY7" fmla="*/ 37251 h 169854"/>
                  <a:gd name="connsiteX8" fmla="*/ 6230 w 144426"/>
                  <a:gd name="connsiteY8" fmla="*/ 21995 h 169854"/>
                  <a:gd name="connsiteX9" fmla="*/ 20342 w 144426"/>
                  <a:gd name="connsiteY9" fmla="*/ 13476 h 169854"/>
                  <a:gd name="connsiteX10" fmla="*/ 44116 w 144426"/>
                  <a:gd name="connsiteY10" fmla="*/ 4068 h 169854"/>
                  <a:gd name="connsiteX11" fmla="*/ 71196 w 144426"/>
                  <a:gd name="connsiteY11" fmla="*/ 0 h 169854"/>
                  <a:gd name="connsiteX12" fmla="*/ 104252 w 144426"/>
                  <a:gd name="connsiteY12" fmla="*/ 5721 h 169854"/>
                  <a:gd name="connsiteX13" fmla="*/ 121797 w 144426"/>
                  <a:gd name="connsiteY13" fmla="*/ 24029 h 169854"/>
                  <a:gd name="connsiteX14" fmla="*/ 127136 w 144426"/>
                  <a:gd name="connsiteY14" fmla="*/ 57847 h 169854"/>
                  <a:gd name="connsiteX15" fmla="*/ 127136 w 144426"/>
                  <a:gd name="connsiteY15" fmla="*/ 152182 h 169854"/>
                  <a:gd name="connsiteX16" fmla="*/ 144427 w 144426"/>
                  <a:gd name="connsiteY16" fmla="*/ 152182 h 169854"/>
                  <a:gd name="connsiteX17" fmla="*/ 144427 w 144426"/>
                  <a:gd name="connsiteY17" fmla="*/ 165150 h 169854"/>
                  <a:gd name="connsiteX18" fmla="*/ 129552 w 144426"/>
                  <a:gd name="connsiteY18" fmla="*/ 168074 h 169854"/>
                  <a:gd name="connsiteX19" fmla="*/ 113787 w 144426"/>
                  <a:gd name="connsiteY19" fmla="*/ 169600 h 169854"/>
                  <a:gd name="connsiteX20" fmla="*/ 102599 w 144426"/>
                  <a:gd name="connsiteY20" fmla="*/ 167057 h 169854"/>
                  <a:gd name="connsiteX21" fmla="*/ 99675 w 144426"/>
                  <a:gd name="connsiteY21" fmla="*/ 155996 h 169854"/>
                  <a:gd name="connsiteX22" fmla="*/ 99675 w 144426"/>
                  <a:gd name="connsiteY22" fmla="*/ 146334 h 169854"/>
                  <a:gd name="connsiteX23" fmla="*/ 78062 w 144426"/>
                  <a:gd name="connsiteY23" fmla="*/ 162480 h 169854"/>
                  <a:gd name="connsiteX24" fmla="*/ 49075 w 144426"/>
                  <a:gd name="connsiteY24" fmla="*/ 169854 h 169854"/>
                  <a:gd name="connsiteX25" fmla="*/ 13985 w 144426"/>
                  <a:gd name="connsiteY25" fmla="*/ 157649 h 169854"/>
                  <a:gd name="connsiteX26" fmla="*/ 0 w 144426"/>
                  <a:gd name="connsiteY26" fmla="*/ 122559 h 169854"/>
                  <a:gd name="connsiteX27" fmla="*/ 27843 w 144426"/>
                  <a:gd name="connsiteY27" fmla="*/ 81749 h 169854"/>
                  <a:gd name="connsiteX28" fmla="*/ 79587 w 144426"/>
                  <a:gd name="connsiteY28" fmla="*/ 145062 h 169854"/>
                  <a:gd name="connsiteX29" fmla="*/ 97768 w 144426"/>
                  <a:gd name="connsiteY29" fmla="*/ 133874 h 169854"/>
                  <a:gd name="connsiteX30" fmla="*/ 97768 w 144426"/>
                  <a:gd name="connsiteY30" fmla="*/ 83274 h 169854"/>
                  <a:gd name="connsiteX31" fmla="*/ 49456 w 144426"/>
                  <a:gd name="connsiteY31" fmla="*/ 93064 h 169854"/>
                  <a:gd name="connsiteX32" fmla="*/ 33183 w 144426"/>
                  <a:gd name="connsiteY32" fmla="*/ 118745 h 169854"/>
                  <a:gd name="connsiteX33" fmla="*/ 40938 w 144426"/>
                  <a:gd name="connsiteY33" fmla="*/ 142138 h 169854"/>
                  <a:gd name="connsiteX34" fmla="*/ 61915 w 144426"/>
                  <a:gd name="connsiteY34" fmla="*/ 149639 h 169854"/>
                  <a:gd name="connsiteX35" fmla="*/ 79587 w 144426"/>
                  <a:gd name="connsiteY35" fmla="*/ 145062 h 1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4">
                    <a:moveTo>
                      <a:pt x="27843" y="81749"/>
                    </a:moveTo>
                    <a:cubicBezTo>
                      <a:pt x="46278" y="72976"/>
                      <a:pt x="69544" y="68399"/>
                      <a:pt x="97768" y="67764"/>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3"/>
                      <a:pt x="13603"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6"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125"/>
                      <a:pt x="9535" y="90521"/>
                      <a:pt x="27843" y="81749"/>
                    </a:cubicBezTo>
                    <a:close/>
                    <a:moveTo>
                      <a:pt x="79587" y="145062"/>
                    </a:moveTo>
                    <a:cubicBezTo>
                      <a:pt x="86198" y="141884"/>
                      <a:pt x="92301" y="138197"/>
                      <a:pt x="97768" y="133874"/>
                    </a:cubicBezTo>
                    <a:lnTo>
                      <a:pt x="97768" y="83274"/>
                    </a:lnTo>
                    <a:cubicBezTo>
                      <a:pt x="76409" y="83274"/>
                      <a:pt x="60262" y="86580"/>
                      <a:pt x="49456" y="93064"/>
                    </a:cubicBezTo>
                    <a:cubicBezTo>
                      <a:pt x="38522" y="99675"/>
                      <a:pt x="33183" y="108193"/>
                      <a:pt x="33183" y="118745"/>
                    </a:cubicBezTo>
                    <a:cubicBezTo>
                      <a:pt x="33183" y="129298"/>
                      <a:pt x="35725" y="137053"/>
                      <a:pt x="40938" y="142138"/>
                    </a:cubicBezTo>
                    <a:cubicBezTo>
                      <a:pt x="46150" y="147097"/>
                      <a:pt x="53143" y="149639"/>
                      <a:pt x="61915" y="149639"/>
                    </a:cubicBezTo>
                    <a:cubicBezTo>
                      <a:pt x="67128" y="149767"/>
                      <a:pt x="72976" y="148241"/>
                      <a:pt x="79587" y="14506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6E7CF877-5820-6D8F-C463-B8E077B56BF8}"/>
                  </a:ext>
                </a:extLst>
              </p:cNvPr>
              <p:cNvSpPr/>
              <p:nvPr/>
            </p:nvSpPr>
            <p:spPr>
              <a:xfrm>
                <a:off x="3351110" y="1505469"/>
                <a:ext cx="79333" cy="240668"/>
              </a:xfrm>
              <a:custGeom>
                <a:avLst/>
                <a:gdLst>
                  <a:gd name="connsiteX0" fmla="*/ 23774 w 79333"/>
                  <a:gd name="connsiteY0" fmla="*/ 21359 h 240668"/>
                  <a:gd name="connsiteX1" fmla="*/ 0 w 79333"/>
                  <a:gd name="connsiteY1" fmla="*/ 18180 h 240668"/>
                  <a:gd name="connsiteX2" fmla="*/ 0 w 79333"/>
                  <a:gd name="connsiteY2" fmla="*/ 5594 h 240668"/>
                  <a:gd name="connsiteX3" fmla="*/ 47295 w 79333"/>
                  <a:gd name="connsiteY3" fmla="*/ 0 h 240668"/>
                  <a:gd name="connsiteX4" fmla="*/ 47930 w 79333"/>
                  <a:gd name="connsiteY4" fmla="*/ 0 h 240668"/>
                  <a:gd name="connsiteX5" fmla="*/ 54414 w 79333"/>
                  <a:gd name="connsiteY5" fmla="*/ 4450 h 240668"/>
                  <a:gd name="connsiteX6" fmla="*/ 54414 w 79333"/>
                  <a:gd name="connsiteY6" fmla="*/ 224014 h 240668"/>
                  <a:gd name="connsiteX7" fmla="*/ 79333 w 79333"/>
                  <a:gd name="connsiteY7" fmla="*/ 226302 h 240668"/>
                  <a:gd name="connsiteX8" fmla="*/ 79333 w 79333"/>
                  <a:gd name="connsiteY8" fmla="*/ 240669 h 240668"/>
                  <a:gd name="connsiteX9" fmla="*/ 0 w 79333"/>
                  <a:gd name="connsiteY9" fmla="*/ 240669 h 240668"/>
                  <a:gd name="connsiteX10" fmla="*/ 0 w 79333"/>
                  <a:gd name="connsiteY10" fmla="*/ 226302 h 240668"/>
                  <a:gd name="connsiteX11" fmla="*/ 23774 w 79333"/>
                  <a:gd name="connsiteY11" fmla="*/ 223633 h 240668"/>
                  <a:gd name="connsiteX12" fmla="*/ 23774 w 79333"/>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3" h="240668">
                    <a:moveTo>
                      <a:pt x="23774" y="21359"/>
                    </a:moveTo>
                    <a:lnTo>
                      <a:pt x="0" y="18180"/>
                    </a:lnTo>
                    <a:lnTo>
                      <a:pt x="0" y="5594"/>
                    </a:lnTo>
                    <a:lnTo>
                      <a:pt x="47295" y="0"/>
                    </a:lnTo>
                    <a:lnTo>
                      <a:pt x="47930" y="0"/>
                    </a:lnTo>
                    <a:lnTo>
                      <a:pt x="54414" y="4450"/>
                    </a:lnTo>
                    <a:lnTo>
                      <a:pt x="54414" y="224014"/>
                    </a:lnTo>
                    <a:lnTo>
                      <a:pt x="79333" y="226302"/>
                    </a:lnTo>
                    <a:lnTo>
                      <a:pt x="79333" y="240669"/>
                    </a:lnTo>
                    <a:lnTo>
                      <a:pt x="0" y="240669"/>
                    </a:lnTo>
                    <a:lnTo>
                      <a:pt x="0" y="226302"/>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0929170F-8259-39A2-30F5-41F01FA59930}"/>
                  </a:ext>
                </a:extLst>
              </p:cNvPr>
              <p:cNvSpPr/>
              <p:nvPr/>
            </p:nvSpPr>
            <p:spPr>
              <a:xfrm>
                <a:off x="3519947" y="1505342"/>
                <a:ext cx="159810" cy="243851"/>
              </a:xfrm>
              <a:custGeom>
                <a:avLst/>
                <a:gdLst>
                  <a:gd name="connsiteX0" fmla="*/ 32038 w 159810"/>
                  <a:gd name="connsiteY0" fmla="*/ 235075 h 243851"/>
                  <a:gd name="connsiteX1" fmla="*/ 8645 w 159810"/>
                  <a:gd name="connsiteY1" fmla="*/ 207995 h 243851"/>
                  <a:gd name="connsiteX2" fmla="*/ 0 w 159810"/>
                  <a:gd name="connsiteY2" fmla="*/ 162989 h 243851"/>
                  <a:gd name="connsiteX3" fmla="*/ 10298 w 159810"/>
                  <a:gd name="connsiteY3" fmla="*/ 117474 h 243851"/>
                  <a:gd name="connsiteX4" fmla="*/ 39794 w 159810"/>
                  <a:gd name="connsiteY4" fmla="*/ 85054 h 243851"/>
                  <a:gd name="connsiteX5" fmla="*/ 85181 w 159810"/>
                  <a:gd name="connsiteY5" fmla="*/ 73103 h 243851"/>
                  <a:gd name="connsiteX6" fmla="*/ 112516 w 159810"/>
                  <a:gd name="connsiteY6" fmla="*/ 76282 h 243851"/>
                  <a:gd name="connsiteX7" fmla="*/ 112516 w 159810"/>
                  <a:gd name="connsiteY7" fmla="*/ 21359 h 243851"/>
                  <a:gd name="connsiteX8" fmla="*/ 82511 w 159810"/>
                  <a:gd name="connsiteY8" fmla="*/ 17799 h 243851"/>
                  <a:gd name="connsiteX9" fmla="*/ 82511 w 159810"/>
                  <a:gd name="connsiteY9" fmla="*/ 5340 h 243851"/>
                  <a:gd name="connsiteX10" fmla="*/ 135400 w 159810"/>
                  <a:gd name="connsiteY10" fmla="*/ 0 h 243851"/>
                  <a:gd name="connsiteX11" fmla="*/ 136290 w 159810"/>
                  <a:gd name="connsiteY11" fmla="*/ 0 h 243851"/>
                  <a:gd name="connsiteX12" fmla="*/ 142774 w 159810"/>
                  <a:gd name="connsiteY12" fmla="*/ 4704 h 243851"/>
                  <a:gd name="connsiteX13" fmla="*/ 142774 w 159810"/>
                  <a:gd name="connsiteY13" fmla="*/ 225667 h 243851"/>
                  <a:gd name="connsiteX14" fmla="*/ 159810 w 159810"/>
                  <a:gd name="connsiteY14" fmla="*/ 225667 h 243851"/>
                  <a:gd name="connsiteX15" fmla="*/ 159810 w 159810"/>
                  <a:gd name="connsiteY15" fmla="*/ 239270 h 243851"/>
                  <a:gd name="connsiteX16" fmla="*/ 143537 w 159810"/>
                  <a:gd name="connsiteY16" fmla="*/ 242449 h 243851"/>
                  <a:gd name="connsiteX17" fmla="*/ 129043 w 159810"/>
                  <a:gd name="connsiteY17" fmla="*/ 243593 h 243851"/>
                  <a:gd name="connsiteX18" fmla="*/ 118109 w 159810"/>
                  <a:gd name="connsiteY18" fmla="*/ 240923 h 243851"/>
                  <a:gd name="connsiteX19" fmla="*/ 114931 w 159810"/>
                  <a:gd name="connsiteY19" fmla="*/ 229735 h 243851"/>
                  <a:gd name="connsiteX20" fmla="*/ 114931 w 159810"/>
                  <a:gd name="connsiteY20" fmla="*/ 220327 h 243851"/>
                  <a:gd name="connsiteX21" fmla="*/ 93318 w 159810"/>
                  <a:gd name="connsiteY21" fmla="*/ 237109 h 243851"/>
                  <a:gd name="connsiteX22" fmla="*/ 64331 w 159810"/>
                  <a:gd name="connsiteY22" fmla="*/ 243847 h 243851"/>
                  <a:gd name="connsiteX23" fmla="*/ 32038 w 159810"/>
                  <a:gd name="connsiteY23" fmla="*/ 235075 h 243851"/>
                  <a:gd name="connsiteX24" fmla="*/ 97641 w 159810"/>
                  <a:gd name="connsiteY24" fmla="*/ 217911 h 243851"/>
                  <a:gd name="connsiteX25" fmla="*/ 112643 w 159810"/>
                  <a:gd name="connsiteY25" fmla="*/ 205961 h 243851"/>
                  <a:gd name="connsiteX26" fmla="*/ 112643 w 159810"/>
                  <a:gd name="connsiteY26" fmla="*/ 98403 h 243851"/>
                  <a:gd name="connsiteX27" fmla="*/ 101582 w 159810"/>
                  <a:gd name="connsiteY27" fmla="*/ 92047 h 243851"/>
                  <a:gd name="connsiteX28" fmla="*/ 83147 w 159810"/>
                  <a:gd name="connsiteY28" fmla="*/ 89250 h 243851"/>
                  <a:gd name="connsiteX29" fmla="*/ 46532 w 159810"/>
                  <a:gd name="connsiteY29" fmla="*/ 106794 h 243851"/>
                  <a:gd name="connsiteX30" fmla="*/ 32801 w 159810"/>
                  <a:gd name="connsiteY30" fmla="*/ 160700 h 243851"/>
                  <a:gd name="connsiteX31" fmla="*/ 44879 w 159810"/>
                  <a:gd name="connsiteY31" fmla="*/ 207741 h 243851"/>
                  <a:gd name="connsiteX32" fmla="*/ 76027 w 159810"/>
                  <a:gd name="connsiteY32" fmla="*/ 222997 h 243851"/>
                  <a:gd name="connsiteX33" fmla="*/ 97641 w 159810"/>
                  <a:gd name="connsiteY33" fmla="*/ 217911 h 24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810" h="243851">
                    <a:moveTo>
                      <a:pt x="32038" y="235075"/>
                    </a:moveTo>
                    <a:cubicBezTo>
                      <a:pt x="22249" y="229227"/>
                      <a:pt x="14494" y="220200"/>
                      <a:pt x="8645" y="207995"/>
                    </a:cubicBezTo>
                    <a:cubicBezTo>
                      <a:pt x="2924" y="195790"/>
                      <a:pt x="0" y="180915"/>
                      <a:pt x="0" y="162989"/>
                    </a:cubicBezTo>
                    <a:cubicBezTo>
                      <a:pt x="0" y="146334"/>
                      <a:pt x="3433" y="131205"/>
                      <a:pt x="10298" y="117474"/>
                    </a:cubicBezTo>
                    <a:cubicBezTo>
                      <a:pt x="17163" y="103743"/>
                      <a:pt x="26953" y="92937"/>
                      <a:pt x="39794" y="85054"/>
                    </a:cubicBezTo>
                    <a:cubicBezTo>
                      <a:pt x="52634" y="77172"/>
                      <a:pt x="67764" y="73103"/>
                      <a:pt x="85181" y="73103"/>
                    </a:cubicBezTo>
                    <a:cubicBezTo>
                      <a:pt x="95225" y="73103"/>
                      <a:pt x="104252" y="74120"/>
                      <a:pt x="112516" y="76282"/>
                    </a:cubicBezTo>
                    <a:lnTo>
                      <a:pt x="112516" y="21359"/>
                    </a:lnTo>
                    <a:lnTo>
                      <a:pt x="82511" y="17799"/>
                    </a:lnTo>
                    <a:lnTo>
                      <a:pt x="82511" y="5340"/>
                    </a:lnTo>
                    <a:lnTo>
                      <a:pt x="135400" y="0"/>
                    </a:lnTo>
                    <a:lnTo>
                      <a:pt x="136290" y="0"/>
                    </a:lnTo>
                    <a:lnTo>
                      <a:pt x="142774" y="4704"/>
                    </a:lnTo>
                    <a:lnTo>
                      <a:pt x="142774" y="225667"/>
                    </a:lnTo>
                    <a:lnTo>
                      <a:pt x="159810" y="225667"/>
                    </a:lnTo>
                    <a:lnTo>
                      <a:pt x="159810" y="239270"/>
                    </a:lnTo>
                    <a:cubicBezTo>
                      <a:pt x="153581" y="240669"/>
                      <a:pt x="148114" y="241686"/>
                      <a:pt x="143537" y="242449"/>
                    </a:cubicBezTo>
                    <a:cubicBezTo>
                      <a:pt x="138960" y="243212"/>
                      <a:pt x="134129" y="243593"/>
                      <a:pt x="129043" y="243593"/>
                    </a:cubicBezTo>
                    <a:cubicBezTo>
                      <a:pt x="123958" y="243593"/>
                      <a:pt x="120271" y="242703"/>
                      <a:pt x="118109" y="240923"/>
                    </a:cubicBezTo>
                    <a:cubicBezTo>
                      <a:pt x="115948" y="239143"/>
                      <a:pt x="114931" y="235456"/>
                      <a:pt x="114931" y="229735"/>
                    </a:cubicBezTo>
                    <a:lnTo>
                      <a:pt x="114931" y="220327"/>
                    </a:lnTo>
                    <a:cubicBezTo>
                      <a:pt x="109464" y="226938"/>
                      <a:pt x="102217" y="232532"/>
                      <a:pt x="93318" y="237109"/>
                    </a:cubicBezTo>
                    <a:cubicBezTo>
                      <a:pt x="84418" y="241686"/>
                      <a:pt x="74756" y="243847"/>
                      <a:pt x="64331" y="243847"/>
                    </a:cubicBezTo>
                    <a:cubicBezTo>
                      <a:pt x="52634" y="243974"/>
                      <a:pt x="41828" y="240923"/>
                      <a:pt x="32038" y="235075"/>
                    </a:cubicBezTo>
                    <a:close/>
                    <a:moveTo>
                      <a:pt x="97641" y="217911"/>
                    </a:moveTo>
                    <a:cubicBezTo>
                      <a:pt x="104252" y="214479"/>
                      <a:pt x="109337" y="210538"/>
                      <a:pt x="112643" y="205961"/>
                    </a:cubicBezTo>
                    <a:lnTo>
                      <a:pt x="112643" y="98403"/>
                    </a:lnTo>
                    <a:cubicBezTo>
                      <a:pt x="111117" y="95988"/>
                      <a:pt x="107430" y="93954"/>
                      <a:pt x="101582" y="92047"/>
                    </a:cubicBezTo>
                    <a:cubicBezTo>
                      <a:pt x="95734" y="90140"/>
                      <a:pt x="89631" y="89250"/>
                      <a:pt x="83147" y="89250"/>
                    </a:cubicBezTo>
                    <a:cubicBezTo>
                      <a:pt x="67891" y="89250"/>
                      <a:pt x="55686" y="95098"/>
                      <a:pt x="46532" y="106794"/>
                    </a:cubicBezTo>
                    <a:cubicBezTo>
                      <a:pt x="37378" y="118491"/>
                      <a:pt x="32801" y="136417"/>
                      <a:pt x="32801" y="160700"/>
                    </a:cubicBezTo>
                    <a:cubicBezTo>
                      <a:pt x="32801" y="181805"/>
                      <a:pt x="36869" y="197570"/>
                      <a:pt x="44879" y="207741"/>
                    </a:cubicBezTo>
                    <a:cubicBezTo>
                      <a:pt x="52889" y="217911"/>
                      <a:pt x="63314" y="222997"/>
                      <a:pt x="76027" y="222997"/>
                    </a:cubicBezTo>
                    <a:cubicBezTo>
                      <a:pt x="83783" y="222997"/>
                      <a:pt x="90902" y="221344"/>
                      <a:pt x="97641" y="21791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623F2822-496C-158A-9596-D466E4FC602D}"/>
                  </a:ext>
                </a:extLst>
              </p:cNvPr>
              <p:cNvSpPr/>
              <p:nvPr/>
            </p:nvSpPr>
            <p:spPr>
              <a:xfrm>
                <a:off x="3702769" y="1578445"/>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8"/>
                      <a:pt x="0" y="85563"/>
                    </a:cubicBezTo>
                    <a:cubicBezTo>
                      <a:pt x="0" y="68526"/>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6"/>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4"/>
                      <a:pt x="106921" y="164387"/>
                    </a:cubicBezTo>
                    <a:cubicBezTo>
                      <a:pt x="95734" y="168710"/>
                      <a:pt x="84418" y="170871"/>
                      <a:pt x="72849" y="170871"/>
                    </a:cubicBezTo>
                    <a:cubicBezTo>
                      <a:pt x="49202" y="170871"/>
                      <a:pt x="31148" y="163116"/>
                      <a:pt x="18689" y="147605"/>
                    </a:cubicBezTo>
                    <a:close/>
                    <a:moveTo>
                      <a:pt x="102853" y="70306"/>
                    </a:moveTo>
                    <a:cubicBezTo>
                      <a:pt x="103489" y="66238"/>
                      <a:pt x="103743" y="62042"/>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272EB081-2FB5-68DB-AB73-D6FEDECD7645}"/>
                  </a:ext>
                </a:extLst>
              </p:cNvPr>
              <p:cNvSpPr/>
              <p:nvPr/>
            </p:nvSpPr>
            <p:spPr>
              <a:xfrm>
                <a:off x="2202689" y="1857764"/>
                <a:ext cx="145062" cy="223846"/>
              </a:xfrm>
              <a:custGeom>
                <a:avLst/>
                <a:gdLst>
                  <a:gd name="connsiteX0" fmla="*/ 39667 w 145062"/>
                  <a:gd name="connsiteY0" fmla="*/ 221471 h 223846"/>
                  <a:gd name="connsiteX1" fmla="*/ 13222 w 145062"/>
                  <a:gd name="connsiteY1" fmla="*/ 214479 h 223846"/>
                  <a:gd name="connsiteX2" fmla="*/ 0 w 145062"/>
                  <a:gd name="connsiteY2" fmla="*/ 210919 h 223846"/>
                  <a:gd name="connsiteX3" fmla="*/ 2416 w 145062"/>
                  <a:gd name="connsiteY3" fmla="*/ 157776 h 223846"/>
                  <a:gd name="connsiteX4" fmla="*/ 21232 w 145062"/>
                  <a:gd name="connsiteY4" fmla="*/ 157776 h 223846"/>
                  <a:gd name="connsiteX5" fmla="*/ 26190 w 145062"/>
                  <a:gd name="connsiteY5" fmla="*/ 195917 h 223846"/>
                  <a:gd name="connsiteX6" fmla="*/ 42464 w 145062"/>
                  <a:gd name="connsiteY6" fmla="*/ 204308 h 223846"/>
                  <a:gd name="connsiteX7" fmla="*/ 67255 w 145062"/>
                  <a:gd name="connsiteY7" fmla="*/ 207995 h 223846"/>
                  <a:gd name="connsiteX8" fmla="*/ 101200 w 145062"/>
                  <a:gd name="connsiteY8" fmla="*/ 197951 h 223846"/>
                  <a:gd name="connsiteX9" fmla="*/ 112770 w 145062"/>
                  <a:gd name="connsiteY9" fmla="*/ 170363 h 223846"/>
                  <a:gd name="connsiteX10" fmla="*/ 106413 w 145062"/>
                  <a:gd name="connsiteY10" fmla="*/ 150656 h 223846"/>
                  <a:gd name="connsiteX11" fmla="*/ 89631 w 145062"/>
                  <a:gd name="connsiteY11" fmla="*/ 136544 h 223846"/>
                  <a:gd name="connsiteX12" fmla="*/ 61025 w 145062"/>
                  <a:gd name="connsiteY12" fmla="*/ 122686 h 223846"/>
                  <a:gd name="connsiteX13" fmla="*/ 32420 w 145062"/>
                  <a:gd name="connsiteY13" fmla="*/ 107684 h 223846"/>
                  <a:gd name="connsiteX14" fmla="*/ 11315 w 145062"/>
                  <a:gd name="connsiteY14" fmla="*/ 87215 h 223846"/>
                  <a:gd name="connsiteX15" fmla="*/ 2288 w 145062"/>
                  <a:gd name="connsiteY15" fmla="*/ 56448 h 223846"/>
                  <a:gd name="connsiteX16" fmla="*/ 10934 w 145062"/>
                  <a:gd name="connsiteY16" fmla="*/ 27461 h 223846"/>
                  <a:gd name="connsiteX17" fmla="*/ 35852 w 145062"/>
                  <a:gd name="connsiteY17" fmla="*/ 7374 h 223846"/>
                  <a:gd name="connsiteX18" fmla="*/ 73866 w 145062"/>
                  <a:gd name="connsiteY18" fmla="*/ 0 h 223846"/>
                  <a:gd name="connsiteX19" fmla="*/ 97768 w 145062"/>
                  <a:gd name="connsiteY19" fmla="*/ 2034 h 223846"/>
                  <a:gd name="connsiteX20" fmla="*/ 121415 w 145062"/>
                  <a:gd name="connsiteY20" fmla="*/ 7628 h 223846"/>
                  <a:gd name="connsiteX21" fmla="*/ 131459 w 145062"/>
                  <a:gd name="connsiteY21" fmla="*/ 10298 h 223846"/>
                  <a:gd name="connsiteX22" fmla="*/ 129679 w 145062"/>
                  <a:gd name="connsiteY22" fmla="*/ 59627 h 223846"/>
                  <a:gd name="connsiteX23" fmla="*/ 111753 w 145062"/>
                  <a:gd name="connsiteY23" fmla="*/ 59627 h 223846"/>
                  <a:gd name="connsiteX24" fmla="*/ 105904 w 145062"/>
                  <a:gd name="connsiteY24" fmla="*/ 23520 h 223846"/>
                  <a:gd name="connsiteX25" fmla="*/ 93699 w 145062"/>
                  <a:gd name="connsiteY25" fmla="*/ 17926 h 223846"/>
                  <a:gd name="connsiteX26" fmla="*/ 73612 w 145062"/>
                  <a:gd name="connsiteY26" fmla="*/ 15256 h 223846"/>
                  <a:gd name="connsiteX27" fmla="*/ 42845 w 145062"/>
                  <a:gd name="connsiteY27" fmla="*/ 23774 h 223846"/>
                  <a:gd name="connsiteX28" fmla="*/ 32420 w 145062"/>
                  <a:gd name="connsiteY28" fmla="*/ 48439 h 223846"/>
                  <a:gd name="connsiteX29" fmla="*/ 38777 w 145062"/>
                  <a:gd name="connsiteY29" fmla="*/ 68145 h 223846"/>
                  <a:gd name="connsiteX30" fmla="*/ 54541 w 145062"/>
                  <a:gd name="connsiteY30" fmla="*/ 81621 h 223846"/>
                  <a:gd name="connsiteX31" fmla="*/ 84546 w 145062"/>
                  <a:gd name="connsiteY31" fmla="*/ 96878 h 223846"/>
                  <a:gd name="connsiteX32" fmla="*/ 115694 w 145062"/>
                  <a:gd name="connsiteY32" fmla="*/ 113278 h 223846"/>
                  <a:gd name="connsiteX33" fmla="*/ 136417 w 145062"/>
                  <a:gd name="connsiteY33" fmla="*/ 132476 h 223846"/>
                  <a:gd name="connsiteX34" fmla="*/ 145062 w 145062"/>
                  <a:gd name="connsiteY34" fmla="*/ 160827 h 223846"/>
                  <a:gd name="connsiteX35" fmla="*/ 136417 w 145062"/>
                  <a:gd name="connsiteY35" fmla="*/ 190832 h 223846"/>
                  <a:gd name="connsiteX36" fmla="*/ 109973 w 145062"/>
                  <a:gd name="connsiteY36" fmla="*/ 214479 h 223846"/>
                  <a:gd name="connsiteX37" fmla="*/ 66874 w 145062"/>
                  <a:gd name="connsiteY37" fmla="*/ 223760 h 223846"/>
                  <a:gd name="connsiteX38" fmla="*/ 39667 w 145062"/>
                  <a:gd name="connsiteY38" fmla="*/ 221471 h 22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5062" h="223846">
                    <a:moveTo>
                      <a:pt x="39667" y="221471"/>
                    </a:moveTo>
                    <a:cubicBezTo>
                      <a:pt x="31657" y="219691"/>
                      <a:pt x="22757" y="217403"/>
                      <a:pt x="13222" y="214479"/>
                    </a:cubicBezTo>
                    <a:cubicBezTo>
                      <a:pt x="7374" y="212317"/>
                      <a:pt x="2924" y="211173"/>
                      <a:pt x="0" y="210919"/>
                    </a:cubicBezTo>
                    <a:lnTo>
                      <a:pt x="2416" y="157776"/>
                    </a:lnTo>
                    <a:lnTo>
                      <a:pt x="21232" y="157776"/>
                    </a:lnTo>
                    <a:lnTo>
                      <a:pt x="26190" y="195917"/>
                    </a:lnTo>
                    <a:cubicBezTo>
                      <a:pt x="29496" y="199095"/>
                      <a:pt x="34962" y="201892"/>
                      <a:pt x="42464" y="204308"/>
                    </a:cubicBezTo>
                    <a:cubicBezTo>
                      <a:pt x="49965" y="206724"/>
                      <a:pt x="58228" y="207995"/>
                      <a:pt x="67255" y="207995"/>
                    </a:cubicBezTo>
                    <a:cubicBezTo>
                      <a:pt x="82130" y="207995"/>
                      <a:pt x="93445" y="204689"/>
                      <a:pt x="101200" y="197951"/>
                    </a:cubicBezTo>
                    <a:cubicBezTo>
                      <a:pt x="108956" y="191340"/>
                      <a:pt x="112770" y="182059"/>
                      <a:pt x="112770" y="170363"/>
                    </a:cubicBezTo>
                    <a:cubicBezTo>
                      <a:pt x="112770" y="162734"/>
                      <a:pt x="110608" y="156123"/>
                      <a:pt x="106413" y="150656"/>
                    </a:cubicBezTo>
                    <a:cubicBezTo>
                      <a:pt x="102218" y="145190"/>
                      <a:pt x="96624" y="140485"/>
                      <a:pt x="89631" y="136544"/>
                    </a:cubicBezTo>
                    <a:cubicBezTo>
                      <a:pt x="82639" y="132603"/>
                      <a:pt x="73103" y="128026"/>
                      <a:pt x="61025" y="122686"/>
                    </a:cubicBezTo>
                    <a:cubicBezTo>
                      <a:pt x="50092" y="117855"/>
                      <a:pt x="40429" y="112770"/>
                      <a:pt x="32420" y="107684"/>
                    </a:cubicBezTo>
                    <a:cubicBezTo>
                      <a:pt x="24283" y="102599"/>
                      <a:pt x="17291" y="95734"/>
                      <a:pt x="11315" y="87215"/>
                    </a:cubicBezTo>
                    <a:cubicBezTo>
                      <a:pt x="5340" y="78697"/>
                      <a:pt x="2288" y="68399"/>
                      <a:pt x="2288" y="56448"/>
                    </a:cubicBezTo>
                    <a:cubicBezTo>
                      <a:pt x="2288" y="45642"/>
                      <a:pt x="5213" y="35980"/>
                      <a:pt x="10934" y="27461"/>
                    </a:cubicBezTo>
                    <a:cubicBezTo>
                      <a:pt x="16655" y="18943"/>
                      <a:pt x="25046" y="12205"/>
                      <a:pt x="35852" y="7374"/>
                    </a:cubicBezTo>
                    <a:cubicBezTo>
                      <a:pt x="46659" y="2543"/>
                      <a:pt x="59373" y="0"/>
                      <a:pt x="73866" y="0"/>
                    </a:cubicBezTo>
                    <a:cubicBezTo>
                      <a:pt x="82893" y="0"/>
                      <a:pt x="90902" y="636"/>
                      <a:pt x="97768" y="2034"/>
                    </a:cubicBezTo>
                    <a:cubicBezTo>
                      <a:pt x="104633" y="3433"/>
                      <a:pt x="112643" y="5213"/>
                      <a:pt x="121415" y="7628"/>
                    </a:cubicBezTo>
                    <a:cubicBezTo>
                      <a:pt x="125356" y="9027"/>
                      <a:pt x="128662" y="9917"/>
                      <a:pt x="131459" y="10298"/>
                    </a:cubicBezTo>
                    <a:lnTo>
                      <a:pt x="129679" y="59627"/>
                    </a:lnTo>
                    <a:lnTo>
                      <a:pt x="111753" y="59627"/>
                    </a:lnTo>
                    <a:lnTo>
                      <a:pt x="105904" y="23520"/>
                    </a:lnTo>
                    <a:cubicBezTo>
                      <a:pt x="103997" y="21613"/>
                      <a:pt x="99929" y="19706"/>
                      <a:pt x="93699" y="17926"/>
                    </a:cubicBezTo>
                    <a:cubicBezTo>
                      <a:pt x="87470" y="16146"/>
                      <a:pt x="80859" y="15256"/>
                      <a:pt x="73612" y="15256"/>
                    </a:cubicBezTo>
                    <a:cubicBezTo>
                      <a:pt x="60135" y="15256"/>
                      <a:pt x="49837" y="18053"/>
                      <a:pt x="42845" y="23774"/>
                    </a:cubicBezTo>
                    <a:cubicBezTo>
                      <a:pt x="35852" y="29496"/>
                      <a:pt x="32420" y="37632"/>
                      <a:pt x="32420" y="48439"/>
                    </a:cubicBezTo>
                    <a:cubicBezTo>
                      <a:pt x="32420" y="56321"/>
                      <a:pt x="34581" y="62805"/>
                      <a:pt x="38777" y="68145"/>
                    </a:cubicBezTo>
                    <a:cubicBezTo>
                      <a:pt x="42972" y="73485"/>
                      <a:pt x="48185" y="77934"/>
                      <a:pt x="54541" y="81621"/>
                    </a:cubicBezTo>
                    <a:cubicBezTo>
                      <a:pt x="60771" y="85308"/>
                      <a:pt x="70815" y="90394"/>
                      <a:pt x="84546" y="96878"/>
                    </a:cubicBezTo>
                    <a:cubicBezTo>
                      <a:pt x="97259" y="102980"/>
                      <a:pt x="107684" y="108447"/>
                      <a:pt x="115694" y="113278"/>
                    </a:cubicBezTo>
                    <a:cubicBezTo>
                      <a:pt x="123704" y="118110"/>
                      <a:pt x="130569" y="124593"/>
                      <a:pt x="136417" y="132476"/>
                    </a:cubicBezTo>
                    <a:cubicBezTo>
                      <a:pt x="142138" y="140358"/>
                      <a:pt x="145062" y="149894"/>
                      <a:pt x="145062" y="160827"/>
                    </a:cubicBezTo>
                    <a:cubicBezTo>
                      <a:pt x="145062" y="171253"/>
                      <a:pt x="142138" y="181169"/>
                      <a:pt x="136417" y="190832"/>
                    </a:cubicBezTo>
                    <a:cubicBezTo>
                      <a:pt x="130569" y="200494"/>
                      <a:pt x="121797" y="208376"/>
                      <a:pt x="109973" y="214479"/>
                    </a:cubicBezTo>
                    <a:cubicBezTo>
                      <a:pt x="98149" y="220709"/>
                      <a:pt x="83783" y="223760"/>
                      <a:pt x="66874" y="223760"/>
                    </a:cubicBezTo>
                    <a:cubicBezTo>
                      <a:pt x="56703" y="224141"/>
                      <a:pt x="47676" y="223251"/>
                      <a:pt x="39667" y="221471"/>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2FB5A776-8015-8964-5FC4-ACD711A525A6}"/>
                  </a:ext>
                </a:extLst>
              </p:cNvPr>
              <p:cNvSpPr/>
              <p:nvPr/>
            </p:nvSpPr>
            <p:spPr>
              <a:xfrm>
                <a:off x="237190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535"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4" y="32674"/>
                    </a:cubicBezTo>
                    <a:cubicBezTo>
                      <a:pt x="106286" y="40175"/>
                      <a:pt x="100692" y="46023"/>
                      <a:pt x="93318" y="50473"/>
                    </a:cubicBezTo>
                    <a:cubicBezTo>
                      <a:pt x="85944" y="54923"/>
                      <a:pt x="77553" y="57084"/>
                      <a:pt x="68145" y="57084"/>
                    </a:cubicBezTo>
                    <a:cubicBezTo>
                      <a:pt x="58228" y="57084"/>
                      <a:pt x="49456"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128" y="233931"/>
                      <a:pt x="72976"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70BCC66D-ADB2-4D0C-FED9-60814515F94C}"/>
                  </a:ext>
                </a:extLst>
              </p:cNvPr>
              <p:cNvSpPr/>
              <p:nvPr/>
            </p:nvSpPr>
            <p:spPr>
              <a:xfrm>
                <a:off x="2533625" y="1911542"/>
                <a:ext cx="177609" cy="167056"/>
              </a:xfrm>
              <a:custGeom>
                <a:avLst/>
                <a:gdLst>
                  <a:gd name="connsiteX0" fmla="*/ 21105 w 177609"/>
                  <a:gd name="connsiteY0" fmla="*/ 26572 h 167056"/>
                  <a:gd name="connsiteX1" fmla="*/ 0 w 177609"/>
                  <a:gd name="connsiteY1" fmla="*/ 21232 h 167056"/>
                  <a:gd name="connsiteX2" fmla="*/ 0 w 177609"/>
                  <a:gd name="connsiteY2" fmla="*/ 5340 h 167056"/>
                  <a:gd name="connsiteX3" fmla="*/ 42082 w 177609"/>
                  <a:gd name="connsiteY3" fmla="*/ 0 h 167056"/>
                  <a:gd name="connsiteX4" fmla="*/ 42972 w 177609"/>
                  <a:gd name="connsiteY4" fmla="*/ 0 h 167056"/>
                  <a:gd name="connsiteX5" fmla="*/ 49202 w 177609"/>
                  <a:gd name="connsiteY5" fmla="*/ 5340 h 167056"/>
                  <a:gd name="connsiteX6" fmla="*/ 49202 w 177609"/>
                  <a:gd name="connsiteY6" fmla="*/ 17672 h 167056"/>
                  <a:gd name="connsiteX7" fmla="*/ 48948 w 177609"/>
                  <a:gd name="connsiteY7" fmla="*/ 24792 h 167056"/>
                  <a:gd name="connsiteX8" fmla="*/ 76917 w 177609"/>
                  <a:gd name="connsiteY8" fmla="*/ 7755 h 167056"/>
                  <a:gd name="connsiteX9" fmla="*/ 110100 w 177609"/>
                  <a:gd name="connsiteY9" fmla="*/ 127 h 167056"/>
                  <a:gd name="connsiteX10" fmla="*/ 138706 w 177609"/>
                  <a:gd name="connsiteY10" fmla="*/ 7120 h 167056"/>
                  <a:gd name="connsiteX11" fmla="*/ 152945 w 177609"/>
                  <a:gd name="connsiteY11" fmla="*/ 28733 h 167056"/>
                  <a:gd name="connsiteX12" fmla="*/ 157013 w 177609"/>
                  <a:gd name="connsiteY12" fmla="*/ 68018 h 167056"/>
                  <a:gd name="connsiteX13" fmla="*/ 157013 w 177609"/>
                  <a:gd name="connsiteY13" fmla="*/ 150275 h 167056"/>
                  <a:gd name="connsiteX14" fmla="*/ 177609 w 177609"/>
                  <a:gd name="connsiteY14" fmla="*/ 152309 h 167056"/>
                  <a:gd name="connsiteX15" fmla="*/ 177609 w 177609"/>
                  <a:gd name="connsiteY15" fmla="*/ 167057 h 167056"/>
                  <a:gd name="connsiteX16" fmla="*/ 107939 w 177609"/>
                  <a:gd name="connsiteY16" fmla="*/ 167057 h 167056"/>
                  <a:gd name="connsiteX17" fmla="*/ 107939 w 177609"/>
                  <a:gd name="connsiteY17" fmla="*/ 152691 h 167056"/>
                  <a:gd name="connsiteX18" fmla="*/ 126119 w 177609"/>
                  <a:gd name="connsiteY18" fmla="*/ 150402 h 167056"/>
                  <a:gd name="connsiteX19" fmla="*/ 126119 w 177609"/>
                  <a:gd name="connsiteY19" fmla="*/ 67764 h 167056"/>
                  <a:gd name="connsiteX20" fmla="*/ 123831 w 177609"/>
                  <a:gd name="connsiteY20" fmla="*/ 40556 h 167056"/>
                  <a:gd name="connsiteX21" fmla="*/ 115058 w 177609"/>
                  <a:gd name="connsiteY21" fmla="*/ 25809 h 167056"/>
                  <a:gd name="connsiteX22" fmla="*/ 96242 w 177609"/>
                  <a:gd name="connsiteY22" fmla="*/ 20977 h 167056"/>
                  <a:gd name="connsiteX23" fmla="*/ 73612 w 177609"/>
                  <a:gd name="connsiteY23" fmla="*/ 26317 h 167056"/>
                  <a:gd name="connsiteX24" fmla="*/ 52126 w 177609"/>
                  <a:gd name="connsiteY24" fmla="*/ 38649 h 167056"/>
                  <a:gd name="connsiteX25" fmla="*/ 52126 w 177609"/>
                  <a:gd name="connsiteY25" fmla="*/ 150021 h 167056"/>
                  <a:gd name="connsiteX26" fmla="*/ 72086 w 177609"/>
                  <a:gd name="connsiteY26" fmla="*/ 152691 h 167056"/>
                  <a:gd name="connsiteX27" fmla="*/ 72086 w 177609"/>
                  <a:gd name="connsiteY27" fmla="*/ 167057 h 167056"/>
                  <a:gd name="connsiteX28" fmla="*/ 2670 w 177609"/>
                  <a:gd name="connsiteY28" fmla="*/ 167057 h 167056"/>
                  <a:gd name="connsiteX29" fmla="*/ 2670 w 177609"/>
                  <a:gd name="connsiteY29" fmla="*/ 152691 h 167056"/>
                  <a:gd name="connsiteX30" fmla="*/ 21232 w 177609"/>
                  <a:gd name="connsiteY30" fmla="*/ 150021 h 167056"/>
                  <a:gd name="connsiteX31" fmla="*/ 21232 w 177609"/>
                  <a:gd name="connsiteY31" fmla="*/ 26572 h 1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609" h="167056">
                    <a:moveTo>
                      <a:pt x="21105" y="26572"/>
                    </a:moveTo>
                    <a:lnTo>
                      <a:pt x="0" y="21232"/>
                    </a:lnTo>
                    <a:lnTo>
                      <a:pt x="0" y="5340"/>
                    </a:lnTo>
                    <a:lnTo>
                      <a:pt x="42082" y="0"/>
                    </a:lnTo>
                    <a:lnTo>
                      <a:pt x="42972" y="0"/>
                    </a:lnTo>
                    <a:lnTo>
                      <a:pt x="49202" y="5340"/>
                    </a:lnTo>
                    <a:lnTo>
                      <a:pt x="49202" y="17672"/>
                    </a:lnTo>
                    <a:lnTo>
                      <a:pt x="48948" y="24792"/>
                    </a:lnTo>
                    <a:cubicBezTo>
                      <a:pt x="55940" y="18562"/>
                      <a:pt x="65348" y="12841"/>
                      <a:pt x="76917" y="7755"/>
                    </a:cubicBezTo>
                    <a:cubicBezTo>
                      <a:pt x="88487" y="2670"/>
                      <a:pt x="99548" y="127"/>
                      <a:pt x="110100" y="127"/>
                    </a:cubicBezTo>
                    <a:cubicBezTo>
                      <a:pt x="122432" y="127"/>
                      <a:pt x="131967" y="2543"/>
                      <a:pt x="138706" y="7120"/>
                    </a:cubicBezTo>
                    <a:cubicBezTo>
                      <a:pt x="145444" y="11824"/>
                      <a:pt x="150275" y="19070"/>
                      <a:pt x="152945" y="28733"/>
                    </a:cubicBezTo>
                    <a:cubicBezTo>
                      <a:pt x="155742" y="38395"/>
                      <a:pt x="157013" y="51490"/>
                      <a:pt x="157013" y="68018"/>
                    </a:cubicBezTo>
                    <a:lnTo>
                      <a:pt x="157013" y="150275"/>
                    </a:lnTo>
                    <a:lnTo>
                      <a:pt x="177609" y="152309"/>
                    </a:lnTo>
                    <a:lnTo>
                      <a:pt x="177609" y="167057"/>
                    </a:lnTo>
                    <a:lnTo>
                      <a:pt x="107939" y="167057"/>
                    </a:lnTo>
                    <a:lnTo>
                      <a:pt x="107939" y="152691"/>
                    </a:lnTo>
                    <a:lnTo>
                      <a:pt x="126119" y="150402"/>
                    </a:lnTo>
                    <a:lnTo>
                      <a:pt x="126119" y="67764"/>
                    </a:lnTo>
                    <a:cubicBezTo>
                      <a:pt x="126119" y="56194"/>
                      <a:pt x="125356" y="47168"/>
                      <a:pt x="123831" y="40556"/>
                    </a:cubicBezTo>
                    <a:cubicBezTo>
                      <a:pt x="122305" y="33945"/>
                      <a:pt x="119254" y="29114"/>
                      <a:pt x="115058" y="25809"/>
                    </a:cubicBezTo>
                    <a:cubicBezTo>
                      <a:pt x="110736" y="22630"/>
                      <a:pt x="104506" y="20977"/>
                      <a:pt x="96242" y="20977"/>
                    </a:cubicBezTo>
                    <a:cubicBezTo>
                      <a:pt x="89250" y="20977"/>
                      <a:pt x="81621" y="22757"/>
                      <a:pt x="73612" y="26317"/>
                    </a:cubicBezTo>
                    <a:cubicBezTo>
                      <a:pt x="65602" y="29877"/>
                      <a:pt x="58483" y="33945"/>
                      <a:pt x="52126" y="38649"/>
                    </a:cubicBezTo>
                    <a:lnTo>
                      <a:pt x="52126" y="150021"/>
                    </a:lnTo>
                    <a:lnTo>
                      <a:pt x="72086" y="152691"/>
                    </a:lnTo>
                    <a:lnTo>
                      <a:pt x="72086" y="167057"/>
                    </a:lnTo>
                    <a:lnTo>
                      <a:pt x="2670" y="167057"/>
                    </a:lnTo>
                    <a:lnTo>
                      <a:pt x="2670" y="152691"/>
                    </a:lnTo>
                    <a:lnTo>
                      <a:pt x="21232" y="150021"/>
                    </a:lnTo>
                    <a:lnTo>
                      <a:pt x="21232" y="26572"/>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B219F9D0-3AD2-7A66-F15C-32BA1CA71222}"/>
                  </a:ext>
                </a:extLst>
              </p:cNvPr>
              <p:cNvSpPr/>
              <p:nvPr/>
            </p:nvSpPr>
            <p:spPr>
              <a:xfrm>
                <a:off x="2731957"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3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0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4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3"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6"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6"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4"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0"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5" y="25173"/>
                      <a:pt x="110354"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2" y="170744"/>
                      <a:pt x="49456" y="177228"/>
                    </a:cubicBezTo>
                    <a:cubicBezTo>
                      <a:pt x="38522" y="183839"/>
                      <a:pt x="33183" y="192357"/>
                      <a:pt x="33183" y="202909"/>
                    </a:cubicBezTo>
                    <a:cubicBezTo>
                      <a:pt x="33183" y="213462"/>
                      <a:pt x="35725" y="221217"/>
                      <a:pt x="40938" y="226302"/>
                    </a:cubicBezTo>
                    <a:cubicBezTo>
                      <a:pt x="46150"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30253B96-C224-7460-5539-01C42D221C6B}"/>
                  </a:ext>
                </a:extLst>
              </p:cNvPr>
              <p:cNvSpPr/>
              <p:nvPr/>
            </p:nvSpPr>
            <p:spPr>
              <a:xfrm>
                <a:off x="2892911" y="1873147"/>
                <a:ext cx="106031" cy="208376"/>
              </a:xfrm>
              <a:custGeom>
                <a:avLst/>
                <a:gdLst>
                  <a:gd name="connsiteX0" fmla="*/ 29369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9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9"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700" y="200112"/>
                      <a:pt x="83274" y="203418"/>
                    </a:cubicBezTo>
                    <a:cubicBezTo>
                      <a:pt x="72849" y="206724"/>
                      <a:pt x="63187" y="208376"/>
                      <a:pt x="54669" y="208376"/>
                    </a:cubicBezTo>
                    <a:cubicBezTo>
                      <a:pt x="43226" y="208376"/>
                      <a:pt x="34835" y="205834"/>
                      <a:pt x="29369"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8050412A-4A16-A35E-560A-C07E2ADA6AD1}"/>
                  </a:ext>
                </a:extLst>
              </p:cNvPr>
              <p:cNvSpPr/>
              <p:nvPr/>
            </p:nvSpPr>
            <p:spPr>
              <a:xfrm>
                <a:off x="3016361" y="1911924"/>
                <a:ext cx="144426" cy="169853"/>
              </a:xfrm>
              <a:custGeom>
                <a:avLst/>
                <a:gdLst>
                  <a:gd name="connsiteX0" fmla="*/ 27843 w 144426"/>
                  <a:gd name="connsiteY0" fmla="*/ 81876 h 169853"/>
                  <a:gd name="connsiteX1" fmla="*/ 97768 w 144426"/>
                  <a:gd name="connsiteY1" fmla="*/ 67891 h 169853"/>
                  <a:gd name="connsiteX2" fmla="*/ 97768 w 144426"/>
                  <a:gd name="connsiteY2" fmla="*/ 59627 h 169853"/>
                  <a:gd name="connsiteX3" fmla="*/ 94844 w 144426"/>
                  <a:gd name="connsiteY3" fmla="*/ 37887 h 169853"/>
                  <a:gd name="connsiteX4" fmla="*/ 84673 w 144426"/>
                  <a:gd name="connsiteY4" fmla="*/ 26317 h 169853"/>
                  <a:gd name="connsiteX5" fmla="*/ 64204 w 144426"/>
                  <a:gd name="connsiteY5" fmla="*/ 22630 h 169853"/>
                  <a:gd name="connsiteX6" fmla="*/ 37251 w 144426"/>
                  <a:gd name="connsiteY6" fmla="*/ 26826 h 169853"/>
                  <a:gd name="connsiteX7" fmla="*/ 13604 w 144426"/>
                  <a:gd name="connsiteY7" fmla="*/ 37251 h 169853"/>
                  <a:gd name="connsiteX8" fmla="*/ 6230 w 144426"/>
                  <a:gd name="connsiteY8" fmla="*/ 21995 h 169853"/>
                  <a:gd name="connsiteX9" fmla="*/ 20342 w 144426"/>
                  <a:gd name="connsiteY9" fmla="*/ 13476 h 169853"/>
                  <a:gd name="connsiteX10" fmla="*/ 44116 w 144426"/>
                  <a:gd name="connsiteY10" fmla="*/ 4068 h 169853"/>
                  <a:gd name="connsiteX11" fmla="*/ 71196 w 144426"/>
                  <a:gd name="connsiteY11" fmla="*/ 0 h 169853"/>
                  <a:gd name="connsiteX12" fmla="*/ 104252 w 144426"/>
                  <a:gd name="connsiteY12" fmla="*/ 5721 h 169853"/>
                  <a:gd name="connsiteX13" fmla="*/ 121797 w 144426"/>
                  <a:gd name="connsiteY13" fmla="*/ 24029 h 169853"/>
                  <a:gd name="connsiteX14" fmla="*/ 127136 w 144426"/>
                  <a:gd name="connsiteY14" fmla="*/ 57847 h 169853"/>
                  <a:gd name="connsiteX15" fmla="*/ 127136 w 144426"/>
                  <a:gd name="connsiteY15" fmla="*/ 152182 h 169853"/>
                  <a:gd name="connsiteX16" fmla="*/ 144427 w 144426"/>
                  <a:gd name="connsiteY16" fmla="*/ 152182 h 169853"/>
                  <a:gd name="connsiteX17" fmla="*/ 144427 w 144426"/>
                  <a:gd name="connsiteY17" fmla="*/ 165150 h 169853"/>
                  <a:gd name="connsiteX18" fmla="*/ 129552 w 144426"/>
                  <a:gd name="connsiteY18" fmla="*/ 168074 h 169853"/>
                  <a:gd name="connsiteX19" fmla="*/ 113787 w 144426"/>
                  <a:gd name="connsiteY19" fmla="*/ 169600 h 169853"/>
                  <a:gd name="connsiteX20" fmla="*/ 102599 w 144426"/>
                  <a:gd name="connsiteY20" fmla="*/ 167057 h 169853"/>
                  <a:gd name="connsiteX21" fmla="*/ 99675 w 144426"/>
                  <a:gd name="connsiteY21" fmla="*/ 155996 h 169853"/>
                  <a:gd name="connsiteX22" fmla="*/ 99675 w 144426"/>
                  <a:gd name="connsiteY22" fmla="*/ 146334 h 169853"/>
                  <a:gd name="connsiteX23" fmla="*/ 78062 w 144426"/>
                  <a:gd name="connsiteY23" fmla="*/ 162480 h 169853"/>
                  <a:gd name="connsiteX24" fmla="*/ 49075 w 144426"/>
                  <a:gd name="connsiteY24" fmla="*/ 169854 h 169853"/>
                  <a:gd name="connsiteX25" fmla="*/ 13985 w 144426"/>
                  <a:gd name="connsiteY25" fmla="*/ 157649 h 169853"/>
                  <a:gd name="connsiteX26" fmla="*/ 0 w 144426"/>
                  <a:gd name="connsiteY26" fmla="*/ 122559 h 169853"/>
                  <a:gd name="connsiteX27" fmla="*/ 27843 w 144426"/>
                  <a:gd name="connsiteY27" fmla="*/ 81876 h 169853"/>
                  <a:gd name="connsiteX28" fmla="*/ 79587 w 144426"/>
                  <a:gd name="connsiteY28" fmla="*/ 145190 h 169853"/>
                  <a:gd name="connsiteX29" fmla="*/ 97768 w 144426"/>
                  <a:gd name="connsiteY29" fmla="*/ 134002 h 169853"/>
                  <a:gd name="connsiteX30" fmla="*/ 97768 w 144426"/>
                  <a:gd name="connsiteY30" fmla="*/ 83401 h 169853"/>
                  <a:gd name="connsiteX31" fmla="*/ 49456 w 144426"/>
                  <a:gd name="connsiteY31" fmla="*/ 93191 h 169853"/>
                  <a:gd name="connsiteX32" fmla="*/ 33183 w 144426"/>
                  <a:gd name="connsiteY32" fmla="*/ 118872 h 169853"/>
                  <a:gd name="connsiteX33" fmla="*/ 40938 w 144426"/>
                  <a:gd name="connsiteY33" fmla="*/ 142265 h 169853"/>
                  <a:gd name="connsiteX34" fmla="*/ 61915 w 144426"/>
                  <a:gd name="connsiteY34" fmla="*/ 149766 h 169853"/>
                  <a:gd name="connsiteX35" fmla="*/ 79587 w 144426"/>
                  <a:gd name="connsiteY35" fmla="*/ 14519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4426" h="169853">
                    <a:moveTo>
                      <a:pt x="27843" y="81876"/>
                    </a:moveTo>
                    <a:cubicBezTo>
                      <a:pt x="46278" y="73103"/>
                      <a:pt x="69544" y="68526"/>
                      <a:pt x="97768" y="67891"/>
                    </a:cubicBezTo>
                    <a:lnTo>
                      <a:pt x="97768" y="59627"/>
                    </a:lnTo>
                    <a:cubicBezTo>
                      <a:pt x="97768" y="50473"/>
                      <a:pt x="96751" y="43226"/>
                      <a:pt x="94844" y="37887"/>
                    </a:cubicBezTo>
                    <a:cubicBezTo>
                      <a:pt x="92937" y="32547"/>
                      <a:pt x="89504" y="28733"/>
                      <a:pt x="84673" y="26317"/>
                    </a:cubicBezTo>
                    <a:cubicBezTo>
                      <a:pt x="79842" y="23902"/>
                      <a:pt x="73103" y="22630"/>
                      <a:pt x="64204" y="22630"/>
                    </a:cubicBezTo>
                    <a:cubicBezTo>
                      <a:pt x="54160" y="22630"/>
                      <a:pt x="45260" y="24029"/>
                      <a:pt x="37251" y="26826"/>
                    </a:cubicBezTo>
                    <a:cubicBezTo>
                      <a:pt x="29368" y="29623"/>
                      <a:pt x="21486" y="33182"/>
                      <a:pt x="13604" y="37251"/>
                    </a:cubicBezTo>
                    <a:lnTo>
                      <a:pt x="6230" y="21995"/>
                    </a:lnTo>
                    <a:cubicBezTo>
                      <a:pt x="8772" y="19833"/>
                      <a:pt x="13476" y="17036"/>
                      <a:pt x="20342" y="13476"/>
                    </a:cubicBezTo>
                    <a:cubicBezTo>
                      <a:pt x="27207" y="9917"/>
                      <a:pt x="35090" y="6865"/>
                      <a:pt x="44116" y="4068"/>
                    </a:cubicBezTo>
                    <a:cubicBezTo>
                      <a:pt x="53143" y="1271"/>
                      <a:pt x="62170" y="0"/>
                      <a:pt x="71196" y="0"/>
                    </a:cubicBezTo>
                    <a:cubicBezTo>
                      <a:pt x="85054" y="0"/>
                      <a:pt x="96115" y="1907"/>
                      <a:pt x="104252" y="5721"/>
                    </a:cubicBezTo>
                    <a:cubicBezTo>
                      <a:pt x="112388" y="9535"/>
                      <a:pt x="118237" y="15638"/>
                      <a:pt x="121797" y="24029"/>
                    </a:cubicBezTo>
                    <a:cubicBezTo>
                      <a:pt x="125356" y="32420"/>
                      <a:pt x="127136" y="43735"/>
                      <a:pt x="127136" y="57847"/>
                    </a:cubicBezTo>
                    <a:lnTo>
                      <a:pt x="127136" y="152182"/>
                    </a:lnTo>
                    <a:lnTo>
                      <a:pt x="144427" y="152182"/>
                    </a:lnTo>
                    <a:lnTo>
                      <a:pt x="144427" y="165150"/>
                    </a:lnTo>
                    <a:cubicBezTo>
                      <a:pt x="140486" y="166167"/>
                      <a:pt x="135527" y="167057"/>
                      <a:pt x="129552" y="168074"/>
                    </a:cubicBezTo>
                    <a:cubicBezTo>
                      <a:pt x="123576" y="169091"/>
                      <a:pt x="118364" y="169600"/>
                      <a:pt x="113787" y="169600"/>
                    </a:cubicBezTo>
                    <a:cubicBezTo>
                      <a:pt x="108320" y="169600"/>
                      <a:pt x="104633" y="168710"/>
                      <a:pt x="102599" y="167057"/>
                    </a:cubicBezTo>
                    <a:cubicBezTo>
                      <a:pt x="100692" y="165404"/>
                      <a:pt x="99675" y="161717"/>
                      <a:pt x="99675" y="155996"/>
                    </a:cubicBezTo>
                    <a:lnTo>
                      <a:pt x="99675" y="146334"/>
                    </a:lnTo>
                    <a:cubicBezTo>
                      <a:pt x="93827" y="152182"/>
                      <a:pt x="86580" y="157649"/>
                      <a:pt x="78062" y="162480"/>
                    </a:cubicBezTo>
                    <a:cubicBezTo>
                      <a:pt x="69544" y="167438"/>
                      <a:pt x="59881" y="169854"/>
                      <a:pt x="49075" y="169854"/>
                    </a:cubicBezTo>
                    <a:cubicBezTo>
                      <a:pt x="34962" y="169854"/>
                      <a:pt x="23266" y="165786"/>
                      <a:pt x="13985" y="157649"/>
                    </a:cubicBezTo>
                    <a:cubicBezTo>
                      <a:pt x="4704" y="149512"/>
                      <a:pt x="0" y="137816"/>
                      <a:pt x="0" y="122559"/>
                    </a:cubicBezTo>
                    <a:cubicBezTo>
                      <a:pt x="254" y="104252"/>
                      <a:pt x="9408" y="90648"/>
                      <a:pt x="27843" y="81876"/>
                    </a:cubicBezTo>
                    <a:close/>
                    <a:moveTo>
                      <a:pt x="79587" y="145190"/>
                    </a:moveTo>
                    <a:cubicBezTo>
                      <a:pt x="86198" y="142011"/>
                      <a:pt x="92301" y="138324"/>
                      <a:pt x="97768" y="134002"/>
                    </a:cubicBezTo>
                    <a:lnTo>
                      <a:pt x="97768" y="83401"/>
                    </a:lnTo>
                    <a:cubicBezTo>
                      <a:pt x="76409" y="83401"/>
                      <a:pt x="60263" y="86707"/>
                      <a:pt x="49456" y="93191"/>
                    </a:cubicBezTo>
                    <a:cubicBezTo>
                      <a:pt x="38522" y="99802"/>
                      <a:pt x="33183" y="108320"/>
                      <a:pt x="33183" y="118872"/>
                    </a:cubicBezTo>
                    <a:cubicBezTo>
                      <a:pt x="33183" y="129425"/>
                      <a:pt x="35725" y="137180"/>
                      <a:pt x="40938" y="142265"/>
                    </a:cubicBezTo>
                    <a:cubicBezTo>
                      <a:pt x="46151" y="147224"/>
                      <a:pt x="53143" y="149766"/>
                      <a:pt x="61915" y="149766"/>
                    </a:cubicBezTo>
                    <a:cubicBezTo>
                      <a:pt x="67128" y="149894"/>
                      <a:pt x="72976" y="148368"/>
                      <a:pt x="79587" y="14519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C64A36E8-BF0A-77D6-8B83-D3074FE3466A}"/>
                  </a:ext>
                </a:extLst>
              </p:cNvPr>
              <p:cNvSpPr/>
              <p:nvPr/>
            </p:nvSpPr>
            <p:spPr>
              <a:xfrm>
                <a:off x="3177442" y="1873147"/>
                <a:ext cx="106031" cy="208376"/>
              </a:xfrm>
              <a:custGeom>
                <a:avLst/>
                <a:gdLst>
                  <a:gd name="connsiteX0" fmla="*/ 29368 w 106031"/>
                  <a:gd name="connsiteY0" fmla="*/ 200748 h 208376"/>
                  <a:gd name="connsiteX1" fmla="*/ 21105 w 106031"/>
                  <a:gd name="connsiteY1" fmla="*/ 174558 h 208376"/>
                  <a:gd name="connsiteX2" fmla="*/ 21105 w 106031"/>
                  <a:gd name="connsiteY2" fmla="*/ 61661 h 208376"/>
                  <a:gd name="connsiteX3" fmla="*/ 0 w 106031"/>
                  <a:gd name="connsiteY3" fmla="*/ 61661 h 208376"/>
                  <a:gd name="connsiteX4" fmla="*/ 0 w 106031"/>
                  <a:gd name="connsiteY4" fmla="*/ 48439 h 208376"/>
                  <a:gd name="connsiteX5" fmla="*/ 8264 w 106031"/>
                  <a:gd name="connsiteY5" fmla="*/ 46405 h 208376"/>
                  <a:gd name="connsiteX6" fmla="*/ 17418 w 106031"/>
                  <a:gd name="connsiteY6" fmla="*/ 43226 h 208376"/>
                  <a:gd name="connsiteX7" fmla="*/ 24792 w 106031"/>
                  <a:gd name="connsiteY7" fmla="*/ 32674 h 208376"/>
                  <a:gd name="connsiteX8" fmla="*/ 30386 w 106031"/>
                  <a:gd name="connsiteY8" fmla="*/ 14748 h 208376"/>
                  <a:gd name="connsiteX9" fmla="*/ 34200 w 106031"/>
                  <a:gd name="connsiteY9" fmla="*/ 0 h 208376"/>
                  <a:gd name="connsiteX10" fmla="*/ 51490 w 106031"/>
                  <a:gd name="connsiteY10" fmla="*/ 0 h 208376"/>
                  <a:gd name="connsiteX11" fmla="*/ 52126 w 106031"/>
                  <a:gd name="connsiteY11" fmla="*/ 42336 h 208376"/>
                  <a:gd name="connsiteX12" fmla="*/ 101201 w 106031"/>
                  <a:gd name="connsiteY12" fmla="*/ 42336 h 208376"/>
                  <a:gd name="connsiteX13" fmla="*/ 101201 w 106031"/>
                  <a:gd name="connsiteY13" fmla="*/ 61788 h 208376"/>
                  <a:gd name="connsiteX14" fmla="*/ 52126 w 106031"/>
                  <a:gd name="connsiteY14" fmla="*/ 61788 h 208376"/>
                  <a:gd name="connsiteX15" fmla="*/ 52126 w 106031"/>
                  <a:gd name="connsiteY15" fmla="*/ 152055 h 208376"/>
                  <a:gd name="connsiteX16" fmla="*/ 53143 w 106031"/>
                  <a:gd name="connsiteY16" fmla="*/ 175575 h 208376"/>
                  <a:gd name="connsiteX17" fmla="*/ 57593 w 106031"/>
                  <a:gd name="connsiteY17" fmla="*/ 184348 h 208376"/>
                  <a:gd name="connsiteX18" fmla="*/ 69162 w 106031"/>
                  <a:gd name="connsiteY18" fmla="*/ 186382 h 208376"/>
                  <a:gd name="connsiteX19" fmla="*/ 86707 w 106031"/>
                  <a:gd name="connsiteY19" fmla="*/ 184348 h 208376"/>
                  <a:gd name="connsiteX20" fmla="*/ 101582 w 106031"/>
                  <a:gd name="connsiteY20" fmla="*/ 179898 h 208376"/>
                  <a:gd name="connsiteX21" fmla="*/ 106032 w 106031"/>
                  <a:gd name="connsiteY21" fmla="*/ 193120 h 208376"/>
                  <a:gd name="connsiteX22" fmla="*/ 83274 w 106031"/>
                  <a:gd name="connsiteY22" fmla="*/ 203418 h 208376"/>
                  <a:gd name="connsiteX23" fmla="*/ 54669 w 106031"/>
                  <a:gd name="connsiteY23" fmla="*/ 208376 h 208376"/>
                  <a:gd name="connsiteX24" fmla="*/ 29368 w 106031"/>
                  <a:gd name="connsiteY24" fmla="*/ 200748 h 2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1" h="208376">
                    <a:moveTo>
                      <a:pt x="29368" y="200748"/>
                    </a:moveTo>
                    <a:cubicBezTo>
                      <a:pt x="23902" y="195663"/>
                      <a:pt x="21105" y="186890"/>
                      <a:pt x="21105" y="174558"/>
                    </a:cubicBezTo>
                    <a:lnTo>
                      <a:pt x="21105" y="61661"/>
                    </a:lnTo>
                    <a:lnTo>
                      <a:pt x="0" y="61661"/>
                    </a:lnTo>
                    <a:lnTo>
                      <a:pt x="0" y="48439"/>
                    </a:lnTo>
                    <a:cubicBezTo>
                      <a:pt x="1017" y="48185"/>
                      <a:pt x="3687" y="47549"/>
                      <a:pt x="8264" y="46405"/>
                    </a:cubicBezTo>
                    <a:cubicBezTo>
                      <a:pt x="12714" y="45260"/>
                      <a:pt x="15765" y="44116"/>
                      <a:pt x="17418" y="43226"/>
                    </a:cubicBezTo>
                    <a:cubicBezTo>
                      <a:pt x="20596" y="41446"/>
                      <a:pt x="23012" y="37887"/>
                      <a:pt x="24792" y="32674"/>
                    </a:cubicBezTo>
                    <a:cubicBezTo>
                      <a:pt x="26317" y="28987"/>
                      <a:pt x="28224" y="23012"/>
                      <a:pt x="30386" y="14748"/>
                    </a:cubicBezTo>
                    <a:cubicBezTo>
                      <a:pt x="32547" y="6484"/>
                      <a:pt x="33818" y="1653"/>
                      <a:pt x="34200" y="0"/>
                    </a:cubicBezTo>
                    <a:lnTo>
                      <a:pt x="51490" y="0"/>
                    </a:lnTo>
                    <a:lnTo>
                      <a:pt x="52126" y="42336"/>
                    </a:lnTo>
                    <a:lnTo>
                      <a:pt x="101201" y="42336"/>
                    </a:lnTo>
                    <a:lnTo>
                      <a:pt x="101201" y="61788"/>
                    </a:lnTo>
                    <a:lnTo>
                      <a:pt x="52126" y="61788"/>
                    </a:lnTo>
                    <a:lnTo>
                      <a:pt x="52126" y="152055"/>
                    </a:lnTo>
                    <a:cubicBezTo>
                      <a:pt x="52126" y="163243"/>
                      <a:pt x="52507" y="170998"/>
                      <a:pt x="53143" y="175575"/>
                    </a:cubicBezTo>
                    <a:cubicBezTo>
                      <a:pt x="53779" y="180025"/>
                      <a:pt x="55304" y="183076"/>
                      <a:pt x="57593" y="184348"/>
                    </a:cubicBezTo>
                    <a:cubicBezTo>
                      <a:pt x="59881" y="185746"/>
                      <a:pt x="63695" y="186382"/>
                      <a:pt x="69162" y="186382"/>
                    </a:cubicBezTo>
                    <a:cubicBezTo>
                      <a:pt x="74502" y="186382"/>
                      <a:pt x="80223" y="185746"/>
                      <a:pt x="86707" y="184348"/>
                    </a:cubicBezTo>
                    <a:cubicBezTo>
                      <a:pt x="93191" y="182949"/>
                      <a:pt x="98022" y="181551"/>
                      <a:pt x="101582" y="179898"/>
                    </a:cubicBezTo>
                    <a:lnTo>
                      <a:pt x="106032" y="193120"/>
                    </a:lnTo>
                    <a:cubicBezTo>
                      <a:pt x="101328" y="196680"/>
                      <a:pt x="93699" y="200112"/>
                      <a:pt x="83274" y="203418"/>
                    </a:cubicBezTo>
                    <a:cubicBezTo>
                      <a:pt x="72849" y="206724"/>
                      <a:pt x="63187" y="208376"/>
                      <a:pt x="54669" y="208376"/>
                    </a:cubicBezTo>
                    <a:cubicBezTo>
                      <a:pt x="43099" y="208376"/>
                      <a:pt x="34835" y="205834"/>
                      <a:pt x="29368" y="200748"/>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87887C04-5C52-C447-605E-20AE47D7A3B5}"/>
                  </a:ext>
                </a:extLst>
              </p:cNvPr>
              <p:cNvSpPr/>
              <p:nvPr/>
            </p:nvSpPr>
            <p:spPr>
              <a:xfrm>
                <a:off x="3300510" y="1911034"/>
                <a:ext cx="135145" cy="170871"/>
              </a:xfrm>
              <a:custGeom>
                <a:avLst/>
                <a:gdLst>
                  <a:gd name="connsiteX0" fmla="*/ 18689 w 135145"/>
                  <a:gd name="connsiteY0" fmla="*/ 147605 h 170871"/>
                  <a:gd name="connsiteX1" fmla="*/ 0 w 135145"/>
                  <a:gd name="connsiteY1" fmla="*/ 85563 h 170871"/>
                  <a:gd name="connsiteX2" fmla="*/ 9662 w 135145"/>
                  <a:gd name="connsiteY2" fmla="*/ 40556 h 170871"/>
                  <a:gd name="connsiteX3" fmla="*/ 36869 w 135145"/>
                  <a:gd name="connsiteY3" fmla="*/ 10552 h 170871"/>
                  <a:gd name="connsiteX4" fmla="*/ 76663 w 135145"/>
                  <a:gd name="connsiteY4" fmla="*/ 0 h 170871"/>
                  <a:gd name="connsiteX5" fmla="*/ 119127 w 135145"/>
                  <a:gd name="connsiteY5" fmla="*/ 15129 h 170871"/>
                  <a:gd name="connsiteX6" fmla="*/ 135146 w 135145"/>
                  <a:gd name="connsiteY6" fmla="*/ 58483 h 170871"/>
                  <a:gd name="connsiteX7" fmla="*/ 133112 w 135145"/>
                  <a:gd name="connsiteY7" fmla="*/ 85817 h 170871"/>
                  <a:gd name="connsiteX8" fmla="*/ 32038 w 135145"/>
                  <a:gd name="connsiteY8" fmla="*/ 85817 h 170871"/>
                  <a:gd name="connsiteX9" fmla="*/ 45515 w 135145"/>
                  <a:gd name="connsiteY9" fmla="*/ 132730 h 170871"/>
                  <a:gd name="connsiteX10" fmla="*/ 82257 w 135145"/>
                  <a:gd name="connsiteY10" fmla="*/ 150529 h 170871"/>
                  <a:gd name="connsiteX11" fmla="*/ 106794 w 135145"/>
                  <a:gd name="connsiteY11" fmla="*/ 146334 h 170871"/>
                  <a:gd name="connsiteX12" fmla="*/ 126628 w 135145"/>
                  <a:gd name="connsiteY12" fmla="*/ 136163 h 170871"/>
                  <a:gd name="connsiteX13" fmla="*/ 132222 w 135145"/>
                  <a:gd name="connsiteY13" fmla="*/ 149131 h 170871"/>
                  <a:gd name="connsiteX14" fmla="*/ 106921 w 135145"/>
                  <a:gd name="connsiteY14" fmla="*/ 164387 h 170871"/>
                  <a:gd name="connsiteX15" fmla="*/ 72849 w 135145"/>
                  <a:gd name="connsiteY15" fmla="*/ 170871 h 170871"/>
                  <a:gd name="connsiteX16" fmla="*/ 18689 w 135145"/>
                  <a:gd name="connsiteY16" fmla="*/ 147605 h 170871"/>
                  <a:gd name="connsiteX17" fmla="*/ 102853 w 135145"/>
                  <a:gd name="connsiteY17" fmla="*/ 70306 h 170871"/>
                  <a:gd name="connsiteX18" fmla="*/ 103743 w 135145"/>
                  <a:gd name="connsiteY18" fmla="*/ 57720 h 170871"/>
                  <a:gd name="connsiteX19" fmla="*/ 95606 w 135145"/>
                  <a:gd name="connsiteY19" fmla="*/ 27589 h 170871"/>
                  <a:gd name="connsiteX20" fmla="*/ 71069 w 135145"/>
                  <a:gd name="connsiteY20" fmla="*/ 16528 h 170871"/>
                  <a:gd name="connsiteX21" fmla="*/ 43862 w 135145"/>
                  <a:gd name="connsiteY21" fmla="*/ 28860 h 170871"/>
                  <a:gd name="connsiteX22" fmla="*/ 32293 w 135145"/>
                  <a:gd name="connsiteY22" fmla="*/ 70306 h 170871"/>
                  <a:gd name="connsiteX23" fmla="*/ 102853 w 135145"/>
                  <a:gd name="connsiteY23" fmla="*/ 70306 h 17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145" h="170871">
                    <a:moveTo>
                      <a:pt x="18689" y="147605"/>
                    </a:moveTo>
                    <a:cubicBezTo>
                      <a:pt x="6230" y="132095"/>
                      <a:pt x="0" y="111499"/>
                      <a:pt x="0" y="85563"/>
                    </a:cubicBezTo>
                    <a:cubicBezTo>
                      <a:pt x="0" y="68527"/>
                      <a:pt x="3178" y="53524"/>
                      <a:pt x="9662" y="40556"/>
                    </a:cubicBezTo>
                    <a:cubicBezTo>
                      <a:pt x="16146" y="27589"/>
                      <a:pt x="25173" y="17672"/>
                      <a:pt x="36869" y="10552"/>
                    </a:cubicBezTo>
                    <a:cubicBezTo>
                      <a:pt x="48566" y="3433"/>
                      <a:pt x="61788" y="0"/>
                      <a:pt x="76663" y="0"/>
                    </a:cubicBezTo>
                    <a:cubicBezTo>
                      <a:pt x="94844" y="0"/>
                      <a:pt x="109083" y="5085"/>
                      <a:pt x="119127" y="15129"/>
                    </a:cubicBezTo>
                    <a:cubicBezTo>
                      <a:pt x="129170" y="25173"/>
                      <a:pt x="134510" y="39667"/>
                      <a:pt x="135146" y="58483"/>
                    </a:cubicBezTo>
                    <a:cubicBezTo>
                      <a:pt x="135146" y="70433"/>
                      <a:pt x="134510" y="79587"/>
                      <a:pt x="133112" y="85817"/>
                    </a:cubicBezTo>
                    <a:lnTo>
                      <a:pt x="32038" y="85817"/>
                    </a:lnTo>
                    <a:cubicBezTo>
                      <a:pt x="32420" y="105269"/>
                      <a:pt x="36869" y="120779"/>
                      <a:pt x="45515" y="132730"/>
                    </a:cubicBezTo>
                    <a:cubicBezTo>
                      <a:pt x="54160" y="144554"/>
                      <a:pt x="66365" y="150529"/>
                      <a:pt x="82257" y="150529"/>
                    </a:cubicBezTo>
                    <a:cubicBezTo>
                      <a:pt x="90140" y="150529"/>
                      <a:pt x="98276" y="149131"/>
                      <a:pt x="106794" y="146334"/>
                    </a:cubicBezTo>
                    <a:cubicBezTo>
                      <a:pt x="115312" y="143537"/>
                      <a:pt x="121924" y="140104"/>
                      <a:pt x="126628" y="136163"/>
                    </a:cubicBezTo>
                    <a:lnTo>
                      <a:pt x="132222" y="149131"/>
                    </a:lnTo>
                    <a:cubicBezTo>
                      <a:pt x="126500" y="154979"/>
                      <a:pt x="118109" y="160065"/>
                      <a:pt x="106921" y="164387"/>
                    </a:cubicBezTo>
                    <a:cubicBezTo>
                      <a:pt x="95734" y="168710"/>
                      <a:pt x="84418" y="170871"/>
                      <a:pt x="72849" y="170871"/>
                    </a:cubicBezTo>
                    <a:cubicBezTo>
                      <a:pt x="49202" y="170871"/>
                      <a:pt x="31021" y="163116"/>
                      <a:pt x="18689" y="147605"/>
                    </a:cubicBezTo>
                    <a:close/>
                    <a:moveTo>
                      <a:pt x="102853" y="70306"/>
                    </a:moveTo>
                    <a:cubicBezTo>
                      <a:pt x="103489" y="66238"/>
                      <a:pt x="103743" y="62043"/>
                      <a:pt x="103743" y="57720"/>
                    </a:cubicBezTo>
                    <a:cubicBezTo>
                      <a:pt x="103489" y="45006"/>
                      <a:pt x="100819" y="34962"/>
                      <a:pt x="95606" y="27589"/>
                    </a:cubicBezTo>
                    <a:cubicBezTo>
                      <a:pt x="90394" y="20215"/>
                      <a:pt x="82257" y="16528"/>
                      <a:pt x="71069" y="16528"/>
                    </a:cubicBezTo>
                    <a:cubicBezTo>
                      <a:pt x="59754" y="16528"/>
                      <a:pt x="50600" y="20596"/>
                      <a:pt x="43862" y="28860"/>
                    </a:cubicBezTo>
                    <a:cubicBezTo>
                      <a:pt x="37124" y="37124"/>
                      <a:pt x="33183" y="50854"/>
                      <a:pt x="32293" y="70306"/>
                    </a:cubicBezTo>
                    <a:lnTo>
                      <a:pt x="102853" y="70306"/>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825E22B4-04B9-398C-7F5B-F4961D2192C7}"/>
                  </a:ext>
                </a:extLst>
              </p:cNvPr>
              <p:cNvSpPr/>
              <p:nvPr/>
            </p:nvSpPr>
            <p:spPr>
              <a:xfrm>
                <a:off x="3531517" y="1858272"/>
                <a:ext cx="169218" cy="220454"/>
              </a:xfrm>
              <a:custGeom>
                <a:avLst/>
                <a:gdLst>
                  <a:gd name="connsiteX0" fmla="*/ 24283 w 169218"/>
                  <a:gd name="connsiteY0" fmla="*/ 20215 h 220454"/>
                  <a:gd name="connsiteX1" fmla="*/ 1399 w 169218"/>
                  <a:gd name="connsiteY1" fmla="*/ 16655 h 220454"/>
                  <a:gd name="connsiteX2" fmla="*/ 1399 w 169218"/>
                  <a:gd name="connsiteY2" fmla="*/ 2034 h 220454"/>
                  <a:gd name="connsiteX3" fmla="*/ 40429 w 169218"/>
                  <a:gd name="connsiteY3" fmla="*/ 2034 h 220454"/>
                  <a:gd name="connsiteX4" fmla="*/ 61280 w 169218"/>
                  <a:gd name="connsiteY4" fmla="*/ 1144 h 220454"/>
                  <a:gd name="connsiteX5" fmla="*/ 91284 w 169218"/>
                  <a:gd name="connsiteY5" fmla="*/ 0 h 220454"/>
                  <a:gd name="connsiteX6" fmla="*/ 151546 w 169218"/>
                  <a:gd name="connsiteY6" fmla="*/ 15892 h 220454"/>
                  <a:gd name="connsiteX7" fmla="*/ 169218 w 169218"/>
                  <a:gd name="connsiteY7" fmla="*/ 62932 h 220454"/>
                  <a:gd name="connsiteX8" fmla="*/ 158412 w 169218"/>
                  <a:gd name="connsiteY8" fmla="*/ 103743 h 220454"/>
                  <a:gd name="connsiteX9" fmla="*/ 128280 w 169218"/>
                  <a:gd name="connsiteY9" fmla="*/ 130187 h 220454"/>
                  <a:gd name="connsiteX10" fmla="*/ 84037 w 169218"/>
                  <a:gd name="connsiteY10" fmla="*/ 139341 h 220454"/>
                  <a:gd name="connsiteX11" fmla="*/ 66747 w 169218"/>
                  <a:gd name="connsiteY11" fmla="*/ 138960 h 220454"/>
                  <a:gd name="connsiteX12" fmla="*/ 55813 w 169218"/>
                  <a:gd name="connsiteY12" fmla="*/ 138197 h 220454"/>
                  <a:gd name="connsiteX13" fmla="*/ 55813 w 169218"/>
                  <a:gd name="connsiteY13" fmla="*/ 202909 h 220454"/>
                  <a:gd name="connsiteX14" fmla="*/ 96115 w 169218"/>
                  <a:gd name="connsiteY14" fmla="*/ 206088 h 220454"/>
                  <a:gd name="connsiteX15" fmla="*/ 96115 w 169218"/>
                  <a:gd name="connsiteY15" fmla="*/ 220454 h 220454"/>
                  <a:gd name="connsiteX16" fmla="*/ 0 w 169218"/>
                  <a:gd name="connsiteY16" fmla="*/ 220454 h 220454"/>
                  <a:gd name="connsiteX17" fmla="*/ 0 w 169218"/>
                  <a:gd name="connsiteY17" fmla="*/ 206088 h 220454"/>
                  <a:gd name="connsiteX18" fmla="*/ 24410 w 169218"/>
                  <a:gd name="connsiteY18" fmla="*/ 203164 h 220454"/>
                  <a:gd name="connsiteX19" fmla="*/ 24410 w 169218"/>
                  <a:gd name="connsiteY19" fmla="*/ 20215 h 220454"/>
                  <a:gd name="connsiteX20" fmla="*/ 84037 w 169218"/>
                  <a:gd name="connsiteY20" fmla="*/ 123322 h 220454"/>
                  <a:gd name="connsiteX21" fmla="*/ 121797 w 169218"/>
                  <a:gd name="connsiteY21" fmla="*/ 109210 h 220454"/>
                  <a:gd name="connsiteX22" fmla="*/ 136290 w 169218"/>
                  <a:gd name="connsiteY22" fmla="*/ 63060 h 220454"/>
                  <a:gd name="connsiteX23" fmla="*/ 123703 w 169218"/>
                  <a:gd name="connsiteY23" fmla="*/ 26826 h 220454"/>
                  <a:gd name="connsiteX24" fmla="*/ 84291 w 169218"/>
                  <a:gd name="connsiteY24" fmla="*/ 15765 h 220454"/>
                  <a:gd name="connsiteX25" fmla="*/ 64331 w 169218"/>
                  <a:gd name="connsiteY25" fmla="*/ 16909 h 220454"/>
                  <a:gd name="connsiteX26" fmla="*/ 55813 w 169218"/>
                  <a:gd name="connsiteY26" fmla="*/ 17545 h 220454"/>
                  <a:gd name="connsiteX27" fmla="*/ 55813 w 169218"/>
                  <a:gd name="connsiteY27" fmla="*/ 121924 h 220454"/>
                  <a:gd name="connsiteX28" fmla="*/ 84037 w 169218"/>
                  <a:gd name="connsiteY28" fmla="*/ 123322 h 22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9218" h="220454">
                    <a:moveTo>
                      <a:pt x="24283" y="20215"/>
                    </a:moveTo>
                    <a:lnTo>
                      <a:pt x="1399" y="16655"/>
                    </a:lnTo>
                    <a:lnTo>
                      <a:pt x="1399" y="2034"/>
                    </a:lnTo>
                    <a:lnTo>
                      <a:pt x="40429" y="2034"/>
                    </a:lnTo>
                    <a:cubicBezTo>
                      <a:pt x="47422" y="2034"/>
                      <a:pt x="54414" y="1780"/>
                      <a:pt x="61280" y="1144"/>
                    </a:cubicBezTo>
                    <a:cubicBezTo>
                      <a:pt x="71832" y="381"/>
                      <a:pt x="81876" y="0"/>
                      <a:pt x="91284" y="0"/>
                    </a:cubicBezTo>
                    <a:cubicBezTo>
                      <a:pt x="119635" y="254"/>
                      <a:pt x="139723" y="5467"/>
                      <a:pt x="151546" y="15892"/>
                    </a:cubicBezTo>
                    <a:cubicBezTo>
                      <a:pt x="163243" y="26317"/>
                      <a:pt x="169218" y="41955"/>
                      <a:pt x="169218" y="62932"/>
                    </a:cubicBezTo>
                    <a:cubicBezTo>
                      <a:pt x="169218" y="78570"/>
                      <a:pt x="165531" y="92174"/>
                      <a:pt x="158412" y="103743"/>
                    </a:cubicBezTo>
                    <a:cubicBezTo>
                      <a:pt x="151165" y="115313"/>
                      <a:pt x="141121" y="124085"/>
                      <a:pt x="128280" y="130187"/>
                    </a:cubicBezTo>
                    <a:cubicBezTo>
                      <a:pt x="115440" y="136290"/>
                      <a:pt x="100692" y="139341"/>
                      <a:pt x="84037" y="139341"/>
                    </a:cubicBezTo>
                    <a:cubicBezTo>
                      <a:pt x="78316" y="139341"/>
                      <a:pt x="72595" y="139214"/>
                      <a:pt x="66747" y="138960"/>
                    </a:cubicBezTo>
                    <a:cubicBezTo>
                      <a:pt x="60898" y="138706"/>
                      <a:pt x="57211" y="138451"/>
                      <a:pt x="55813" y="138197"/>
                    </a:cubicBezTo>
                    <a:lnTo>
                      <a:pt x="55813" y="202909"/>
                    </a:lnTo>
                    <a:lnTo>
                      <a:pt x="96115" y="206088"/>
                    </a:lnTo>
                    <a:lnTo>
                      <a:pt x="96115" y="220454"/>
                    </a:lnTo>
                    <a:lnTo>
                      <a:pt x="0" y="220454"/>
                    </a:lnTo>
                    <a:lnTo>
                      <a:pt x="0" y="206088"/>
                    </a:lnTo>
                    <a:lnTo>
                      <a:pt x="24410" y="203164"/>
                    </a:lnTo>
                    <a:lnTo>
                      <a:pt x="24410" y="20215"/>
                    </a:lnTo>
                    <a:close/>
                    <a:moveTo>
                      <a:pt x="84037" y="123322"/>
                    </a:moveTo>
                    <a:cubicBezTo>
                      <a:pt x="99548" y="123322"/>
                      <a:pt x="112134" y="118618"/>
                      <a:pt x="121797" y="109210"/>
                    </a:cubicBezTo>
                    <a:cubicBezTo>
                      <a:pt x="131459" y="99802"/>
                      <a:pt x="136290" y="84418"/>
                      <a:pt x="136290" y="63060"/>
                    </a:cubicBezTo>
                    <a:cubicBezTo>
                      <a:pt x="136290" y="46278"/>
                      <a:pt x="132095" y="34073"/>
                      <a:pt x="123703" y="26826"/>
                    </a:cubicBezTo>
                    <a:cubicBezTo>
                      <a:pt x="115312" y="19452"/>
                      <a:pt x="102090" y="15765"/>
                      <a:pt x="84291" y="15765"/>
                    </a:cubicBezTo>
                    <a:cubicBezTo>
                      <a:pt x="78062" y="15765"/>
                      <a:pt x="71323" y="16146"/>
                      <a:pt x="64331" y="16909"/>
                    </a:cubicBezTo>
                    <a:cubicBezTo>
                      <a:pt x="60008" y="17291"/>
                      <a:pt x="57211" y="17545"/>
                      <a:pt x="55813" y="17545"/>
                    </a:cubicBezTo>
                    <a:lnTo>
                      <a:pt x="55813" y="121924"/>
                    </a:lnTo>
                    <a:cubicBezTo>
                      <a:pt x="61280" y="122941"/>
                      <a:pt x="70688" y="123322"/>
                      <a:pt x="84037" y="123322"/>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122FD677-8738-9C4A-31C0-CA17E6BE5E93}"/>
                  </a:ext>
                </a:extLst>
              </p:cNvPr>
              <p:cNvSpPr/>
              <p:nvPr/>
            </p:nvSpPr>
            <p:spPr>
              <a:xfrm>
                <a:off x="3718661" y="1911924"/>
                <a:ext cx="164768" cy="169853"/>
              </a:xfrm>
              <a:custGeom>
                <a:avLst/>
                <a:gdLst>
                  <a:gd name="connsiteX0" fmla="*/ 124085 w 164768"/>
                  <a:gd name="connsiteY0" fmla="*/ 166040 h 169853"/>
                  <a:gd name="connsiteX1" fmla="*/ 120144 w 164768"/>
                  <a:gd name="connsiteY1" fmla="*/ 155488 h 169853"/>
                  <a:gd name="connsiteX2" fmla="*/ 120144 w 164768"/>
                  <a:gd name="connsiteY2" fmla="*/ 145444 h 169853"/>
                  <a:gd name="connsiteX3" fmla="*/ 95861 w 164768"/>
                  <a:gd name="connsiteY3" fmla="*/ 162480 h 169853"/>
                  <a:gd name="connsiteX4" fmla="*/ 66619 w 164768"/>
                  <a:gd name="connsiteY4" fmla="*/ 169854 h 169853"/>
                  <a:gd name="connsiteX5" fmla="*/ 27843 w 164768"/>
                  <a:gd name="connsiteY5" fmla="*/ 155106 h 169853"/>
                  <a:gd name="connsiteX6" fmla="*/ 16400 w 164768"/>
                  <a:gd name="connsiteY6" fmla="*/ 106667 h 169853"/>
                  <a:gd name="connsiteX7" fmla="*/ 16400 w 164768"/>
                  <a:gd name="connsiteY7" fmla="*/ 21486 h 169853"/>
                  <a:gd name="connsiteX8" fmla="*/ 0 w 164768"/>
                  <a:gd name="connsiteY8" fmla="*/ 16782 h 169853"/>
                  <a:gd name="connsiteX9" fmla="*/ 0 w 164768"/>
                  <a:gd name="connsiteY9" fmla="*/ 3814 h 169853"/>
                  <a:gd name="connsiteX10" fmla="*/ 41192 w 164768"/>
                  <a:gd name="connsiteY10" fmla="*/ 0 h 169853"/>
                  <a:gd name="connsiteX11" fmla="*/ 41446 w 164768"/>
                  <a:gd name="connsiteY11" fmla="*/ 0 h 169853"/>
                  <a:gd name="connsiteX12" fmla="*/ 47040 w 164768"/>
                  <a:gd name="connsiteY12" fmla="*/ 3560 h 169853"/>
                  <a:gd name="connsiteX13" fmla="*/ 47040 w 164768"/>
                  <a:gd name="connsiteY13" fmla="*/ 104379 h 169853"/>
                  <a:gd name="connsiteX14" fmla="*/ 49583 w 164768"/>
                  <a:gd name="connsiteY14" fmla="*/ 130950 h 169853"/>
                  <a:gd name="connsiteX15" fmla="*/ 58355 w 164768"/>
                  <a:gd name="connsiteY15" fmla="*/ 145062 h 169853"/>
                  <a:gd name="connsiteX16" fmla="*/ 76790 w 164768"/>
                  <a:gd name="connsiteY16" fmla="*/ 149639 h 169853"/>
                  <a:gd name="connsiteX17" fmla="*/ 98785 w 164768"/>
                  <a:gd name="connsiteY17" fmla="*/ 144681 h 169853"/>
                  <a:gd name="connsiteX18" fmla="*/ 116711 w 164768"/>
                  <a:gd name="connsiteY18" fmla="*/ 132984 h 169853"/>
                  <a:gd name="connsiteX19" fmla="*/ 116711 w 164768"/>
                  <a:gd name="connsiteY19" fmla="*/ 21613 h 169853"/>
                  <a:gd name="connsiteX20" fmla="*/ 95479 w 164768"/>
                  <a:gd name="connsiteY20" fmla="*/ 16909 h 169853"/>
                  <a:gd name="connsiteX21" fmla="*/ 95479 w 164768"/>
                  <a:gd name="connsiteY21" fmla="*/ 3941 h 169853"/>
                  <a:gd name="connsiteX22" fmla="*/ 140104 w 164768"/>
                  <a:gd name="connsiteY22" fmla="*/ 127 h 169853"/>
                  <a:gd name="connsiteX23" fmla="*/ 140358 w 164768"/>
                  <a:gd name="connsiteY23" fmla="*/ 127 h 169853"/>
                  <a:gd name="connsiteX24" fmla="*/ 147097 w 164768"/>
                  <a:gd name="connsiteY24" fmla="*/ 3687 h 169853"/>
                  <a:gd name="connsiteX25" fmla="*/ 147097 w 164768"/>
                  <a:gd name="connsiteY25" fmla="*/ 151801 h 169853"/>
                  <a:gd name="connsiteX26" fmla="*/ 164768 w 164768"/>
                  <a:gd name="connsiteY26" fmla="*/ 151801 h 169853"/>
                  <a:gd name="connsiteX27" fmla="*/ 164514 w 164768"/>
                  <a:gd name="connsiteY27" fmla="*/ 165023 h 169853"/>
                  <a:gd name="connsiteX28" fmla="*/ 150275 w 164768"/>
                  <a:gd name="connsiteY28" fmla="*/ 168201 h 169853"/>
                  <a:gd name="connsiteX29" fmla="*/ 136290 w 164768"/>
                  <a:gd name="connsiteY29" fmla="*/ 169345 h 169853"/>
                  <a:gd name="connsiteX30" fmla="*/ 124085 w 164768"/>
                  <a:gd name="connsiteY30" fmla="*/ 166040 h 1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768" h="169853">
                    <a:moveTo>
                      <a:pt x="124085" y="166040"/>
                    </a:moveTo>
                    <a:cubicBezTo>
                      <a:pt x="121415" y="163879"/>
                      <a:pt x="120144" y="160319"/>
                      <a:pt x="120144" y="155488"/>
                    </a:cubicBezTo>
                    <a:lnTo>
                      <a:pt x="120144" y="145444"/>
                    </a:lnTo>
                    <a:cubicBezTo>
                      <a:pt x="113660" y="151928"/>
                      <a:pt x="105650" y="157649"/>
                      <a:pt x="95861" y="162480"/>
                    </a:cubicBezTo>
                    <a:cubicBezTo>
                      <a:pt x="86198" y="167438"/>
                      <a:pt x="76409" y="169854"/>
                      <a:pt x="66619" y="169854"/>
                    </a:cubicBezTo>
                    <a:cubicBezTo>
                      <a:pt x="48439" y="169854"/>
                      <a:pt x="35471" y="164896"/>
                      <a:pt x="27843" y="155106"/>
                    </a:cubicBezTo>
                    <a:cubicBezTo>
                      <a:pt x="20215" y="145317"/>
                      <a:pt x="16400" y="129170"/>
                      <a:pt x="16400" y="106667"/>
                    </a:cubicBezTo>
                    <a:lnTo>
                      <a:pt x="16400" y="21486"/>
                    </a:lnTo>
                    <a:lnTo>
                      <a:pt x="0" y="16782"/>
                    </a:lnTo>
                    <a:lnTo>
                      <a:pt x="0" y="3814"/>
                    </a:lnTo>
                    <a:lnTo>
                      <a:pt x="41192" y="0"/>
                    </a:lnTo>
                    <a:lnTo>
                      <a:pt x="41446" y="0"/>
                    </a:lnTo>
                    <a:lnTo>
                      <a:pt x="47040" y="3560"/>
                    </a:lnTo>
                    <a:lnTo>
                      <a:pt x="47040" y="104379"/>
                    </a:lnTo>
                    <a:cubicBezTo>
                      <a:pt x="47040" y="115694"/>
                      <a:pt x="47930" y="124593"/>
                      <a:pt x="49583" y="130950"/>
                    </a:cubicBezTo>
                    <a:cubicBezTo>
                      <a:pt x="51236" y="137307"/>
                      <a:pt x="54160" y="142011"/>
                      <a:pt x="58355" y="145062"/>
                    </a:cubicBezTo>
                    <a:cubicBezTo>
                      <a:pt x="62551" y="148114"/>
                      <a:pt x="68653" y="149639"/>
                      <a:pt x="76790" y="149639"/>
                    </a:cubicBezTo>
                    <a:cubicBezTo>
                      <a:pt x="84673" y="149639"/>
                      <a:pt x="91919" y="147987"/>
                      <a:pt x="98785" y="144681"/>
                    </a:cubicBezTo>
                    <a:cubicBezTo>
                      <a:pt x="105650" y="141375"/>
                      <a:pt x="111626" y="137434"/>
                      <a:pt x="116711" y="132984"/>
                    </a:cubicBezTo>
                    <a:lnTo>
                      <a:pt x="116711" y="21613"/>
                    </a:lnTo>
                    <a:lnTo>
                      <a:pt x="95479" y="16909"/>
                    </a:lnTo>
                    <a:lnTo>
                      <a:pt x="95479" y="3941"/>
                    </a:lnTo>
                    <a:lnTo>
                      <a:pt x="140104" y="127"/>
                    </a:lnTo>
                    <a:lnTo>
                      <a:pt x="140358" y="127"/>
                    </a:lnTo>
                    <a:lnTo>
                      <a:pt x="147097" y="3687"/>
                    </a:lnTo>
                    <a:lnTo>
                      <a:pt x="147097" y="151801"/>
                    </a:lnTo>
                    <a:lnTo>
                      <a:pt x="164768" y="151801"/>
                    </a:lnTo>
                    <a:lnTo>
                      <a:pt x="164514" y="165023"/>
                    </a:lnTo>
                    <a:cubicBezTo>
                      <a:pt x="159047" y="166421"/>
                      <a:pt x="154216" y="167438"/>
                      <a:pt x="150275" y="168201"/>
                    </a:cubicBezTo>
                    <a:cubicBezTo>
                      <a:pt x="146207" y="168964"/>
                      <a:pt x="141630" y="169345"/>
                      <a:pt x="136290" y="169345"/>
                    </a:cubicBezTo>
                    <a:cubicBezTo>
                      <a:pt x="130823" y="169345"/>
                      <a:pt x="126755" y="168201"/>
                      <a:pt x="124085" y="166040"/>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7BE65891-9A67-6D22-E1D7-4F3DC79C617B}"/>
                  </a:ext>
                </a:extLst>
              </p:cNvPr>
              <p:cNvSpPr/>
              <p:nvPr/>
            </p:nvSpPr>
            <p:spPr>
              <a:xfrm>
                <a:off x="3893219" y="1837930"/>
                <a:ext cx="166675" cy="244101"/>
              </a:xfrm>
              <a:custGeom>
                <a:avLst/>
                <a:gdLst>
                  <a:gd name="connsiteX0" fmla="*/ 0 w 166675"/>
                  <a:gd name="connsiteY0" fmla="*/ 5594 h 244101"/>
                  <a:gd name="connsiteX1" fmla="*/ 47040 w 166675"/>
                  <a:gd name="connsiteY1" fmla="*/ 0 h 244101"/>
                  <a:gd name="connsiteX2" fmla="*/ 47676 w 166675"/>
                  <a:gd name="connsiteY2" fmla="*/ 0 h 244101"/>
                  <a:gd name="connsiteX3" fmla="*/ 54414 w 166675"/>
                  <a:gd name="connsiteY3" fmla="*/ 4450 h 244101"/>
                  <a:gd name="connsiteX4" fmla="*/ 54414 w 166675"/>
                  <a:gd name="connsiteY4" fmla="*/ 92937 h 244101"/>
                  <a:gd name="connsiteX5" fmla="*/ 75392 w 166675"/>
                  <a:gd name="connsiteY5" fmla="*/ 78825 h 244101"/>
                  <a:gd name="connsiteX6" fmla="*/ 102599 w 166675"/>
                  <a:gd name="connsiteY6" fmla="*/ 73230 h 244101"/>
                  <a:gd name="connsiteX7" fmla="*/ 134764 w 166675"/>
                  <a:gd name="connsiteY7" fmla="*/ 81749 h 244101"/>
                  <a:gd name="connsiteX8" fmla="*/ 158030 w 166675"/>
                  <a:gd name="connsiteY8" fmla="*/ 108193 h 244101"/>
                  <a:gd name="connsiteX9" fmla="*/ 166676 w 166675"/>
                  <a:gd name="connsiteY9" fmla="*/ 153454 h 244101"/>
                  <a:gd name="connsiteX10" fmla="*/ 156250 w 166675"/>
                  <a:gd name="connsiteY10" fmla="*/ 199350 h 244101"/>
                  <a:gd name="connsiteX11" fmla="*/ 126373 w 166675"/>
                  <a:gd name="connsiteY11" fmla="*/ 232024 h 244101"/>
                  <a:gd name="connsiteX12" fmla="*/ 81367 w 166675"/>
                  <a:gd name="connsiteY12" fmla="*/ 244102 h 244101"/>
                  <a:gd name="connsiteX13" fmla="*/ 44371 w 166675"/>
                  <a:gd name="connsiteY13" fmla="*/ 240160 h 244101"/>
                  <a:gd name="connsiteX14" fmla="*/ 24156 w 166675"/>
                  <a:gd name="connsiteY14" fmla="*/ 232914 h 244101"/>
                  <a:gd name="connsiteX15" fmla="*/ 24156 w 166675"/>
                  <a:gd name="connsiteY15" fmla="*/ 21232 h 244101"/>
                  <a:gd name="connsiteX16" fmla="*/ 0 w 166675"/>
                  <a:gd name="connsiteY16" fmla="*/ 18053 h 244101"/>
                  <a:gd name="connsiteX17" fmla="*/ 0 w 166675"/>
                  <a:gd name="connsiteY17" fmla="*/ 5594 h 244101"/>
                  <a:gd name="connsiteX18" fmla="*/ 69798 w 166675"/>
                  <a:gd name="connsiteY18" fmla="*/ 99166 h 244101"/>
                  <a:gd name="connsiteX19" fmla="*/ 54414 w 166675"/>
                  <a:gd name="connsiteY19" fmla="*/ 110736 h 244101"/>
                  <a:gd name="connsiteX20" fmla="*/ 54414 w 166675"/>
                  <a:gd name="connsiteY20" fmla="*/ 218929 h 244101"/>
                  <a:gd name="connsiteX21" fmla="*/ 64585 w 166675"/>
                  <a:gd name="connsiteY21" fmla="*/ 225540 h 244101"/>
                  <a:gd name="connsiteX22" fmla="*/ 83528 w 166675"/>
                  <a:gd name="connsiteY22" fmla="*/ 228082 h 244101"/>
                  <a:gd name="connsiteX23" fmla="*/ 120016 w 166675"/>
                  <a:gd name="connsiteY23" fmla="*/ 209902 h 244101"/>
                  <a:gd name="connsiteX24" fmla="*/ 133875 w 166675"/>
                  <a:gd name="connsiteY24" fmla="*/ 156759 h 244101"/>
                  <a:gd name="connsiteX25" fmla="*/ 121797 w 166675"/>
                  <a:gd name="connsiteY25" fmla="*/ 109719 h 244101"/>
                  <a:gd name="connsiteX26" fmla="*/ 90648 w 166675"/>
                  <a:gd name="connsiteY26" fmla="*/ 94081 h 244101"/>
                  <a:gd name="connsiteX27" fmla="*/ 69798 w 166675"/>
                  <a:gd name="connsiteY27" fmla="*/ 99166 h 24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675" h="244101">
                    <a:moveTo>
                      <a:pt x="0" y="5594"/>
                    </a:moveTo>
                    <a:lnTo>
                      <a:pt x="47040" y="0"/>
                    </a:lnTo>
                    <a:lnTo>
                      <a:pt x="47676" y="0"/>
                    </a:lnTo>
                    <a:lnTo>
                      <a:pt x="54414" y="4450"/>
                    </a:lnTo>
                    <a:lnTo>
                      <a:pt x="54414" y="92937"/>
                    </a:lnTo>
                    <a:cubicBezTo>
                      <a:pt x="60263" y="87215"/>
                      <a:pt x="67255" y="82511"/>
                      <a:pt x="75392" y="78825"/>
                    </a:cubicBezTo>
                    <a:cubicBezTo>
                      <a:pt x="83528" y="75138"/>
                      <a:pt x="92555" y="73230"/>
                      <a:pt x="102599" y="73230"/>
                    </a:cubicBezTo>
                    <a:cubicBezTo>
                      <a:pt x="114296" y="73230"/>
                      <a:pt x="125102" y="76028"/>
                      <a:pt x="134764" y="81749"/>
                    </a:cubicBezTo>
                    <a:cubicBezTo>
                      <a:pt x="144427" y="87470"/>
                      <a:pt x="152182" y="96242"/>
                      <a:pt x="158030" y="108193"/>
                    </a:cubicBezTo>
                    <a:cubicBezTo>
                      <a:pt x="163751" y="120144"/>
                      <a:pt x="166676" y="135273"/>
                      <a:pt x="166676" y="153454"/>
                    </a:cubicBezTo>
                    <a:cubicBezTo>
                      <a:pt x="166676" y="170363"/>
                      <a:pt x="163243" y="185619"/>
                      <a:pt x="156250" y="199350"/>
                    </a:cubicBezTo>
                    <a:cubicBezTo>
                      <a:pt x="149258" y="213080"/>
                      <a:pt x="139341" y="223887"/>
                      <a:pt x="126373" y="232024"/>
                    </a:cubicBezTo>
                    <a:cubicBezTo>
                      <a:pt x="113405" y="240033"/>
                      <a:pt x="98404" y="244102"/>
                      <a:pt x="81367" y="244102"/>
                    </a:cubicBezTo>
                    <a:cubicBezTo>
                      <a:pt x="67891" y="244102"/>
                      <a:pt x="55558" y="242830"/>
                      <a:pt x="44371" y="240160"/>
                    </a:cubicBezTo>
                    <a:cubicBezTo>
                      <a:pt x="33183" y="237490"/>
                      <a:pt x="26444" y="235075"/>
                      <a:pt x="24156" y="232914"/>
                    </a:cubicBezTo>
                    <a:lnTo>
                      <a:pt x="24156" y="21232"/>
                    </a:lnTo>
                    <a:lnTo>
                      <a:pt x="0" y="18053"/>
                    </a:lnTo>
                    <a:lnTo>
                      <a:pt x="0" y="5594"/>
                    </a:lnTo>
                    <a:close/>
                    <a:moveTo>
                      <a:pt x="69798" y="99166"/>
                    </a:moveTo>
                    <a:cubicBezTo>
                      <a:pt x="63441" y="102599"/>
                      <a:pt x="58228" y="106413"/>
                      <a:pt x="54414" y="110736"/>
                    </a:cubicBezTo>
                    <a:lnTo>
                      <a:pt x="54414" y="218929"/>
                    </a:lnTo>
                    <a:cubicBezTo>
                      <a:pt x="55558" y="221726"/>
                      <a:pt x="58991" y="223887"/>
                      <a:pt x="64585" y="225540"/>
                    </a:cubicBezTo>
                    <a:cubicBezTo>
                      <a:pt x="70179" y="227192"/>
                      <a:pt x="76536" y="228082"/>
                      <a:pt x="83528" y="228082"/>
                    </a:cubicBezTo>
                    <a:cubicBezTo>
                      <a:pt x="98658" y="228082"/>
                      <a:pt x="110736" y="221980"/>
                      <a:pt x="120016" y="209902"/>
                    </a:cubicBezTo>
                    <a:cubicBezTo>
                      <a:pt x="129170" y="197697"/>
                      <a:pt x="133875" y="180025"/>
                      <a:pt x="133875" y="156759"/>
                    </a:cubicBezTo>
                    <a:cubicBezTo>
                      <a:pt x="133875" y="135782"/>
                      <a:pt x="129806" y="120144"/>
                      <a:pt x="121797" y="109719"/>
                    </a:cubicBezTo>
                    <a:cubicBezTo>
                      <a:pt x="113787" y="99293"/>
                      <a:pt x="103362" y="94081"/>
                      <a:pt x="90648" y="94081"/>
                    </a:cubicBezTo>
                    <a:cubicBezTo>
                      <a:pt x="83020" y="94081"/>
                      <a:pt x="76155" y="95734"/>
                      <a:pt x="69798" y="99166"/>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234A14D0-7C38-9E42-3827-526E93B67A64}"/>
                  </a:ext>
                </a:extLst>
              </p:cNvPr>
              <p:cNvSpPr/>
              <p:nvPr/>
            </p:nvSpPr>
            <p:spPr>
              <a:xfrm>
                <a:off x="4083034" y="1838057"/>
                <a:ext cx="79332" cy="240668"/>
              </a:xfrm>
              <a:custGeom>
                <a:avLst/>
                <a:gdLst>
                  <a:gd name="connsiteX0" fmla="*/ 23774 w 79332"/>
                  <a:gd name="connsiteY0" fmla="*/ 21359 h 240668"/>
                  <a:gd name="connsiteX1" fmla="*/ 0 w 79332"/>
                  <a:gd name="connsiteY1" fmla="*/ 18180 h 240668"/>
                  <a:gd name="connsiteX2" fmla="*/ 0 w 79332"/>
                  <a:gd name="connsiteY2" fmla="*/ 5594 h 240668"/>
                  <a:gd name="connsiteX3" fmla="*/ 47295 w 79332"/>
                  <a:gd name="connsiteY3" fmla="*/ 0 h 240668"/>
                  <a:gd name="connsiteX4" fmla="*/ 47930 w 79332"/>
                  <a:gd name="connsiteY4" fmla="*/ 0 h 240668"/>
                  <a:gd name="connsiteX5" fmla="*/ 54414 w 79332"/>
                  <a:gd name="connsiteY5" fmla="*/ 4450 h 240668"/>
                  <a:gd name="connsiteX6" fmla="*/ 54414 w 79332"/>
                  <a:gd name="connsiteY6" fmla="*/ 224014 h 240668"/>
                  <a:gd name="connsiteX7" fmla="*/ 79333 w 79332"/>
                  <a:gd name="connsiteY7" fmla="*/ 226303 h 240668"/>
                  <a:gd name="connsiteX8" fmla="*/ 79333 w 79332"/>
                  <a:gd name="connsiteY8" fmla="*/ 240669 h 240668"/>
                  <a:gd name="connsiteX9" fmla="*/ 0 w 79332"/>
                  <a:gd name="connsiteY9" fmla="*/ 240669 h 240668"/>
                  <a:gd name="connsiteX10" fmla="*/ 0 w 79332"/>
                  <a:gd name="connsiteY10" fmla="*/ 226303 h 240668"/>
                  <a:gd name="connsiteX11" fmla="*/ 23774 w 79332"/>
                  <a:gd name="connsiteY11" fmla="*/ 223633 h 240668"/>
                  <a:gd name="connsiteX12" fmla="*/ 23774 w 79332"/>
                  <a:gd name="connsiteY12" fmla="*/ 21359 h 24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32" h="240668">
                    <a:moveTo>
                      <a:pt x="23774" y="21359"/>
                    </a:moveTo>
                    <a:lnTo>
                      <a:pt x="0" y="18180"/>
                    </a:lnTo>
                    <a:lnTo>
                      <a:pt x="0" y="5594"/>
                    </a:lnTo>
                    <a:lnTo>
                      <a:pt x="47295" y="0"/>
                    </a:lnTo>
                    <a:lnTo>
                      <a:pt x="47930" y="0"/>
                    </a:lnTo>
                    <a:lnTo>
                      <a:pt x="54414" y="4450"/>
                    </a:lnTo>
                    <a:lnTo>
                      <a:pt x="54414" y="224014"/>
                    </a:lnTo>
                    <a:lnTo>
                      <a:pt x="79333" y="226303"/>
                    </a:lnTo>
                    <a:lnTo>
                      <a:pt x="79333" y="240669"/>
                    </a:lnTo>
                    <a:lnTo>
                      <a:pt x="0" y="240669"/>
                    </a:lnTo>
                    <a:lnTo>
                      <a:pt x="0" y="226303"/>
                    </a:lnTo>
                    <a:lnTo>
                      <a:pt x="23774" y="223633"/>
                    </a:lnTo>
                    <a:lnTo>
                      <a:pt x="23774" y="21359"/>
                    </a:ln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0" name="Freeform: Shape 52">
                <a:extLst>
                  <a:ext uri="{FF2B5EF4-FFF2-40B4-BE49-F238E27FC236}">
                    <a16:creationId xmlns:a16="http://schemas.microsoft.com/office/drawing/2014/main" id="{165E7BEC-0D4D-614D-CED2-62F93A6B76F4}"/>
                  </a:ext>
                </a:extLst>
              </p:cNvPr>
              <p:cNvSpPr/>
              <p:nvPr/>
            </p:nvSpPr>
            <p:spPr>
              <a:xfrm>
                <a:off x="4182327" y="1845558"/>
                <a:ext cx="77807" cy="233040"/>
              </a:xfrm>
              <a:custGeom>
                <a:avLst/>
                <a:gdLst>
                  <a:gd name="connsiteX0" fmla="*/ 23774 w 77807"/>
                  <a:gd name="connsiteY0" fmla="*/ 92555 h 233040"/>
                  <a:gd name="connsiteX1" fmla="*/ 1398 w 77807"/>
                  <a:gd name="connsiteY1" fmla="*/ 87215 h 233040"/>
                  <a:gd name="connsiteX2" fmla="*/ 1398 w 77807"/>
                  <a:gd name="connsiteY2" fmla="*/ 71705 h 233040"/>
                  <a:gd name="connsiteX3" fmla="*/ 46913 w 77807"/>
                  <a:gd name="connsiteY3" fmla="*/ 66111 h 233040"/>
                  <a:gd name="connsiteX4" fmla="*/ 47549 w 77807"/>
                  <a:gd name="connsiteY4" fmla="*/ 66111 h 233040"/>
                  <a:gd name="connsiteX5" fmla="*/ 54287 w 77807"/>
                  <a:gd name="connsiteY5" fmla="*/ 71451 h 233040"/>
                  <a:gd name="connsiteX6" fmla="*/ 54287 w 77807"/>
                  <a:gd name="connsiteY6" fmla="*/ 216386 h 233040"/>
                  <a:gd name="connsiteX7" fmla="*/ 77807 w 77807"/>
                  <a:gd name="connsiteY7" fmla="*/ 218674 h 233040"/>
                  <a:gd name="connsiteX8" fmla="*/ 77807 w 77807"/>
                  <a:gd name="connsiteY8" fmla="*/ 233041 h 233040"/>
                  <a:gd name="connsiteX9" fmla="*/ 0 w 77807"/>
                  <a:gd name="connsiteY9" fmla="*/ 233041 h 233040"/>
                  <a:gd name="connsiteX10" fmla="*/ 0 w 77807"/>
                  <a:gd name="connsiteY10" fmla="*/ 218674 h 233040"/>
                  <a:gd name="connsiteX11" fmla="*/ 23774 w 77807"/>
                  <a:gd name="connsiteY11" fmla="*/ 216004 h 233040"/>
                  <a:gd name="connsiteX12" fmla="*/ 23774 w 77807"/>
                  <a:gd name="connsiteY12" fmla="*/ 92555 h 233040"/>
                  <a:gd name="connsiteX13" fmla="*/ 21486 w 77807"/>
                  <a:gd name="connsiteY13" fmla="*/ 35344 h 233040"/>
                  <a:gd name="connsiteX14" fmla="*/ 16782 w 77807"/>
                  <a:gd name="connsiteY14" fmla="*/ 21867 h 233040"/>
                  <a:gd name="connsiteX15" fmla="*/ 22503 w 77807"/>
                  <a:gd name="connsiteY15" fmla="*/ 6230 h 233040"/>
                  <a:gd name="connsiteX16" fmla="*/ 38268 w 77807"/>
                  <a:gd name="connsiteY16" fmla="*/ 0 h 233040"/>
                  <a:gd name="connsiteX17" fmla="*/ 53016 w 77807"/>
                  <a:gd name="connsiteY17" fmla="*/ 5340 h 233040"/>
                  <a:gd name="connsiteX18" fmla="*/ 57720 w 77807"/>
                  <a:gd name="connsiteY18" fmla="*/ 18816 h 233040"/>
                  <a:gd name="connsiteX19" fmla="*/ 51999 w 77807"/>
                  <a:gd name="connsiteY19" fmla="*/ 34708 h 233040"/>
                  <a:gd name="connsiteX20" fmla="*/ 35979 w 77807"/>
                  <a:gd name="connsiteY20" fmla="*/ 40556 h 233040"/>
                  <a:gd name="connsiteX21" fmla="*/ 35725 w 77807"/>
                  <a:gd name="connsiteY21" fmla="*/ 40556 h 233040"/>
                  <a:gd name="connsiteX22" fmla="*/ 21486 w 77807"/>
                  <a:gd name="connsiteY22" fmla="*/ 35344 h 23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07" h="233040">
                    <a:moveTo>
                      <a:pt x="23774" y="92555"/>
                    </a:moveTo>
                    <a:lnTo>
                      <a:pt x="1398" y="87215"/>
                    </a:lnTo>
                    <a:lnTo>
                      <a:pt x="1398" y="71705"/>
                    </a:lnTo>
                    <a:lnTo>
                      <a:pt x="46913" y="66111"/>
                    </a:lnTo>
                    <a:lnTo>
                      <a:pt x="47549" y="66111"/>
                    </a:lnTo>
                    <a:lnTo>
                      <a:pt x="54287" y="71451"/>
                    </a:lnTo>
                    <a:lnTo>
                      <a:pt x="54287" y="216386"/>
                    </a:lnTo>
                    <a:lnTo>
                      <a:pt x="77807" y="218674"/>
                    </a:lnTo>
                    <a:lnTo>
                      <a:pt x="77807" y="233041"/>
                    </a:lnTo>
                    <a:lnTo>
                      <a:pt x="0" y="233041"/>
                    </a:lnTo>
                    <a:lnTo>
                      <a:pt x="0" y="218674"/>
                    </a:lnTo>
                    <a:lnTo>
                      <a:pt x="23774" y="216004"/>
                    </a:lnTo>
                    <a:lnTo>
                      <a:pt x="23774" y="92555"/>
                    </a:lnTo>
                    <a:close/>
                    <a:moveTo>
                      <a:pt x="21486" y="35344"/>
                    </a:moveTo>
                    <a:cubicBezTo>
                      <a:pt x="18308" y="31784"/>
                      <a:pt x="16782" y="27334"/>
                      <a:pt x="16782" y="21867"/>
                    </a:cubicBezTo>
                    <a:cubicBezTo>
                      <a:pt x="16782" y="15638"/>
                      <a:pt x="18689" y="10425"/>
                      <a:pt x="22503" y="6230"/>
                    </a:cubicBezTo>
                    <a:cubicBezTo>
                      <a:pt x="26317" y="2161"/>
                      <a:pt x="31530" y="0"/>
                      <a:pt x="38268" y="0"/>
                    </a:cubicBezTo>
                    <a:cubicBezTo>
                      <a:pt x="44879" y="0"/>
                      <a:pt x="49837" y="1780"/>
                      <a:pt x="53016" y="5340"/>
                    </a:cubicBezTo>
                    <a:cubicBezTo>
                      <a:pt x="56194" y="8899"/>
                      <a:pt x="57720" y="13349"/>
                      <a:pt x="57720" y="18816"/>
                    </a:cubicBezTo>
                    <a:cubicBezTo>
                      <a:pt x="57720" y="25427"/>
                      <a:pt x="55813" y="30767"/>
                      <a:pt x="51999" y="34708"/>
                    </a:cubicBezTo>
                    <a:cubicBezTo>
                      <a:pt x="48185" y="38649"/>
                      <a:pt x="42845" y="40556"/>
                      <a:pt x="35979" y="40556"/>
                    </a:cubicBezTo>
                    <a:lnTo>
                      <a:pt x="35725" y="40556"/>
                    </a:lnTo>
                    <a:cubicBezTo>
                      <a:pt x="29368" y="40556"/>
                      <a:pt x="24664" y="38776"/>
                      <a:pt x="21486" y="35344"/>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1" name="Freeform: Shape 53">
                <a:extLst>
                  <a:ext uri="{FF2B5EF4-FFF2-40B4-BE49-F238E27FC236}">
                    <a16:creationId xmlns:a16="http://schemas.microsoft.com/office/drawing/2014/main" id="{C1A12FCD-3A51-B0FD-6D07-35A2F0C6C137}"/>
                  </a:ext>
                </a:extLst>
              </p:cNvPr>
              <p:cNvSpPr/>
              <p:nvPr/>
            </p:nvSpPr>
            <p:spPr>
              <a:xfrm>
                <a:off x="4277552" y="1911161"/>
                <a:ext cx="128661" cy="170616"/>
              </a:xfrm>
              <a:custGeom>
                <a:avLst/>
                <a:gdLst>
                  <a:gd name="connsiteX0" fmla="*/ 9535 w 128661"/>
                  <a:gd name="connsiteY0" fmla="*/ 42845 h 170616"/>
                  <a:gd name="connsiteX1" fmla="*/ 37759 w 128661"/>
                  <a:gd name="connsiteY1" fmla="*/ 11569 h 170616"/>
                  <a:gd name="connsiteX2" fmla="*/ 82511 w 128661"/>
                  <a:gd name="connsiteY2" fmla="*/ 0 h 170616"/>
                  <a:gd name="connsiteX3" fmla="*/ 104252 w 128661"/>
                  <a:gd name="connsiteY3" fmla="*/ 2288 h 170616"/>
                  <a:gd name="connsiteX4" fmla="*/ 125992 w 128661"/>
                  <a:gd name="connsiteY4" fmla="*/ 8772 h 170616"/>
                  <a:gd name="connsiteX5" fmla="*/ 124848 w 128661"/>
                  <a:gd name="connsiteY5" fmla="*/ 54033 h 170616"/>
                  <a:gd name="connsiteX6" fmla="*/ 105777 w 128661"/>
                  <a:gd name="connsiteY6" fmla="*/ 54033 h 170616"/>
                  <a:gd name="connsiteX7" fmla="*/ 99293 w 128661"/>
                  <a:gd name="connsiteY7" fmla="*/ 24029 h 170616"/>
                  <a:gd name="connsiteX8" fmla="*/ 76918 w 128661"/>
                  <a:gd name="connsiteY8" fmla="*/ 15765 h 170616"/>
                  <a:gd name="connsiteX9" fmla="*/ 44498 w 128661"/>
                  <a:gd name="connsiteY9" fmla="*/ 32420 h 170616"/>
                  <a:gd name="connsiteX10" fmla="*/ 32547 w 128661"/>
                  <a:gd name="connsiteY10" fmla="*/ 79587 h 170616"/>
                  <a:gd name="connsiteX11" fmla="*/ 45896 w 128661"/>
                  <a:gd name="connsiteY11" fmla="*/ 132349 h 170616"/>
                  <a:gd name="connsiteX12" fmla="*/ 80732 w 128661"/>
                  <a:gd name="connsiteY12" fmla="*/ 150402 h 170616"/>
                  <a:gd name="connsiteX13" fmla="*/ 104125 w 128661"/>
                  <a:gd name="connsiteY13" fmla="*/ 146588 h 170616"/>
                  <a:gd name="connsiteX14" fmla="*/ 123068 w 128661"/>
                  <a:gd name="connsiteY14" fmla="*/ 137434 h 170616"/>
                  <a:gd name="connsiteX15" fmla="*/ 128662 w 128661"/>
                  <a:gd name="connsiteY15" fmla="*/ 149131 h 170616"/>
                  <a:gd name="connsiteX16" fmla="*/ 105269 w 128661"/>
                  <a:gd name="connsiteY16" fmla="*/ 164006 h 170616"/>
                  <a:gd name="connsiteX17" fmla="*/ 73993 w 128661"/>
                  <a:gd name="connsiteY17" fmla="*/ 170617 h 170616"/>
                  <a:gd name="connsiteX18" fmla="*/ 33310 w 128661"/>
                  <a:gd name="connsiteY18" fmla="*/ 159683 h 170616"/>
                  <a:gd name="connsiteX19" fmla="*/ 8391 w 128661"/>
                  <a:gd name="connsiteY19" fmla="*/ 129806 h 170616"/>
                  <a:gd name="connsiteX20" fmla="*/ 0 w 128661"/>
                  <a:gd name="connsiteY20" fmla="*/ 86707 h 170616"/>
                  <a:gd name="connsiteX21" fmla="*/ 9535 w 128661"/>
                  <a:gd name="connsiteY21" fmla="*/ 42845 h 17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661" h="170616">
                    <a:moveTo>
                      <a:pt x="9535" y="42845"/>
                    </a:moveTo>
                    <a:cubicBezTo>
                      <a:pt x="15892" y="29750"/>
                      <a:pt x="25300" y="19325"/>
                      <a:pt x="37759" y="11569"/>
                    </a:cubicBezTo>
                    <a:cubicBezTo>
                      <a:pt x="50219" y="3814"/>
                      <a:pt x="65094" y="0"/>
                      <a:pt x="82511" y="0"/>
                    </a:cubicBezTo>
                    <a:cubicBezTo>
                      <a:pt x="90902" y="0"/>
                      <a:pt x="98149" y="763"/>
                      <a:pt x="104252" y="2288"/>
                    </a:cubicBezTo>
                    <a:cubicBezTo>
                      <a:pt x="110354" y="3814"/>
                      <a:pt x="117601" y="5975"/>
                      <a:pt x="125992" y="8772"/>
                    </a:cubicBezTo>
                    <a:lnTo>
                      <a:pt x="124848" y="54033"/>
                    </a:lnTo>
                    <a:lnTo>
                      <a:pt x="105777" y="54033"/>
                    </a:lnTo>
                    <a:lnTo>
                      <a:pt x="99293" y="24029"/>
                    </a:lnTo>
                    <a:cubicBezTo>
                      <a:pt x="98149" y="18562"/>
                      <a:pt x="90648" y="15765"/>
                      <a:pt x="76918" y="15765"/>
                    </a:cubicBezTo>
                    <a:cubicBezTo>
                      <a:pt x="63187" y="15765"/>
                      <a:pt x="52380" y="21359"/>
                      <a:pt x="44498" y="32420"/>
                    </a:cubicBezTo>
                    <a:cubicBezTo>
                      <a:pt x="36615" y="43481"/>
                      <a:pt x="32547" y="59246"/>
                      <a:pt x="32547" y="79587"/>
                    </a:cubicBezTo>
                    <a:cubicBezTo>
                      <a:pt x="32547" y="102726"/>
                      <a:pt x="36997" y="120271"/>
                      <a:pt x="45896" y="132349"/>
                    </a:cubicBezTo>
                    <a:cubicBezTo>
                      <a:pt x="54796" y="144427"/>
                      <a:pt x="66365" y="150402"/>
                      <a:pt x="80732" y="150402"/>
                    </a:cubicBezTo>
                    <a:cubicBezTo>
                      <a:pt x="88995" y="150402"/>
                      <a:pt x="96751" y="149131"/>
                      <a:pt x="104125" y="146588"/>
                    </a:cubicBezTo>
                    <a:cubicBezTo>
                      <a:pt x="111498" y="144045"/>
                      <a:pt x="117728" y="140994"/>
                      <a:pt x="123068" y="137434"/>
                    </a:cubicBezTo>
                    <a:lnTo>
                      <a:pt x="128662" y="149131"/>
                    </a:lnTo>
                    <a:cubicBezTo>
                      <a:pt x="123322" y="154598"/>
                      <a:pt x="115567" y="159556"/>
                      <a:pt x="105269" y="164006"/>
                    </a:cubicBezTo>
                    <a:cubicBezTo>
                      <a:pt x="94971" y="168456"/>
                      <a:pt x="84546" y="170617"/>
                      <a:pt x="73993" y="170617"/>
                    </a:cubicBezTo>
                    <a:cubicBezTo>
                      <a:pt x="57974" y="170617"/>
                      <a:pt x="44370" y="166930"/>
                      <a:pt x="33310" y="159683"/>
                    </a:cubicBezTo>
                    <a:cubicBezTo>
                      <a:pt x="22249" y="152436"/>
                      <a:pt x="13858" y="142520"/>
                      <a:pt x="8391" y="129806"/>
                    </a:cubicBezTo>
                    <a:cubicBezTo>
                      <a:pt x="2797" y="117220"/>
                      <a:pt x="0" y="102853"/>
                      <a:pt x="0" y="86707"/>
                    </a:cubicBezTo>
                    <a:cubicBezTo>
                      <a:pt x="0" y="70688"/>
                      <a:pt x="3178" y="55940"/>
                      <a:pt x="9535" y="42845"/>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4">
                <a:extLst>
                  <a:ext uri="{FF2B5EF4-FFF2-40B4-BE49-F238E27FC236}">
                    <a16:creationId xmlns:a16="http://schemas.microsoft.com/office/drawing/2014/main" id="{0835549B-A07E-CEBA-65BE-345FCCCA077C}"/>
                  </a:ext>
                </a:extLst>
              </p:cNvPr>
              <p:cNvSpPr/>
              <p:nvPr/>
            </p:nvSpPr>
            <p:spPr>
              <a:xfrm>
                <a:off x="4431641" y="1827887"/>
                <a:ext cx="144426" cy="253890"/>
              </a:xfrm>
              <a:custGeom>
                <a:avLst/>
                <a:gdLst>
                  <a:gd name="connsiteX0" fmla="*/ 27843 w 144426"/>
                  <a:gd name="connsiteY0" fmla="*/ 165913 h 253890"/>
                  <a:gd name="connsiteX1" fmla="*/ 97768 w 144426"/>
                  <a:gd name="connsiteY1" fmla="*/ 151928 h 253890"/>
                  <a:gd name="connsiteX2" fmla="*/ 97768 w 144426"/>
                  <a:gd name="connsiteY2" fmla="*/ 143664 h 253890"/>
                  <a:gd name="connsiteX3" fmla="*/ 94844 w 144426"/>
                  <a:gd name="connsiteY3" fmla="*/ 121924 h 253890"/>
                  <a:gd name="connsiteX4" fmla="*/ 84673 w 144426"/>
                  <a:gd name="connsiteY4" fmla="*/ 110354 h 253890"/>
                  <a:gd name="connsiteX5" fmla="*/ 64204 w 144426"/>
                  <a:gd name="connsiteY5" fmla="*/ 106667 h 253890"/>
                  <a:gd name="connsiteX6" fmla="*/ 37251 w 144426"/>
                  <a:gd name="connsiteY6" fmla="*/ 110863 h 253890"/>
                  <a:gd name="connsiteX7" fmla="*/ 13604 w 144426"/>
                  <a:gd name="connsiteY7" fmla="*/ 121288 h 253890"/>
                  <a:gd name="connsiteX8" fmla="*/ 6230 w 144426"/>
                  <a:gd name="connsiteY8" fmla="*/ 106032 h 253890"/>
                  <a:gd name="connsiteX9" fmla="*/ 20342 w 144426"/>
                  <a:gd name="connsiteY9" fmla="*/ 97513 h 253890"/>
                  <a:gd name="connsiteX10" fmla="*/ 44116 w 144426"/>
                  <a:gd name="connsiteY10" fmla="*/ 88105 h 253890"/>
                  <a:gd name="connsiteX11" fmla="*/ 71196 w 144426"/>
                  <a:gd name="connsiteY11" fmla="*/ 84037 h 253890"/>
                  <a:gd name="connsiteX12" fmla="*/ 104252 w 144426"/>
                  <a:gd name="connsiteY12" fmla="*/ 89758 h 253890"/>
                  <a:gd name="connsiteX13" fmla="*/ 121797 w 144426"/>
                  <a:gd name="connsiteY13" fmla="*/ 108066 h 253890"/>
                  <a:gd name="connsiteX14" fmla="*/ 127136 w 144426"/>
                  <a:gd name="connsiteY14" fmla="*/ 141884 h 253890"/>
                  <a:gd name="connsiteX15" fmla="*/ 127136 w 144426"/>
                  <a:gd name="connsiteY15" fmla="*/ 236219 h 253890"/>
                  <a:gd name="connsiteX16" fmla="*/ 144427 w 144426"/>
                  <a:gd name="connsiteY16" fmla="*/ 236219 h 253890"/>
                  <a:gd name="connsiteX17" fmla="*/ 144427 w 144426"/>
                  <a:gd name="connsiteY17" fmla="*/ 249187 h 253890"/>
                  <a:gd name="connsiteX18" fmla="*/ 129552 w 144426"/>
                  <a:gd name="connsiteY18" fmla="*/ 252111 h 253890"/>
                  <a:gd name="connsiteX19" fmla="*/ 113787 w 144426"/>
                  <a:gd name="connsiteY19" fmla="*/ 253637 h 253890"/>
                  <a:gd name="connsiteX20" fmla="*/ 102599 w 144426"/>
                  <a:gd name="connsiteY20" fmla="*/ 251094 h 253890"/>
                  <a:gd name="connsiteX21" fmla="*/ 99675 w 144426"/>
                  <a:gd name="connsiteY21" fmla="*/ 240033 h 253890"/>
                  <a:gd name="connsiteX22" fmla="*/ 99675 w 144426"/>
                  <a:gd name="connsiteY22" fmla="*/ 230371 h 253890"/>
                  <a:gd name="connsiteX23" fmla="*/ 78062 w 144426"/>
                  <a:gd name="connsiteY23" fmla="*/ 246517 h 253890"/>
                  <a:gd name="connsiteX24" fmla="*/ 49075 w 144426"/>
                  <a:gd name="connsiteY24" fmla="*/ 253891 h 253890"/>
                  <a:gd name="connsiteX25" fmla="*/ 13985 w 144426"/>
                  <a:gd name="connsiteY25" fmla="*/ 241686 h 253890"/>
                  <a:gd name="connsiteX26" fmla="*/ 0 w 144426"/>
                  <a:gd name="connsiteY26" fmla="*/ 206596 h 253890"/>
                  <a:gd name="connsiteX27" fmla="*/ 27843 w 144426"/>
                  <a:gd name="connsiteY27" fmla="*/ 165913 h 253890"/>
                  <a:gd name="connsiteX28" fmla="*/ 41828 w 144426"/>
                  <a:gd name="connsiteY28" fmla="*/ 50600 h 253890"/>
                  <a:gd name="connsiteX29" fmla="*/ 24664 w 144426"/>
                  <a:gd name="connsiteY29" fmla="*/ 33055 h 253890"/>
                  <a:gd name="connsiteX30" fmla="*/ 18816 w 144426"/>
                  <a:gd name="connsiteY30" fmla="*/ 8772 h 253890"/>
                  <a:gd name="connsiteX31" fmla="*/ 19452 w 144426"/>
                  <a:gd name="connsiteY31" fmla="*/ 0 h 253890"/>
                  <a:gd name="connsiteX32" fmla="*/ 34962 w 144426"/>
                  <a:gd name="connsiteY32" fmla="*/ 0 h 253890"/>
                  <a:gd name="connsiteX33" fmla="*/ 35217 w 144426"/>
                  <a:gd name="connsiteY33" fmla="*/ 5340 h 253890"/>
                  <a:gd name="connsiteX34" fmla="*/ 44371 w 144426"/>
                  <a:gd name="connsiteY34" fmla="*/ 24919 h 253890"/>
                  <a:gd name="connsiteX35" fmla="*/ 68145 w 144426"/>
                  <a:gd name="connsiteY35" fmla="*/ 33310 h 253890"/>
                  <a:gd name="connsiteX36" fmla="*/ 91665 w 144426"/>
                  <a:gd name="connsiteY36" fmla="*/ 24792 h 253890"/>
                  <a:gd name="connsiteX37" fmla="*/ 100183 w 144426"/>
                  <a:gd name="connsiteY37" fmla="*/ 5340 h 253890"/>
                  <a:gd name="connsiteX38" fmla="*/ 100438 w 144426"/>
                  <a:gd name="connsiteY38" fmla="*/ 0 h 253890"/>
                  <a:gd name="connsiteX39" fmla="*/ 115694 w 144426"/>
                  <a:gd name="connsiteY39" fmla="*/ 0 h 253890"/>
                  <a:gd name="connsiteX40" fmla="*/ 116330 w 144426"/>
                  <a:gd name="connsiteY40" fmla="*/ 8518 h 253890"/>
                  <a:gd name="connsiteX41" fmla="*/ 110355 w 144426"/>
                  <a:gd name="connsiteY41" fmla="*/ 32674 h 253890"/>
                  <a:gd name="connsiteX42" fmla="*/ 93318 w 144426"/>
                  <a:gd name="connsiteY42" fmla="*/ 50473 h 253890"/>
                  <a:gd name="connsiteX43" fmla="*/ 68145 w 144426"/>
                  <a:gd name="connsiteY43" fmla="*/ 57084 h 253890"/>
                  <a:gd name="connsiteX44" fmla="*/ 41828 w 144426"/>
                  <a:gd name="connsiteY44" fmla="*/ 50600 h 253890"/>
                  <a:gd name="connsiteX45" fmla="*/ 79587 w 144426"/>
                  <a:gd name="connsiteY45" fmla="*/ 229227 h 253890"/>
                  <a:gd name="connsiteX46" fmla="*/ 97768 w 144426"/>
                  <a:gd name="connsiteY46" fmla="*/ 218039 h 253890"/>
                  <a:gd name="connsiteX47" fmla="*/ 97768 w 144426"/>
                  <a:gd name="connsiteY47" fmla="*/ 167438 h 253890"/>
                  <a:gd name="connsiteX48" fmla="*/ 49456 w 144426"/>
                  <a:gd name="connsiteY48" fmla="*/ 177228 h 253890"/>
                  <a:gd name="connsiteX49" fmla="*/ 33183 w 144426"/>
                  <a:gd name="connsiteY49" fmla="*/ 202909 h 253890"/>
                  <a:gd name="connsiteX50" fmla="*/ 40938 w 144426"/>
                  <a:gd name="connsiteY50" fmla="*/ 226302 h 253890"/>
                  <a:gd name="connsiteX51" fmla="*/ 61915 w 144426"/>
                  <a:gd name="connsiteY51" fmla="*/ 233804 h 253890"/>
                  <a:gd name="connsiteX52" fmla="*/ 79587 w 144426"/>
                  <a:gd name="connsiteY52" fmla="*/ 229227 h 25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426" h="253890">
                    <a:moveTo>
                      <a:pt x="27843" y="165913"/>
                    </a:moveTo>
                    <a:cubicBezTo>
                      <a:pt x="46278" y="157140"/>
                      <a:pt x="69544" y="152563"/>
                      <a:pt x="97768" y="151928"/>
                    </a:cubicBezTo>
                    <a:lnTo>
                      <a:pt x="97768" y="143664"/>
                    </a:lnTo>
                    <a:cubicBezTo>
                      <a:pt x="97768" y="134510"/>
                      <a:pt x="96751" y="127263"/>
                      <a:pt x="94844" y="121924"/>
                    </a:cubicBezTo>
                    <a:cubicBezTo>
                      <a:pt x="92937" y="116584"/>
                      <a:pt x="89504" y="112770"/>
                      <a:pt x="84673" y="110354"/>
                    </a:cubicBezTo>
                    <a:cubicBezTo>
                      <a:pt x="79842" y="107939"/>
                      <a:pt x="73103" y="106667"/>
                      <a:pt x="64204" y="106667"/>
                    </a:cubicBezTo>
                    <a:cubicBezTo>
                      <a:pt x="54160" y="106667"/>
                      <a:pt x="45260" y="108066"/>
                      <a:pt x="37251" y="110863"/>
                    </a:cubicBezTo>
                    <a:cubicBezTo>
                      <a:pt x="29368" y="113660"/>
                      <a:pt x="21486" y="117220"/>
                      <a:pt x="13604" y="121288"/>
                    </a:cubicBezTo>
                    <a:lnTo>
                      <a:pt x="6230" y="106032"/>
                    </a:lnTo>
                    <a:cubicBezTo>
                      <a:pt x="8772" y="103870"/>
                      <a:pt x="13476" y="101073"/>
                      <a:pt x="20342" y="97513"/>
                    </a:cubicBezTo>
                    <a:cubicBezTo>
                      <a:pt x="27207" y="93954"/>
                      <a:pt x="35090" y="90902"/>
                      <a:pt x="44116" y="88105"/>
                    </a:cubicBezTo>
                    <a:cubicBezTo>
                      <a:pt x="53143" y="85308"/>
                      <a:pt x="62170" y="84037"/>
                      <a:pt x="71196" y="84037"/>
                    </a:cubicBezTo>
                    <a:cubicBezTo>
                      <a:pt x="85054" y="84037"/>
                      <a:pt x="96115" y="85944"/>
                      <a:pt x="104252" y="89758"/>
                    </a:cubicBezTo>
                    <a:cubicBezTo>
                      <a:pt x="112388" y="93572"/>
                      <a:pt x="118237" y="99675"/>
                      <a:pt x="121797" y="108066"/>
                    </a:cubicBezTo>
                    <a:cubicBezTo>
                      <a:pt x="125357" y="116457"/>
                      <a:pt x="127136" y="127772"/>
                      <a:pt x="127136" y="141884"/>
                    </a:cubicBezTo>
                    <a:lnTo>
                      <a:pt x="127136" y="236219"/>
                    </a:lnTo>
                    <a:lnTo>
                      <a:pt x="144427" y="236219"/>
                    </a:lnTo>
                    <a:lnTo>
                      <a:pt x="144427" y="249187"/>
                    </a:lnTo>
                    <a:cubicBezTo>
                      <a:pt x="140486" y="250204"/>
                      <a:pt x="135527" y="251094"/>
                      <a:pt x="129552" y="252111"/>
                    </a:cubicBezTo>
                    <a:cubicBezTo>
                      <a:pt x="123576" y="253128"/>
                      <a:pt x="118364" y="253637"/>
                      <a:pt x="113787" y="253637"/>
                    </a:cubicBezTo>
                    <a:cubicBezTo>
                      <a:pt x="108320" y="253637"/>
                      <a:pt x="104633" y="252747"/>
                      <a:pt x="102599" y="251094"/>
                    </a:cubicBezTo>
                    <a:cubicBezTo>
                      <a:pt x="100692" y="249441"/>
                      <a:pt x="99675" y="245754"/>
                      <a:pt x="99675" y="240033"/>
                    </a:cubicBezTo>
                    <a:lnTo>
                      <a:pt x="99675" y="230371"/>
                    </a:lnTo>
                    <a:cubicBezTo>
                      <a:pt x="93827" y="236219"/>
                      <a:pt x="86580" y="241686"/>
                      <a:pt x="78062" y="246517"/>
                    </a:cubicBezTo>
                    <a:cubicBezTo>
                      <a:pt x="69544" y="251475"/>
                      <a:pt x="59881" y="253891"/>
                      <a:pt x="49075" y="253891"/>
                    </a:cubicBezTo>
                    <a:cubicBezTo>
                      <a:pt x="34962" y="253891"/>
                      <a:pt x="23266" y="249823"/>
                      <a:pt x="13985" y="241686"/>
                    </a:cubicBezTo>
                    <a:cubicBezTo>
                      <a:pt x="4704" y="233549"/>
                      <a:pt x="0" y="221853"/>
                      <a:pt x="0" y="206596"/>
                    </a:cubicBezTo>
                    <a:cubicBezTo>
                      <a:pt x="255" y="188289"/>
                      <a:pt x="9408" y="174685"/>
                      <a:pt x="27843" y="165913"/>
                    </a:cubicBezTo>
                    <a:close/>
                    <a:moveTo>
                      <a:pt x="41828" y="50600"/>
                    </a:moveTo>
                    <a:cubicBezTo>
                      <a:pt x="34327" y="46278"/>
                      <a:pt x="28606" y="40429"/>
                      <a:pt x="24664" y="33055"/>
                    </a:cubicBezTo>
                    <a:cubicBezTo>
                      <a:pt x="20723" y="25681"/>
                      <a:pt x="18816" y="17672"/>
                      <a:pt x="18816" y="8772"/>
                    </a:cubicBezTo>
                    <a:cubicBezTo>
                      <a:pt x="18816" y="4450"/>
                      <a:pt x="19070" y="1526"/>
                      <a:pt x="19452" y="0"/>
                    </a:cubicBezTo>
                    <a:lnTo>
                      <a:pt x="34962" y="0"/>
                    </a:lnTo>
                    <a:cubicBezTo>
                      <a:pt x="34962" y="2161"/>
                      <a:pt x="35090" y="3941"/>
                      <a:pt x="35217" y="5340"/>
                    </a:cubicBezTo>
                    <a:cubicBezTo>
                      <a:pt x="35980" y="12841"/>
                      <a:pt x="39031" y="19325"/>
                      <a:pt x="44371" y="24919"/>
                    </a:cubicBezTo>
                    <a:cubicBezTo>
                      <a:pt x="49710" y="30513"/>
                      <a:pt x="57593" y="33310"/>
                      <a:pt x="68145" y="33310"/>
                    </a:cubicBezTo>
                    <a:cubicBezTo>
                      <a:pt x="78697" y="33310"/>
                      <a:pt x="86580" y="30513"/>
                      <a:pt x="91665" y="24792"/>
                    </a:cubicBezTo>
                    <a:cubicBezTo>
                      <a:pt x="96751" y="19070"/>
                      <a:pt x="99548" y="12586"/>
                      <a:pt x="100183" y="5340"/>
                    </a:cubicBezTo>
                    <a:cubicBezTo>
                      <a:pt x="100565" y="2543"/>
                      <a:pt x="100692" y="890"/>
                      <a:pt x="100438" y="0"/>
                    </a:cubicBezTo>
                    <a:lnTo>
                      <a:pt x="115694" y="0"/>
                    </a:lnTo>
                    <a:cubicBezTo>
                      <a:pt x="116075" y="3178"/>
                      <a:pt x="116330" y="5975"/>
                      <a:pt x="116330" y="8518"/>
                    </a:cubicBezTo>
                    <a:cubicBezTo>
                      <a:pt x="116330" y="17163"/>
                      <a:pt x="114296" y="25173"/>
                      <a:pt x="110355" y="32674"/>
                    </a:cubicBezTo>
                    <a:cubicBezTo>
                      <a:pt x="106286" y="40175"/>
                      <a:pt x="100692" y="46023"/>
                      <a:pt x="93318" y="50473"/>
                    </a:cubicBezTo>
                    <a:cubicBezTo>
                      <a:pt x="85944" y="54923"/>
                      <a:pt x="77553" y="57084"/>
                      <a:pt x="68145" y="57084"/>
                    </a:cubicBezTo>
                    <a:cubicBezTo>
                      <a:pt x="58101" y="57084"/>
                      <a:pt x="49329" y="54923"/>
                      <a:pt x="41828" y="50600"/>
                    </a:cubicBezTo>
                    <a:close/>
                    <a:moveTo>
                      <a:pt x="79587" y="229227"/>
                    </a:moveTo>
                    <a:cubicBezTo>
                      <a:pt x="86198" y="226048"/>
                      <a:pt x="92301" y="222361"/>
                      <a:pt x="97768" y="218039"/>
                    </a:cubicBezTo>
                    <a:lnTo>
                      <a:pt x="97768" y="167438"/>
                    </a:lnTo>
                    <a:cubicBezTo>
                      <a:pt x="76409" y="167438"/>
                      <a:pt x="60263" y="170744"/>
                      <a:pt x="49456" y="177228"/>
                    </a:cubicBezTo>
                    <a:cubicBezTo>
                      <a:pt x="38522" y="183839"/>
                      <a:pt x="33183" y="192357"/>
                      <a:pt x="33183" y="202909"/>
                    </a:cubicBezTo>
                    <a:cubicBezTo>
                      <a:pt x="33183" y="213462"/>
                      <a:pt x="35725" y="221217"/>
                      <a:pt x="40938" y="226302"/>
                    </a:cubicBezTo>
                    <a:cubicBezTo>
                      <a:pt x="46151" y="231261"/>
                      <a:pt x="53143" y="233804"/>
                      <a:pt x="61915" y="233804"/>
                    </a:cubicBezTo>
                    <a:cubicBezTo>
                      <a:pt x="67001" y="233931"/>
                      <a:pt x="72849" y="232405"/>
                      <a:pt x="79587" y="229227"/>
                    </a:cubicBezTo>
                    <a:close/>
                  </a:path>
                </a:pathLst>
              </a:custGeom>
              <a:solidFill>
                <a:srgbClr val="262262"/>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5" name="Graphic 8">
              <a:extLst>
                <a:ext uri="{FF2B5EF4-FFF2-40B4-BE49-F238E27FC236}">
                  <a16:creationId xmlns:a16="http://schemas.microsoft.com/office/drawing/2014/main" id="{CE9F91CE-1950-808C-1676-6B3689EB2F21}"/>
                </a:ext>
              </a:extLst>
            </p:cNvPr>
            <p:cNvGrpSpPr>
              <a:grpSpLocks/>
            </p:cNvGrpSpPr>
            <p:nvPr/>
          </p:nvGrpSpPr>
          <p:grpSpPr bwMode="auto">
            <a:xfrm>
              <a:off x="745200" y="892800"/>
              <a:ext cx="1070995" cy="1554621"/>
              <a:chOff x="745200" y="892800"/>
              <a:chExt cx="1070995" cy="1554621"/>
            </a:xfrm>
          </p:grpSpPr>
          <p:sp>
            <p:nvSpPr>
              <p:cNvPr id="6" name="Freeform: Shape 10">
                <a:extLst>
                  <a:ext uri="{FF2B5EF4-FFF2-40B4-BE49-F238E27FC236}">
                    <a16:creationId xmlns:a16="http://schemas.microsoft.com/office/drawing/2014/main" id="{2E3DE33C-12A6-23D6-F0D2-42FD6744F1D3}"/>
                  </a:ext>
                </a:extLst>
              </p:cNvPr>
              <p:cNvSpPr>
                <a:spLocks/>
              </p:cNvSpPr>
              <p:nvPr/>
            </p:nvSpPr>
            <p:spPr bwMode="auto">
              <a:xfrm>
                <a:off x="745200" y="1442282"/>
                <a:ext cx="535497" cy="1005138"/>
              </a:xfrm>
              <a:custGeom>
                <a:avLst/>
                <a:gdLst>
                  <a:gd name="T0" fmla="*/ 535498 w 535497"/>
                  <a:gd name="T1" fmla="*/ 0 h 1005138"/>
                  <a:gd name="T2" fmla="*/ 535498 w 535497"/>
                  <a:gd name="T3" fmla="*/ 1005139 h 1005138"/>
                  <a:gd name="T4" fmla="*/ 158157 w 535497"/>
                  <a:gd name="T5" fmla="*/ 756079 h 1005138"/>
                  <a:gd name="T6" fmla="*/ 0 w 535497"/>
                  <a:gd name="T7" fmla="*/ 462394 h 1005138"/>
                  <a:gd name="T8" fmla="*/ 0 w 535497"/>
                  <a:gd name="T9" fmla="*/ 66238 h 1005138"/>
                  <a:gd name="T10" fmla="*/ 535371 w 535497"/>
                  <a:gd name="T11" fmla="*/ 0 h 1005138"/>
                  <a:gd name="T12" fmla="*/ 535498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535498" y="0"/>
                    </a:moveTo>
                    <a:lnTo>
                      <a:pt x="535498" y="1005139"/>
                    </a:lnTo>
                    <a:lnTo>
                      <a:pt x="158157" y="756079"/>
                    </a:lnTo>
                    <a:cubicBezTo>
                      <a:pt x="59373" y="690985"/>
                      <a:pt x="0" y="580631"/>
                      <a:pt x="0" y="462394"/>
                    </a:cubicBezTo>
                    <a:lnTo>
                      <a:pt x="0" y="66238"/>
                    </a:lnTo>
                    <a:cubicBezTo>
                      <a:pt x="160573" y="23902"/>
                      <a:pt x="342505" y="0"/>
                      <a:pt x="535371" y="0"/>
                    </a:cubicBezTo>
                    <a:cubicBezTo>
                      <a:pt x="535371" y="0"/>
                      <a:pt x="535371" y="0"/>
                      <a:pt x="535498"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7" name="Freeform: Shape 11">
                <a:extLst>
                  <a:ext uri="{FF2B5EF4-FFF2-40B4-BE49-F238E27FC236}">
                    <a16:creationId xmlns:a16="http://schemas.microsoft.com/office/drawing/2014/main" id="{EED99B33-7DF6-F039-3732-DAA0F081784F}"/>
                  </a:ext>
                </a:extLst>
              </p:cNvPr>
              <p:cNvSpPr>
                <a:spLocks/>
              </p:cNvSpPr>
              <p:nvPr/>
            </p:nvSpPr>
            <p:spPr bwMode="auto">
              <a:xfrm>
                <a:off x="745200" y="1045617"/>
                <a:ext cx="535370" cy="462903"/>
              </a:xfrm>
              <a:custGeom>
                <a:avLst/>
                <a:gdLst>
                  <a:gd name="T0" fmla="*/ 535371 w 535370"/>
                  <a:gd name="T1" fmla="*/ 0 h 462903"/>
                  <a:gd name="T2" fmla="*/ 0 w 535370"/>
                  <a:gd name="T3" fmla="*/ 66238 h 462903"/>
                  <a:gd name="T4" fmla="*/ 0 w 535370"/>
                  <a:gd name="T5" fmla="*/ 462394 h 462903"/>
                  <a:gd name="T6" fmla="*/ 0 w 535370"/>
                  <a:gd name="T7" fmla="*/ 462903 h 462903"/>
                  <a:gd name="T8" fmla="*/ 535243 w 535370"/>
                  <a:gd name="T9" fmla="*/ 396665 h 462903"/>
                  <a:gd name="T10" fmla="*/ 535371 w 535370"/>
                  <a:gd name="T11" fmla="*/ 396665 h 462903"/>
                  <a:gd name="T12" fmla="*/ 535371 w 535370"/>
                  <a:gd name="T13" fmla="*/ 0 h 462903"/>
                  <a:gd name="T14" fmla="*/ 535371 w 535370"/>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370" h="462903">
                    <a:moveTo>
                      <a:pt x="535371" y="0"/>
                    </a:moveTo>
                    <a:cubicBezTo>
                      <a:pt x="342632" y="0"/>
                      <a:pt x="160573" y="23902"/>
                      <a:pt x="0" y="66238"/>
                    </a:cubicBezTo>
                    <a:lnTo>
                      <a:pt x="0" y="462394"/>
                    </a:lnTo>
                    <a:cubicBezTo>
                      <a:pt x="0" y="462522"/>
                      <a:pt x="0" y="462649"/>
                      <a:pt x="0" y="462903"/>
                    </a:cubicBezTo>
                    <a:cubicBezTo>
                      <a:pt x="160573" y="420567"/>
                      <a:pt x="342505" y="396665"/>
                      <a:pt x="535243" y="396665"/>
                    </a:cubicBezTo>
                    <a:cubicBezTo>
                      <a:pt x="535371" y="396665"/>
                      <a:pt x="535371" y="396665"/>
                      <a:pt x="535371" y="396665"/>
                    </a:cubicBezTo>
                    <a:lnTo>
                      <a:pt x="535371" y="0"/>
                    </a:lnTo>
                    <a:cubicBezTo>
                      <a:pt x="535371" y="0"/>
                      <a:pt x="535371" y="0"/>
                      <a:pt x="535371"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8" name="Freeform: Shape 12">
                <a:extLst>
                  <a:ext uri="{FF2B5EF4-FFF2-40B4-BE49-F238E27FC236}">
                    <a16:creationId xmlns:a16="http://schemas.microsoft.com/office/drawing/2014/main" id="{BAB54296-ED95-2D90-2C87-D1938CD16510}"/>
                  </a:ext>
                </a:extLst>
              </p:cNvPr>
              <p:cNvSpPr>
                <a:spLocks/>
              </p:cNvSpPr>
              <p:nvPr/>
            </p:nvSpPr>
            <p:spPr bwMode="auto">
              <a:xfrm>
                <a:off x="811183"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9" name="Freeform: Shape 13">
                <a:extLst>
                  <a:ext uri="{FF2B5EF4-FFF2-40B4-BE49-F238E27FC236}">
                    <a16:creationId xmlns:a16="http://schemas.microsoft.com/office/drawing/2014/main" id="{2EA85CFD-CBF3-BE3A-8A2C-782CAC4011D6}"/>
                  </a:ext>
                </a:extLst>
              </p:cNvPr>
              <p:cNvSpPr>
                <a:spLocks/>
              </p:cNvSpPr>
              <p:nvPr/>
            </p:nvSpPr>
            <p:spPr bwMode="auto">
              <a:xfrm>
                <a:off x="1040791"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0" name="Freeform: Shape 14">
                <a:extLst>
                  <a:ext uri="{FF2B5EF4-FFF2-40B4-BE49-F238E27FC236}">
                    <a16:creationId xmlns:a16="http://schemas.microsoft.com/office/drawing/2014/main" id="{A7C40F1F-52C4-1F2C-216B-A68303D72D74}"/>
                  </a:ext>
                </a:extLst>
              </p:cNvPr>
              <p:cNvSpPr>
                <a:spLocks/>
              </p:cNvSpPr>
              <p:nvPr/>
            </p:nvSpPr>
            <p:spPr bwMode="auto">
              <a:xfrm>
                <a:off x="1280697" y="1442282"/>
                <a:ext cx="535497" cy="1005138"/>
              </a:xfrm>
              <a:custGeom>
                <a:avLst/>
                <a:gdLst>
                  <a:gd name="T0" fmla="*/ 0 w 535497"/>
                  <a:gd name="T1" fmla="*/ 0 h 1005138"/>
                  <a:gd name="T2" fmla="*/ 0 w 535497"/>
                  <a:gd name="T3" fmla="*/ 1005139 h 1005138"/>
                  <a:gd name="T4" fmla="*/ 377340 w 535497"/>
                  <a:gd name="T5" fmla="*/ 756079 h 1005138"/>
                  <a:gd name="T6" fmla="*/ 535498 w 535497"/>
                  <a:gd name="T7" fmla="*/ 462394 h 1005138"/>
                  <a:gd name="T8" fmla="*/ 535498 w 535497"/>
                  <a:gd name="T9" fmla="*/ 66238 h 1005138"/>
                  <a:gd name="T10" fmla="*/ 127 w 535497"/>
                  <a:gd name="T11" fmla="*/ 0 h 1005138"/>
                  <a:gd name="T12" fmla="*/ 0 w 535497"/>
                  <a:gd name="T13" fmla="*/ 0 h 1005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497" h="1005138">
                    <a:moveTo>
                      <a:pt x="0" y="0"/>
                    </a:moveTo>
                    <a:lnTo>
                      <a:pt x="0" y="1005139"/>
                    </a:lnTo>
                    <a:lnTo>
                      <a:pt x="377340" y="756079"/>
                    </a:lnTo>
                    <a:cubicBezTo>
                      <a:pt x="476125" y="690985"/>
                      <a:pt x="535498" y="580631"/>
                      <a:pt x="535498" y="462394"/>
                    </a:cubicBezTo>
                    <a:lnTo>
                      <a:pt x="535498" y="66238"/>
                    </a:lnTo>
                    <a:cubicBezTo>
                      <a:pt x="374925" y="23902"/>
                      <a:pt x="192993" y="0"/>
                      <a:pt x="127" y="0"/>
                    </a:cubicBezTo>
                    <a:cubicBezTo>
                      <a:pt x="0" y="0"/>
                      <a:pt x="0" y="0"/>
                      <a:pt x="0" y="0"/>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1" name="Freeform: Shape 15">
                <a:extLst>
                  <a:ext uri="{FF2B5EF4-FFF2-40B4-BE49-F238E27FC236}">
                    <a16:creationId xmlns:a16="http://schemas.microsoft.com/office/drawing/2014/main" id="{EB6EDDA3-D621-0B5C-CC08-B9331C9CF848}"/>
                  </a:ext>
                </a:extLst>
              </p:cNvPr>
              <p:cNvSpPr>
                <a:spLocks/>
              </p:cNvSpPr>
              <p:nvPr/>
            </p:nvSpPr>
            <p:spPr bwMode="auto">
              <a:xfrm>
                <a:off x="1280729" y="1045617"/>
                <a:ext cx="535465" cy="462903"/>
              </a:xfrm>
              <a:custGeom>
                <a:avLst/>
                <a:gdLst>
                  <a:gd name="T0" fmla="*/ 95 w 535465"/>
                  <a:gd name="T1" fmla="*/ 0 h 462903"/>
                  <a:gd name="T2" fmla="*/ 535466 w 535465"/>
                  <a:gd name="T3" fmla="*/ 66238 h 462903"/>
                  <a:gd name="T4" fmla="*/ 535466 w 535465"/>
                  <a:gd name="T5" fmla="*/ 462394 h 462903"/>
                  <a:gd name="T6" fmla="*/ 535466 w 535465"/>
                  <a:gd name="T7" fmla="*/ 462903 h 462903"/>
                  <a:gd name="T8" fmla="*/ 222 w 535465"/>
                  <a:gd name="T9" fmla="*/ 396665 h 462903"/>
                  <a:gd name="T10" fmla="*/ 95 w 535465"/>
                  <a:gd name="T11" fmla="*/ 396665 h 462903"/>
                  <a:gd name="T12" fmla="*/ 95 w 535465"/>
                  <a:gd name="T13" fmla="*/ 0 h 462903"/>
                  <a:gd name="T14" fmla="*/ 95 w 535465"/>
                  <a:gd name="T15" fmla="*/ 0 h 4629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5465" h="462903">
                    <a:moveTo>
                      <a:pt x="95" y="0"/>
                    </a:moveTo>
                    <a:cubicBezTo>
                      <a:pt x="192834" y="0"/>
                      <a:pt x="374893" y="23902"/>
                      <a:pt x="535466" y="66238"/>
                    </a:cubicBezTo>
                    <a:lnTo>
                      <a:pt x="535466" y="462394"/>
                    </a:lnTo>
                    <a:cubicBezTo>
                      <a:pt x="535466" y="462522"/>
                      <a:pt x="535466" y="462649"/>
                      <a:pt x="535466" y="462903"/>
                    </a:cubicBezTo>
                    <a:cubicBezTo>
                      <a:pt x="374893" y="420567"/>
                      <a:pt x="192961" y="396665"/>
                      <a:pt x="222" y="396665"/>
                    </a:cubicBezTo>
                    <a:cubicBezTo>
                      <a:pt x="95" y="396665"/>
                      <a:pt x="95" y="396665"/>
                      <a:pt x="95" y="396665"/>
                    </a:cubicBezTo>
                    <a:lnTo>
                      <a:pt x="95" y="0"/>
                    </a:lnTo>
                    <a:cubicBezTo>
                      <a:pt x="-32" y="0"/>
                      <a:pt x="-32" y="0"/>
                      <a:pt x="95" y="0"/>
                    </a:cubicBez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2" name="Freeform: Shape 16">
                <a:extLst>
                  <a:ext uri="{FF2B5EF4-FFF2-40B4-BE49-F238E27FC236}">
                    <a16:creationId xmlns:a16="http://schemas.microsoft.com/office/drawing/2014/main" id="{F2E773B6-A8C0-DED6-A0C8-8A9D7A4BB115}"/>
                  </a:ext>
                </a:extLst>
              </p:cNvPr>
              <p:cNvSpPr>
                <a:spLocks/>
              </p:cNvSpPr>
              <p:nvPr/>
            </p:nvSpPr>
            <p:spPr bwMode="auto">
              <a:xfrm>
                <a:off x="1584680" y="1203139"/>
                <a:ext cx="165531" cy="165531"/>
              </a:xfrm>
              <a:custGeom>
                <a:avLst/>
                <a:gdLst>
                  <a:gd name="T0" fmla="*/ 165531 w 165531"/>
                  <a:gd name="T1" fmla="*/ 82766 h 165531"/>
                  <a:gd name="T2" fmla="*/ 82766 w 165531"/>
                  <a:gd name="T3" fmla="*/ 165531 h 165531"/>
                  <a:gd name="T4" fmla="*/ 0 w 165531"/>
                  <a:gd name="T5" fmla="*/ 82766 h 165531"/>
                  <a:gd name="T6" fmla="*/ 82766 w 165531"/>
                  <a:gd name="T7" fmla="*/ 0 h 165531"/>
                  <a:gd name="T8" fmla="*/ 165531 w 165531"/>
                  <a:gd name="T9" fmla="*/ 82766 h 1655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531" h="165531">
                    <a:moveTo>
                      <a:pt x="165531" y="82766"/>
                    </a:moveTo>
                    <a:cubicBezTo>
                      <a:pt x="165531" y="128476"/>
                      <a:pt x="128476" y="165531"/>
                      <a:pt x="82766" y="165531"/>
                    </a:cubicBezTo>
                    <a:cubicBezTo>
                      <a:pt x="37055" y="165531"/>
                      <a:pt x="0" y="128476"/>
                      <a:pt x="0" y="82766"/>
                    </a:cubicBezTo>
                    <a:cubicBezTo>
                      <a:pt x="0" y="37055"/>
                      <a:pt x="37055" y="0"/>
                      <a:pt x="82766" y="0"/>
                    </a:cubicBezTo>
                    <a:cubicBezTo>
                      <a:pt x="128476" y="0"/>
                      <a:pt x="165531" y="37055"/>
                      <a:pt x="165531" y="82766"/>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3" name="Freeform: Shape 17">
                <a:extLst>
                  <a:ext uri="{FF2B5EF4-FFF2-40B4-BE49-F238E27FC236}">
                    <a16:creationId xmlns:a16="http://schemas.microsoft.com/office/drawing/2014/main" id="{E6568A68-09CF-8D16-D8CF-CB498A9D3B8F}"/>
                  </a:ext>
                </a:extLst>
              </p:cNvPr>
              <p:cNvSpPr>
                <a:spLocks/>
              </p:cNvSpPr>
              <p:nvPr/>
            </p:nvSpPr>
            <p:spPr bwMode="auto">
              <a:xfrm>
                <a:off x="1346554" y="1165507"/>
                <a:ext cx="174176" cy="174176"/>
              </a:xfrm>
              <a:custGeom>
                <a:avLst/>
                <a:gdLst>
                  <a:gd name="T0" fmla="*/ 174177 w 174176"/>
                  <a:gd name="T1" fmla="*/ 87088 h 174176"/>
                  <a:gd name="T2" fmla="*/ 87088 w 174176"/>
                  <a:gd name="T3" fmla="*/ 174177 h 174176"/>
                  <a:gd name="T4" fmla="*/ 0 w 174176"/>
                  <a:gd name="T5" fmla="*/ 87088 h 174176"/>
                  <a:gd name="T6" fmla="*/ 87088 w 174176"/>
                  <a:gd name="T7" fmla="*/ 0 h 174176"/>
                  <a:gd name="T8" fmla="*/ 174177 w 174176"/>
                  <a:gd name="T9" fmla="*/ 87088 h 1741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176" h="174176">
                    <a:moveTo>
                      <a:pt x="174177" y="87088"/>
                    </a:moveTo>
                    <a:cubicBezTo>
                      <a:pt x="174177" y="135186"/>
                      <a:pt x="135186" y="174177"/>
                      <a:pt x="87088" y="174177"/>
                    </a:cubicBezTo>
                    <a:cubicBezTo>
                      <a:pt x="38991" y="174177"/>
                      <a:pt x="0" y="135186"/>
                      <a:pt x="0" y="87088"/>
                    </a:cubicBezTo>
                    <a:cubicBezTo>
                      <a:pt x="0" y="38991"/>
                      <a:pt x="38991" y="0"/>
                      <a:pt x="87088" y="0"/>
                    </a:cubicBezTo>
                    <a:cubicBezTo>
                      <a:pt x="135186" y="0"/>
                      <a:pt x="174177" y="38991"/>
                      <a:pt x="174177" y="87088"/>
                    </a:cubicBez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4" name="Freeform: Shape 18">
                <a:extLst>
                  <a:ext uri="{FF2B5EF4-FFF2-40B4-BE49-F238E27FC236}">
                    <a16:creationId xmlns:a16="http://schemas.microsoft.com/office/drawing/2014/main" id="{31110413-673C-5B7B-3C97-9D00338A7F55}"/>
                  </a:ext>
                </a:extLst>
              </p:cNvPr>
              <p:cNvSpPr>
                <a:spLocks/>
              </p:cNvSpPr>
              <p:nvPr/>
            </p:nvSpPr>
            <p:spPr bwMode="auto">
              <a:xfrm>
                <a:off x="999345" y="1610102"/>
                <a:ext cx="281479" cy="504730"/>
              </a:xfrm>
              <a:custGeom>
                <a:avLst/>
                <a:gdLst>
                  <a:gd name="T0" fmla="*/ 281352 w 281479"/>
                  <a:gd name="T1" fmla="*/ 70688 h 504730"/>
                  <a:gd name="T2" fmla="*/ 152691 w 281479"/>
                  <a:gd name="T3" fmla="*/ 0 h 504730"/>
                  <a:gd name="T4" fmla="*/ 0 w 281479"/>
                  <a:gd name="T5" fmla="*/ 152691 h 504730"/>
                  <a:gd name="T6" fmla="*/ 281480 w 281479"/>
                  <a:gd name="T7" fmla="*/ 504731 h 504730"/>
                  <a:gd name="T8" fmla="*/ 28148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281352" y="70688"/>
                    </a:moveTo>
                    <a:cubicBezTo>
                      <a:pt x="254272" y="28224"/>
                      <a:pt x="206723" y="0"/>
                      <a:pt x="152691" y="0"/>
                    </a:cubicBezTo>
                    <a:cubicBezTo>
                      <a:pt x="68272" y="0"/>
                      <a:pt x="0" y="68399"/>
                      <a:pt x="0" y="152691"/>
                    </a:cubicBezTo>
                    <a:cubicBezTo>
                      <a:pt x="0" y="350896"/>
                      <a:pt x="281480" y="504731"/>
                      <a:pt x="281480" y="504731"/>
                    </a:cubicBezTo>
                    <a:lnTo>
                      <a:pt x="281480" y="70688"/>
                    </a:lnTo>
                    <a:lnTo>
                      <a:pt x="281352" y="70688"/>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5" name="Freeform: Shape 19">
                <a:extLst>
                  <a:ext uri="{FF2B5EF4-FFF2-40B4-BE49-F238E27FC236}">
                    <a16:creationId xmlns:a16="http://schemas.microsoft.com/office/drawing/2014/main" id="{1F0FB03B-C9AD-13E1-6CB0-AD7527B66664}"/>
                  </a:ext>
                </a:extLst>
              </p:cNvPr>
              <p:cNvSpPr>
                <a:spLocks/>
              </p:cNvSpPr>
              <p:nvPr/>
            </p:nvSpPr>
            <p:spPr bwMode="auto">
              <a:xfrm>
                <a:off x="1280570" y="1610102"/>
                <a:ext cx="281479" cy="504730"/>
              </a:xfrm>
              <a:custGeom>
                <a:avLst/>
                <a:gdLst>
                  <a:gd name="T0" fmla="*/ 127 w 281479"/>
                  <a:gd name="T1" fmla="*/ 70688 h 504730"/>
                  <a:gd name="T2" fmla="*/ 128789 w 281479"/>
                  <a:gd name="T3" fmla="*/ 0 h 504730"/>
                  <a:gd name="T4" fmla="*/ 281480 w 281479"/>
                  <a:gd name="T5" fmla="*/ 152691 h 504730"/>
                  <a:gd name="T6" fmla="*/ 0 w 281479"/>
                  <a:gd name="T7" fmla="*/ 504731 h 504730"/>
                  <a:gd name="T8" fmla="*/ 0 w 281479"/>
                  <a:gd name="T9" fmla="*/ 70688 h 504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1479" h="504730">
                    <a:moveTo>
                      <a:pt x="127" y="70688"/>
                    </a:moveTo>
                    <a:cubicBezTo>
                      <a:pt x="27207" y="28224"/>
                      <a:pt x="74756" y="0"/>
                      <a:pt x="128789" y="0"/>
                    </a:cubicBezTo>
                    <a:cubicBezTo>
                      <a:pt x="213207" y="0"/>
                      <a:pt x="281480" y="68399"/>
                      <a:pt x="281480" y="152691"/>
                    </a:cubicBezTo>
                    <a:cubicBezTo>
                      <a:pt x="281480" y="350896"/>
                      <a:pt x="0" y="504731"/>
                      <a:pt x="0" y="504731"/>
                    </a:cubicBezTo>
                    <a:lnTo>
                      <a:pt x="0" y="70688"/>
                    </a:lnTo>
                    <a:lnTo>
                      <a:pt x="127" y="70688"/>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6" name="Freeform: Shape 20">
                <a:extLst>
                  <a:ext uri="{FF2B5EF4-FFF2-40B4-BE49-F238E27FC236}">
                    <a16:creationId xmlns:a16="http://schemas.microsoft.com/office/drawing/2014/main" id="{82907C97-A06D-A01E-DF1F-DD23865C7A3E}"/>
                  </a:ext>
                </a:extLst>
              </p:cNvPr>
              <p:cNvSpPr>
                <a:spLocks/>
              </p:cNvSpPr>
              <p:nvPr/>
            </p:nvSpPr>
            <p:spPr bwMode="auto">
              <a:xfrm>
                <a:off x="1009770"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FFFFFF"/>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sp>
            <p:nvSpPr>
              <p:cNvPr id="17" name="Freeform: Shape 21">
                <a:extLst>
                  <a:ext uri="{FF2B5EF4-FFF2-40B4-BE49-F238E27FC236}">
                    <a16:creationId xmlns:a16="http://schemas.microsoft.com/office/drawing/2014/main" id="{CC4A673C-48F2-DA45-1F05-D0D39BC2DEAA}"/>
                  </a:ext>
                </a:extLst>
              </p:cNvPr>
              <p:cNvSpPr>
                <a:spLocks/>
              </p:cNvSpPr>
              <p:nvPr/>
            </p:nvSpPr>
            <p:spPr bwMode="auto">
              <a:xfrm>
                <a:off x="1280697" y="892800"/>
                <a:ext cx="270927" cy="88359"/>
              </a:xfrm>
              <a:custGeom>
                <a:avLst/>
                <a:gdLst>
                  <a:gd name="T0" fmla="*/ 0 w 270927"/>
                  <a:gd name="T1" fmla="*/ 0 h 88359"/>
                  <a:gd name="T2" fmla="*/ 270927 w 270927"/>
                  <a:gd name="T3" fmla="*/ 0 h 88359"/>
                  <a:gd name="T4" fmla="*/ 270927 w 270927"/>
                  <a:gd name="T5" fmla="*/ 88360 h 88359"/>
                  <a:gd name="T6" fmla="*/ 0 w 270927"/>
                  <a:gd name="T7" fmla="*/ 88360 h 88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927" h="88359">
                    <a:moveTo>
                      <a:pt x="0" y="0"/>
                    </a:moveTo>
                    <a:lnTo>
                      <a:pt x="270927" y="0"/>
                    </a:lnTo>
                    <a:lnTo>
                      <a:pt x="270927" y="88360"/>
                    </a:lnTo>
                    <a:lnTo>
                      <a:pt x="0" y="88360"/>
                    </a:lnTo>
                    <a:lnTo>
                      <a:pt x="0" y="0"/>
                    </a:lnTo>
                    <a:close/>
                  </a:path>
                </a:pathLst>
              </a:custGeom>
              <a:solidFill>
                <a:srgbClr val="262262"/>
              </a:solidFill>
              <a:ln>
                <a:noFill/>
              </a:ln>
              <a:extLst>
                <a:ext uri="{91240B29-F687-4F45-9708-019B960494DF}">
                  <a14:hiddenLine xmlns:a14="http://schemas.microsoft.com/office/drawing/2010/main" w="12689" cap="flat">
                    <a:solidFill>
                      <a:srgbClr val="000000"/>
                    </a:solidFill>
                    <a:prstDash val="solid"/>
                    <a:miter lim="800000"/>
                    <a:headEnd/>
                    <a:tailEnd/>
                  </a14:hiddenLine>
                </a:ext>
              </a:extLst>
            </p:spPr>
            <p:txBody>
              <a:bodyPr anchor="ctr"/>
              <a:lstStyle/>
              <a:p>
                <a:endParaRPr lang="en-US"/>
              </a:p>
            </p:txBody>
          </p:sp>
        </p:grpSp>
      </p:grpSp>
      <p:grpSp>
        <p:nvGrpSpPr>
          <p:cNvPr id="53" name="Graphic 11">
            <a:extLst>
              <a:ext uri="{FF2B5EF4-FFF2-40B4-BE49-F238E27FC236}">
                <a16:creationId xmlns:a16="http://schemas.microsoft.com/office/drawing/2014/main" id="{A3330D77-77E6-6E4F-AD07-97CE8314F5F1}"/>
              </a:ext>
            </a:extLst>
          </p:cNvPr>
          <p:cNvGrpSpPr>
            <a:grpSpLocks/>
          </p:cNvGrpSpPr>
          <p:nvPr/>
        </p:nvGrpSpPr>
        <p:grpSpPr bwMode="auto">
          <a:xfrm>
            <a:off x="3940175" y="9064625"/>
            <a:ext cx="4030663" cy="3614738"/>
            <a:chOff x="3940200" y="9064800"/>
            <a:chExt cx="4030179" cy="3614123"/>
          </a:xfrm>
        </p:grpSpPr>
        <p:sp>
          <p:nvSpPr>
            <p:cNvPr id="54" name="Freeform: Shape 58">
              <a:extLst>
                <a:ext uri="{FF2B5EF4-FFF2-40B4-BE49-F238E27FC236}">
                  <a16:creationId xmlns:a16="http://schemas.microsoft.com/office/drawing/2014/main" id="{0DCE5493-BF92-CC73-5E15-A1730914B8A4}"/>
                </a:ext>
              </a:extLst>
            </p:cNvPr>
            <p:cNvSpPr>
              <a:spLocks/>
            </p:cNvSpPr>
            <p:nvPr/>
          </p:nvSpPr>
          <p:spPr bwMode="auto">
            <a:xfrm>
              <a:off x="3940200" y="9064800"/>
              <a:ext cx="2015089" cy="3614123"/>
            </a:xfrm>
            <a:custGeom>
              <a:avLst/>
              <a:gdLst>
                <a:gd name="T0" fmla="*/ 2015090 w 2015089"/>
                <a:gd name="T1" fmla="*/ 506409 h 3614123"/>
                <a:gd name="T2" fmla="*/ 1093514 w 2015089"/>
                <a:gd name="T3" fmla="*/ 0 h 3614123"/>
                <a:gd name="T4" fmla="*/ 0 w 2015089"/>
                <a:gd name="T5" fmla="*/ 1093514 h 3614123"/>
                <a:gd name="T6" fmla="*/ 2015090 w 2015089"/>
                <a:gd name="T7" fmla="*/ 3614123 h 3614123"/>
                <a:gd name="T8" fmla="*/ 201509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2015090" y="506409"/>
                  </a:moveTo>
                  <a:cubicBezTo>
                    <a:pt x="1820913" y="202182"/>
                    <a:pt x="1481231" y="0"/>
                    <a:pt x="1093514" y="0"/>
                  </a:cubicBezTo>
                  <a:cubicBezTo>
                    <a:pt x="489635" y="0"/>
                    <a:pt x="0" y="489635"/>
                    <a:pt x="0" y="1093514"/>
                  </a:cubicBezTo>
                  <a:cubicBezTo>
                    <a:pt x="0" y="2512985"/>
                    <a:pt x="2015090" y="3614123"/>
                    <a:pt x="2015090" y="3614123"/>
                  </a:cubicBezTo>
                  <a:lnTo>
                    <a:pt x="2015090" y="506409"/>
                  </a:lnTo>
                  <a:close/>
                </a:path>
              </a:pathLst>
            </a:custGeom>
            <a:solidFill>
              <a:schemeClr val="tx2"/>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en-US"/>
            </a:p>
          </p:txBody>
        </p:sp>
        <p:sp>
          <p:nvSpPr>
            <p:cNvPr id="55" name="Freeform: Shape 59">
              <a:extLst>
                <a:ext uri="{FF2B5EF4-FFF2-40B4-BE49-F238E27FC236}">
                  <a16:creationId xmlns:a16="http://schemas.microsoft.com/office/drawing/2014/main" id="{9EE3C140-756A-9255-29D7-80196B33656A}"/>
                </a:ext>
              </a:extLst>
            </p:cNvPr>
            <p:cNvSpPr>
              <a:spLocks/>
            </p:cNvSpPr>
            <p:nvPr/>
          </p:nvSpPr>
          <p:spPr bwMode="auto">
            <a:xfrm>
              <a:off x="5955289" y="9064800"/>
              <a:ext cx="2015089" cy="3614123"/>
            </a:xfrm>
            <a:custGeom>
              <a:avLst/>
              <a:gdLst>
                <a:gd name="T0" fmla="*/ 0 w 2015089"/>
                <a:gd name="T1" fmla="*/ 506409 h 3614123"/>
                <a:gd name="T2" fmla="*/ 921576 w 2015089"/>
                <a:gd name="T3" fmla="*/ 0 h 3614123"/>
                <a:gd name="T4" fmla="*/ 2015090 w 2015089"/>
                <a:gd name="T5" fmla="*/ 1093514 h 3614123"/>
                <a:gd name="T6" fmla="*/ 0 w 2015089"/>
                <a:gd name="T7" fmla="*/ 3614123 h 3614123"/>
                <a:gd name="T8" fmla="*/ 0 w 2015089"/>
                <a:gd name="T9" fmla="*/ 506409 h 36141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15089" h="3614123">
                  <a:moveTo>
                    <a:pt x="0" y="506409"/>
                  </a:moveTo>
                  <a:cubicBezTo>
                    <a:pt x="194176" y="202182"/>
                    <a:pt x="533858" y="0"/>
                    <a:pt x="921576" y="0"/>
                  </a:cubicBezTo>
                  <a:cubicBezTo>
                    <a:pt x="1525454" y="0"/>
                    <a:pt x="2015090" y="489635"/>
                    <a:pt x="2015090" y="1093514"/>
                  </a:cubicBezTo>
                  <a:cubicBezTo>
                    <a:pt x="2015090" y="2512985"/>
                    <a:pt x="0" y="3614123"/>
                    <a:pt x="0" y="3614123"/>
                  </a:cubicBezTo>
                  <a:lnTo>
                    <a:pt x="0" y="506409"/>
                  </a:lnTo>
                  <a:close/>
                </a:path>
              </a:pathLst>
            </a:custGeom>
            <a:solidFill>
              <a:schemeClr val="accent1"/>
            </a:solidFill>
            <a:ln>
              <a:noFill/>
            </a:ln>
            <a:extLst>
              <a:ext uri="{91240B29-F687-4F45-9708-019B960494DF}">
                <a14:hiddenLine xmlns:a14="http://schemas.microsoft.com/office/drawing/2010/main" w="12680" cap="flat">
                  <a:solidFill>
                    <a:srgbClr val="000000"/>
                  </a:solidFill>
                  <a:prstDash val="solid"/>
                  <a:miter lim="800000"/>
                  <a:headEnd/>
                  <a:tailEnd/>
                </a14:hiddenLine>
              </a:ext>
            </a:extLst>
          </p:spPr>
          <p:txBody>
            <a:bodyPr anchor="ctr"/>
            <a:lstStyle/>
            <a:p>
              <a:endParaRPr lang="en-US"/>
            </a:p>
          </p:txBody>
        </p:sp>
      </p:grpSp>
      <p:sp>
        <p:nvSpPr>
          <p:cNvPr id="56" name="TextBox 55">
            <a:extLst>
              <a:ext uri="{FF2B5EF4-FFF2-40B4-BE49-F238E27FC236}">
                <a16:creationId xmlns:a16="http://schemas.microsoft.com/office/drawing/2014/main" id="{78401BC2-D373-7E7D-171C-F6B575FE406A}"/>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57" name="TextBox 56">
            <a:extLst>
              <a:ext uri="{FF2B5EF4-FFF2-40B4-BE49-F238E27FC236}">
                <a16:creationId xmlns:a16="http://schemas.microsoft.com/office/drawing/2014/main" id="{AE47099D-389D-463E-DCE1-FCDA22BF22B6}"/>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8" name="TextBox 57">
            <a:extLst>
              <a:ext uri="{FF2B5EF4-FFF2-40B4-BE49-F238E27FC236}">
                <a16:creationId xmlns:a16="http://schemas.microsoft.com/office/drawing/2014/main" id="{F2AAD2F4-9733-D883-7FFD-17AA9A86E63D}"/>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spTree>
    <p:extLst>
      <p:ext uri="{BB962C8B-B14F-4D97-AF65-F5344CB8AC3E}">
        <p14:creationId xmlns:p14="http://schemas.microsoft.com/office/powerpoint/2010/main" val="11356497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CNMRMC Titlu">
    <p:bg>
      <p:bgPr>
        <a:solidFill>
          <a:schemeClr val="accent1"/>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8E3EA2A4-B70F-82F5-1CFC-2FA59263B61B}"/>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5" name="TextBox 4">
            <a:extLst>
              <a:ext uri="{FF2B5EF4-FFF2-40B4-BE49-F238E27FC236}">
                <a16:creationId xmlns:a16="http://schemas.microsoft.com/office/drawing/2014/main" id="{6E4FC652-588A-2394-7310-C5F7CEF0D2B4}"/>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grpSp>
        <p:nvGrpSpPr>
          <p:cNvPr id="6" name="Graphic 4">
            <a:extLst>
              <a:ext uri="{FF2B5EF4-FFF2-40B4-BE49-F238E27FC236}">
                <a16:creationId xmlns:a16="http://schemas.microsoft.com/office/drawing/2014/main" id="{D0159BE7-BCEE-B716-C7B4-63C78D71C891}"/>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C56A38F5-3963-A3DA-C5CC-D3399D5ACA30}"/>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09D31A37-27D8-B8C9-8A7A-F9448804EB6B}"/>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7EA535E5-148D-258D-7CB4-780134E0EC0C}"/>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1F8A397B-6C05-A30E-66AC-FD852DE0E1A3}"/>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CAFD3534-0CCB-27BF-1A8C-6E389F329DEF}"/>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5009BCBB-6628-3874-CDB0-75BF67AF27E6}"/>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18A6D5AC-F4FC-689A-6D15-EE3966D9005D}"/>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A7280C31-ADFA-318C-2DC9-D26201DC86C8}"/>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237C3E1D-A85A-C2E7-A058-D3EA33DA5990}"/>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AB444A24-1EC5-1202-F476-D61E64A7DE92}"/>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041CE5CE-AAD2-A096-DC55-C7CEE4674232}"/>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0BC1C6A2-7666-C50A-919B-9FFF8DB82B3C}"/>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5166DEAB-ED69-3852-440C-D6CD58FE9FA1}"/>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4B77BB7C-F64B-B075-8197-C6AC2C8E61C2}"/>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AF435C83-AD71-DED8-B434-4D2E8A608654}"/>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34FE9FDB-0EA3-87E8-EE39-8AFD29BF3DC3}"/>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C54DD74A-8234-2069-E141-9F03FC8F4AFD}"/>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69758D8A-D712-486B-40AC-D629D7726F02}"/>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C5D27F44-081B-9FBF-1584-BED9FD960D85}"/>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9C7551FF-CE6D-5E46-05C9-17F50A85EFA0}"/>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7073A398-1E3A-C733-E04E-B76E49FAFA3B}"/>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B3D0EFB0-1122-18E2-CB53-5CCD15A8AC93}"/>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C7586943-FA74-F36F-5080-4A6C33524CCD}"/>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7F613923-9109-6E76-64EB-C8C8DD528E77}"/>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4482A26A-992C-CBD1-2EF3-AEF08DD6DBDC}"/>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FBE0F5EE-F378-A1A5-875E-F9EE5AFEFBF1}"/>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7E8519F4-C894-38B8-E5BD-E97AFB3978AB}"/>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3DF79C22-D62A-8140-FB82-62539ABA79E3}"/>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B9D78E4C-D64E-4853-92C1-B4D299E12D02}"/>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666D4DFC-9AF0-1985-2958-E814A6E73849}"/>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FDF2A2A0-07CC-CBAE-736B-6ADE4CBE9B26}"/>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E1492C57-E638-AE62-80D9-1D93252BD900}"/>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B7323BE0-E1E4-1067-EC0D-FB5D47891FC0}"/>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87DD7FEE-56D3-04FC-9D0F-261901BE8825}"/>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6B7489B2-D57C-8DBC-4B3F-BAB0C8EB5CAE}"/>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76254C84-8B83-42C9-E246-C486E589DF92}"/>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05069B0F-886A-6977-5840-1489437109D4}"/>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9D5534CE-02F0-5098-1924-5AA4321A212F}"/>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58C17D8C-6FBE-B408-A642-683F86E8E1C6}"/>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E24C4481-9E1C-31A4-6CFA-6496ADECD2A6}"/>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70C98110-0E7D-297C-F20E-FB631E5ECB80}"/>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C4394E4B-C308-01CA-9906-6B6B9A109CF2}"/>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5E36C878-92CA-9313-5348-384C0AD06834}"/>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7">
            <a:extLst>
              <a:ext uri="{FF2B5EF4-FFF2-40B4-BE49-F238E27FC236}">
                <a16:creationId xmlns:a16="http://schemas.microsoft.com/office/drawing/2014/main" id="{18036EA1-9A47-DD0B-3C3D-5F6C6B393144}"/>
              </a:ext>
            </a:extLst>
          </p:cNvPr>
          <p:cNvGrpSpPr/>
          <p:nvPr/>
        </p:nvGrpSpPr>
        <p:grpSpPr>
          <a:xfrm>
            <a:off x="19238400" y="1393200"/>
            <a:ext cx="4042467" cy="1008429"/>
            <a:chOff x="19238400" y="1393200"/>
            <a:chExt cx="4042467" cy="1008429"/>
          </a:xfrm>
          <a:solidFill>
            <a:srgbClr val="FFFFFF"/>
          </a:solidFill>
        </p:grpSpPr>
        <p:sp>
          <p:nvSpPr>
            <p:cNvPr id="51" name="Freeform: Shape 51">
              <a:extLst>
                <a:ext uri="{FF2B5EF4-FFF2-40B4-BE49-F238E27FC236}">
                  <a16:creationId xmlns:a16="http://schemas.microsoft.com/office/drawing/2014/main" id="{A0B344EC-9812-9011-2896-C6B8FA1B9F8C}"/>
                </a:ext>
              </a:extLst>
            </p:cNvPr>
            <p:cNvSpPr/>
            <p:nvPr/>
          </p:nvSpPr>
          <p:spPr>
            <a:xfrm>
              <a:off x="19247152" y="1415398"/>
              <a:ext cx="190396" cy="248365"/>
            </a:xfrm>
            <a:custGeom>
              <a:avLst/>
              <a:gdLst>
                <a:gd name="connsiteX0" fmla="*/ 51373 w 190396"/>
                <a:gd name="connsiteY0" fmla="*/ 232890 h 248365"/>
                <a:gd name="connsiteX1" fmla="*/ 13065 w 190396"/>
                <a:gd name="connsiteY1" fmla="*/ 189382 h 248365"/>
                <a:gd name="connsiteX2" fmla="*/ 0 w 190396"/>
                <a:gd name="connsiteY2" fmla="*/ 123548 h 248365"/>
                <a:gd name="connsiteX3" fmla="*/ 15348 w 190396"/>
                <a:gd name="connsiteY3" fmla="*/ 58984 h 248365"/>
                <a:gd name="connsiteX4" fmla="*/ 57335 w 190396"/>
                <a:gd name="connsiteY4" fmla="*/ 15475 h 248365"/>
                <a:gd name="connsiteX5" fmla="*/ 117333 w 190396"/>
                <a:gd name="connsiteY5" fmla="*/ 0 h 248365"/>
                <a:gd name="connsiteX6" fmla="*/ 177585 w 190396"/>
                <a:gd name="connsiteY6" fmla="*/ 7864 h 248365"/>
                <a:gd name="connsiteX7" fmla="*/ 188367 w 190396"/>
                <a:gd name="connsiteY7" fmla="*/ 9767 h 248365"/>
                <a:gd name="connsiteX8" fmla="*/ 185069 w 190396"/>
                <a:gd name="connsiteY8" fmla="*/ 68370 h 248365"/>
                <a:gd name="connsiteX9" fmla="*/ 163251 w 190396"/>
                <a:gd name="connsiteY9" fmla="*/ 68370 h 248365"/>
                <a:gd name="connsiteX10" fmla="*/ 155133 w 190396"/>
                <a:gd name="connsiteY10" fmla="*/ 27018 h 248365"/>
                <a:gd name="connsiteX11" fmla="*/ 139277 w 190396"/>
                <a:gd name="connsiteY11" fmla="*/ 20295 h 248365"/>
                <a:gd name="connsiteX12" fmla="*/ 111752 w 190396"/>
                <a:gd name="connsiteY12" fmla="*/ 17505 h 248365"/>
                <a:gd name="connsiteX13" fmla="*/ 74586 w 190396"/>
                <a:gd name="connsiteY13" fmla="*/ 29428 h 248365"/>
                <a:gd name="connsiteX14" fmla="*/ 49090 w 190396"/>
                <a:gd name="connsiteY14" fmla="*/ 64438 h 248365"/>
                <a:gd name="connsiteX15" fmla="*/ 39830 w 190396"/>
                <a:gd name="connsiteY15" fmla="*/ 119870 h 248365"/>
                <a:gd name="connsiteX16" fmla="*/ 47948 w 190396"/>
                <a:gd name="connsiteY16" fmla="*/ 175556 h 248365"/>
                <a:gd name="connsiteX17" fmla="*/ 72683 w 190396"/>
                <a:gd name="connsiteY17" fmla="*/ 215512 h 248365"/>
                <a:gd name="connsiteX18" fmla="*/ 113781 w 190396"/>
                <a:gd name="connsiteY18" fmla="*/ 230353 h 248365"/>
                <a:gd name="connsiteX19" fmla="*/ 140292 w 190396"/>
                <a:gd name="connsiteY19" fmla="*/ 227436 h 248365"/>
                <a:gd name="connsiteX20" fmla="*/ 156148 w 190396"/>
                <a:gd name="connsiteY20" fmla="*/ 218937 h 248365"/>
                <a:gd name="connsiteX21" fmla="*/ 169847 w 190396"/>
                <a:gd name="connsiteY21" fmla="*/ 186972 h 248365"/>
                <a:gd name="connsiteX22" fmla="*/ 190396 w 190396"/>
                <a:gd name="connsiteY22" fmla="*/ 189635 h 248365"/>
                <a:gd name="connsiteX23" fmla="*/ 182532 w 190396"/>
                <a:gd name="connsiteY23" fmla="*/ 235934 h 248365"/>
                <a:gd name="connsiteX24" fmla="*/ 162363 w 190396"/>
                <a:gd name="connsiteY24" fmla="*/ 240501 h 248365"/>
                <a:gd name="connsiteX25" fmla="*/ 139658 w 190396"/>
                <a:gd name="connsiteY25" fmla="*/ 246209 h 248365"/>
                <a:gd name="connsiteX26" fmla="*/ 112386 w 190396"/>
                <a:gd name="connsiteY26" fmla="*/ 248365 h 248365"/>
                <a:gd name="connsiteX27" fmla="*/ 51373 w 190396"/>
                <a:gd name="connsiteY27" fmla="*/ 232890 h 24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396" h="248365">
                  <a:moveTo>
                    <a:pt x="51373" y="232890"/>
                  </a:moveTo>
                  <a:cubicBezTo>
                    <a:pt x="34502" y="222616"/>
                    <a:pt x="21818" y="208028"/>
                    <a:pt x="13065" y="189382"/>
                  </a:cubicBezTo>
                  <a:cubicBezTo>
                    <a:pt x="4440" y="170735"/>
                    <a:pt x="0" y="148791"/>
                    <a:pt x="0" y="123548"/>
                  </a:cubicBezTo>
                  <a:cubicBezTo>
                    <a:pt x="0" y="99194"/>
                    <a:pt x="5074" y="77757"/>
                    <a:pt x="15348" y="58984"/>
                  </a:cubicBezTo>
                  <a:cubicBezTo>
                    <a:pt x="25496" y="40337"/>
                    <a:pt x="39576" y="25750"/>
                    <a:pt x="57335"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5"/>
                    <a:pt x="146761" y="22198"/>
                    <a:pt x="139277" y="20295"/>
                  </a:cubicBezTo>
                  <a:cubicBezTo>
                    <a:pt x="131793" y="18393"/>
                    <a:pt x="122534" y="17505"/>
                    <a:pt x="111752" y="17505"/>
                  </a:cubicBezTo>
                  <a:cubicBezTo>
                    <a:pt x="97799" y="17505"/>
                    <a:pt x="85494" y="21437"/>
                    <a:pt x="74586" y="29428"/>
                  </a:cubicBezTo>
                  <a:cubicBezTo>
                    <a:pt x="63804" y="37420"/>
                    <a:pt x="55305" y="49090"/>
                    <a:pt x="49090" y="64438"/>
                  </a:cubicBezTo>
                  <a:cubicBezTo>
                    <a:pt x="42874" y="79913"/>
                    <a:pt x="39830" y="98433"/>
                    <a:pt x="39830" y="119870"/>
                  </a:cubicBezTo>
                  <a:cubicBezTo>
                    <a:pt x="39830" y="140292"/>
                    <a:pt x="42494" y="158812"/>
                    <a:pt x="47948" y="175556"/>
                  </a:cubicBezTo>
                  <a:cubicBezTo>
                    <a:pt x="53402" y="192299"/>
                    <a:pt x="61647" y="205618"/>
                    <a:pt x="72683" y="215512"/>
                  </a:cubicBezTo>
                  <a:cubicBezTo>
                    <a:pt x="83719" y="225406"/>
                    <a:pt x="97418" y="230353"/>
                    <a:pt x="113781" y="230353"/>
                  </a:cubicBezTo>
                  <a:cubicBezTo>
                    <a:pt x="125324" y="230353"/>
                    <a:pt x="134203" y="229338"/>
                    <a:pt x="140292" y="227436"/>
                  </a:cubicBezTo>
                  <a:cubicBezTo>
                    <a:pt x="146381" y="225533"/>
                    <a:pt x="151708" y="222616"/>
                    <a:pt x="156148" y="218937"/>
                  </a:cubicBezTo>
                  <a:lnTo>
                    <a:pt x="169847" y="186972"/>
                  </a:lnTo>
                  <a:lnTo>
                    <a:pt x="190396" y="189635"/>
                  </a:lnTo>
                  <a:lnTo>
                    <a:pt x="182532" y="235934"/>
                  </a:lnTo>
                  <a:cubicBezTo>
                    <a:pt x="177966" y="236188"/>
                    <a:pt x="171243" y="237710"/>
                    <a:pt x="162363" y="240501"/>
                  </a:cubicBezTo>
                  <a:cubicBezTo>
                    <a:pt x="154499" y="242911"/>
                    <a:pt x="147015" y="244814"/>
                    <a:pt x="139658" y="246209"/>
                  </a:cubicBezTo>
                  <a:cubicBezTo>
                    <a:pt x="132301" y="247604"/>
                    <a:pt x="123295" y="248365"/>
                    <a:pt x="112386" y="248365"/>
                  </a:cubicBezTo>
                  <a:cubicBezTo>
                    <a:pt x="88539" y="248365"/>
                    <a:pt x="68243" y="243165"/>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2">
              <a:extLst>
                <a:ext uri="{FF2B5EF4-FFF2-40B4-BE49-F238E27FC236}">
                  <a16:creationId xmlns:a16="http://schemas.microsoft.com/office/drawing/2014/main" id="{470E43C4-E7DD-536F-7DA0-E2FB6AECE54F}"/>
                </a:ext>
              </a:extLst>
            </p:cNvPr>
            <p:cNvSpPr/>
            <p:nvPr/>
          </p:nvSpPr>
          <p:spPr>
            <a:xfrm>
              <a:off x="19463298"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5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1" y="5581"/>
                    <a:pt x="132174" y="16744"/>
                  </a:cubicBezTo>
                  <a:cubicBezTo>
                    <a:pt x="143336" y="27906"/>
                    <a:pt x="149298" y="44016"/>
                    <a:pt x="149932" y="64819"/>
                  </a:cubicBezTo>
                  <a:cubicBezTo>
                    <a:pt x="149932"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5"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3">
              <a:extLst>
                <a:ext uri="{FF2B5EF4-FFF2-40B4-BE49-F238E27FC236}">
                  <a16:creationId xmlns:a16="http://schemas.microsoft.com/office/drawing/2014/main" id="{BF87BA09-5041-12C9-1A4B-F75269B5B763}"/>
                </a:ext>
              </a:extLst>
            </p:cNvPr>
            <p:cNvSpPr/>
            <p:nvPr/>
          </p:nvSpPr>
          <p:spPr>
            <a:xfrm>
              <a:off x="19637331"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715 w 196865"/>
                <a:gd name="connsiteY24" fmla="*/ 42747 h 185195"/>
                <a:gd name="connsiteX25" fmla="*/ 57715 w 196865"/>
                <a:gd name="connsiteY25" fmla="*/ 166296 h 185195"/>
                <a:gd name="connsiteX26" fmla="*/ 79913 w 196865"/>
                <a:gd name="connsiteY26" fmla="*/ 169213 h 185195"/>
                <a:gd name="connsiteX27" fmla="*/ 79913 w 196865"/>
                <a:gd name="connsiteY27" fmla="*/ 185196 h 185195"/>
                <a:gd name="connsiteX28" fmla="*/ 3044 w 196865"/>
                <a:gd name="connsiteY28" fmla="*/ 185196 h 185195"/>
                <a:gd name="connsiteX29" fmla="*/ 3044 w 196865"/>
                <a:gd name="connsiteY29" fmla="*/ 169213 h 185195"/>
                <a:gd name="connsiteX30" fmla="*/ 23593 w 196865"/>
                <a:gd name="connsiteY30" fmla="*/ 166296 h 185195"/>
                <a:gd name="connsiteX31" fmla="*/ 23593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2"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715" y="42747"/>
                  </a:cubicBezTo>
                  <a:lnTo>
                    <a:pt x="57715" y="166296"/>
                  </a:lnTo>
                  <a:lnTo>
                    <a:pt x="79913" y="169213"/>
                  </a:lnTo>
                  <a:lnTo>
                    <a:pt x="79913" y="185196"/>
                  </a:lnTo>
                  <a:lnTo>
                    <a:pt x="3044" y="185196"/>
                  </a:lnTo>
                  <a:lnTo>
                    <a:pt x="3044" y="169213"/>
                  </a:lnTo>
                  <a:lnTo>
                    <a:pt x="23593" y="166296"/>
                  </a:lnTo>
                  <a:lnTo>
                    <a:pt x="23593"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4">
              <a:extLst>
                <a:ext uri="{FF2B5EF4-FFF2-40B4-BE49-F238E27FC236}">
                  <a16:creationId xmlns:a16="http://schemas.microsoft.com/office/drawing/2014/main" id="{C891058E-5ACB-C6B5-C8F9-2838F18A2759}"/>
                </a:ext>
              </a:extLst>
            </p:cNvPr>
            <p:cNvSpPr/>
            <p:nvPr/>
          </p:nvSpPr>
          <p:spPr>
            <a:xfrm>
              <a:off x="19853097" y="1432395"/>
              <a:ext cx="117332" cy="231367"/>
            </a:xfrm>
            <a:custGeom>
              <a:avLst/>
              <a:gdLst>
                <a:gd name="connsiteX0" fmla="*/ 32600 w 117332"/>
                <a:gd name="connsiteY0" fmla="*/ 222489 h 231367"/>
                <a:gd name="connsiteX1" fmla="*/ 23467 w 117332"/>
                <a:gd name="connsiteY1" fmla="*/ 193441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1 h 231367"/>
                <a:gd name="connsiteX22" fmla="*/ 92091 w 117332"/>
                <a:gd name="connsiteY22" fmla="*/ 225787 h 231367"/>
                <a:gd name="connsiteX23" fmla="*/ 60379 w 117332"/>
                <a:gd name="connsiteY23" fmla="*/ 231368 h 231367"/>
                <a:gd name="connsiteX24" fmla="*/ 32600 w 117332"/>
                <a:gd name="connsiteY24" fmla="*/ 222489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489"/>
                  </a:moveTo>
                  <a:cubicBezTo>
                    <a:pt x="26511" y="216781"/>
                    <a:pt x="23467" y="207140"/>
                    <a:pt x="23467" y="193441"/>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4"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1" y="201305"/>
                    <a:pt x="112513" y="199656"/>
                  </a:cubicBezTo>
                  <a:lnTo>
                    <a:pt x="117333" y="214371"/>
                  </a:lnTo>
                  <a:cubicBezTo>
                    <a:pt x="112132" y="218303"/>
                    <a:pt x="103634" y="222108"/>
                    <a:pt x="92091" y="225787"/>
                  </a:cubicBezTo>
                  <a:cubicBezTo>
                    <a:pt x="80547" y="229465"/>
                    <a:pt x="69892" y="231368"/>
                    <a:pt x="60379" y="231368"/>
                  </a:cubicBezTo>
                  <a:cubicBezTo>
                    <a:pt x="47948" y="230987"/>
                    <a:pt x="38688" y="228197"/>
                    <a:pt x="32600" y="22248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5">
              <a:extLst>
                <a:ext uri="{FF2B5EF4-FFF2-40B4-BE49-F238E27FC236}">
                  <a16:creationId xmlns:a16="http://schemas.microsoft.com/office/drawing/2014/main" id="{28BBEDF0-FA0B-B2E9-3CAB-674939A9608A}"/>
                </a:ext>
              </a:extLst>
            </p:cNvPr>
            <p:cNvSpPr/>
            <p:nvPr/>
          </p:nvSpPr>
          <p:spPr>
            <a:xfrm>
              <a:off x="19990852" y="1474254"/>
              <a:ext cx="127226" cy="185830"/>
            </a:xfrm>
            <a:custGeom>
              <a:avLst/>
              <a:gdLst>
                <a:gd name="connsiteX0" fmla="*/ 127 w 127226"/>
                <a:gd name="connsiteY0" fmla="*/ 169974 h 185830"/>
                <a:gd name="connsiteX1" fmla="*/ 24608 w 127226"/>
                <a:gd name="connsiteY1" fmla="*/ 168072 h 185830"/>
                <a:gd name="connsiteX2" fmla="*/ 24608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974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127" y="169974"/>
                  </a:moveTo>
                  <a:lnTo>
                    <a:pt x="24608" y="168072"/>
                  </a:lnTo>
                  <a:lnTo>
                    <a:pt x="24608"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10"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97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6">
              <a:extLst>
                <a:ext uri="{FF2B5EF4-FFF2-40B4-BE49-F238E27FC236}">
                  <a16:creationId xmlns:a16="http://schemas.microsoft.com/office/drawing/2014/main" id="{3252EF61-8667-D344-5FD6-FD4E3972031B}"/>
                </a:ext>
              </a:extLst>
            </p:cNvPr>
            <p:cNvSpPr/>
            <p:nvPr/>
          </p:nvSpPr>
          <p:spPr>
            <a:xfrm>
              <a:off x="20136599" y="1475396"/>
              <a:ext cx="183166" cy="188366"/>
            </a:xfrm>
            <a:custGeom>
              <a:avLst/>
              <a:gdLst>
                <a:gd name="connsiteX0" fmla="*/ 137755 w 183166"/>
                <a:gd name="connsiteY0" fmla="*/ 184054 h 188366"/>
                <a:gd name="connsiteX1" fmla="*/ 133316 w 183166"/>
                <a:gd name="connsiteY1" fmla="*/ 172384 h 188366"/>
                <a:gd name="connsiteX2" fmla="*/ 133316 w 183166"/>
                <a:gd name="connsiteY2" fmla="*/ 161349 h 188366"/>
                <a:gd name="connsiteX3" fmla="*/ 106424 w 183166"/>
                <a:gd name="connsiteY3" fmla="*/ 180249 h 188366"/>
                <a:gd name="connsiteX4" fmla="*/ 73951 w 183166"/>
                <a:gd name="connsiteY4" fmla="*/ 188367 h 188366"/>
                <a:gd name="connsiteX5" fmla="*/ 30951 w 183166"/>
                <a:gd name="connsiteY5" fmla="*/ 172131 h 188366"/>
                <a:gd name="connsiteX6" fmla="*/ 18266 w 183166"/>
                <a:gd name="connsiteY6" fmla="*/ 118348 h 188366"/>
                <a:gd name="connsiteX7" fmla="*/ 18266 w 183166"/>
                <a:gd name="connsiteY7" fmla="*/ 23720 h 188366"/>
                <a:gd name="connsiteX8" fmla="*/ 0 w 183166"/>
                <a:gd name="connsiteY8" fmla="*/ 18520 h 188366"/>
                <a:gd name="connsiteX9" fmla="*/ 0 w 183166"/>
                <a:gd name="connsiteY9" fmla="*/ 4186 h 188366"/>
                <a:gd name="connsiteX10" fmla="*/ 45665 w 183166"/>
                <a:gd name="connsiteY10" fmla="*/ 0 h 188366"/>
                <a:gd name="connsiteX11" fmla="*/ 46045 w 183166"/>
                <a:gd name="connsiteY11" fmla="*/ 0 h 188366"/>
                <a:gd name="connsiteX12" fmla="*/ 52261 w 183166"/>
                <a:gd name="connsiteY12" fmla="*/ 3932 h 188366"/>
                <a:gd name="connsiteX13" fmla="*/ 52261 w 183166"/>
                <a:gd name="connsiteY13" fmla="*/ 115684 h 188366"/>
                <a:gd name="connsiteX14" fmla="*/ 55051 w 183166"/>
                <a:gd name="connsiteY14" fmla="*/ 145239 h 188366"/>
                <a:gd name="connsiteX15" fmla="*/ 64819 w 183166"/>
                <a:gd name="connsiteY15" fmla="*/ 160841 h 188366"/>
                <a:gd name="connsiteX16" fmla="*/ 85241 w 183166"/>
                <a:gd name="connsiteY16" fmla="*/ 165915 h 188366"/>
                <a:gd name="connsiteX17" fmla="*/ 109722 w 183166"/>
                <a:gd name="connsiteY17" fmla="*/ 160334 h 188366"/>
                <a:gd name="connsiteX18" fmla="*/ 129637 w 183166"/>
                <a:gd name="connsiteY18" fmla="*/ 147269 h 188366"/>
                <a:gd name="connsiteX19" fmla="*/ 129637 w 183166"/>
                <a:gd name="connsiteY19" fmla="*/ 23720 h 188366"/>
                <a:gd name="connsiteX20" fmla="*/ 106170 w 183166"/>
                <a:gd name="connsiteY20" fmla="*/ 18520 h 188366"/>
                <a:gd name="connsiteX21" fmla="*/ 106170 w 183166"/>
                <a:gd name="connsiteY21" fmla="*/ 4186 h 188366"/>
                <a:gd name="connsiteX22" fmla="*/ 155767 w 183166"/>
                <a:gd name="connsiteY22" fmla="*/ 0 h 188366"/>
                <a:gd name="connsiteX23" fmla="*/ 156148 w 183166"/>
                <a:gd name="connsiteY23" fmla="*/ 0 h 188366"/>
                <a:gd name="connsiteX24" fmla="*/ 163632 w 183166"/>
                <a:gd name="connsiteY24" fmla="*/ 3932 h 188366"/>
                <a:gd name="connsiteX25" fmla="*/ 163632 w 183166"/>
                <a:gd name="connsiteY25" fmla="*/ 168198 h 188366"/>
                <a:gd name="connsiteX26" fmla="*/ 183166 w 183166"/>
                <a:gd name="connsiteY26" fmla="*/ 168198 h 188366"/>
                <a:gd name="connsiteX27" fmla="*/ 182786 w 183166"/>
                <a:gd name="connsiteY27" fmla="*/ 182913 h 188366"/>
                <a:gd name="connsiteX28" fmla="*/ 166930 w 183166"/>
                <a:gd name="connsiteY28" fmla="*/ 186464 h 188366"/>
                <a:gd name="connsiteX29" fmla="*/ 151455 w 183166"/>
                <a:gd name="connsiteY29" fmla="*/ 187733 h 188366"/>
                <a:gd name="connsiteX30" fmla="*/ 137755 w 183166"/>
                <a:gd name="connsiteY30" fmla="*/ 184054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6">
                  <a:moveTo>
                    <a:pt x="137755" y="184054"/>
                  </a:moveTo>
                  <a:cubicBezTo>
                    <a:pt x="134838" y="181644"/>
                    <a:pt x="133316" y="177712"/>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131"/>
                  </a:cubicBezTo>
                  <a:cubicBezTo>
                    <a:pt x="22452" y="161349"/>
                    <a:pt x="18266" y="143337"/>
                    <a:pt x="18266" y="118348"/>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112" y="187733"/>
                    <a:pt x="140673" y="186464"/>
                    <a:pt x="137755" y="184054"/>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7">
              <a:extLst>
                <a:ext uri="{FF2B5EF4-FFF2-40B4-BE49-F238E27FC236}">
                  <a16:creationId xmlns:a16="http://schemas.microsoft.com/office/drawing/2014/main" id="{9E4E5621-0BC4-43C8-D2BD-2A28CF4133AF}"/>
                </a:ext>
              </a:extLst>
            </p:cNvPr>
            <p:cNvSpPr/>
            <p:nvPr/>
          </p:nvSpPr>
          <p:spPr>
            <a:xfrm>
              <a:off x="20342851"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58">
              <a:extLst>
                <a:ext uri="{FF2B5EF4-FFF2-40B4-BE49-F238E27FC236}">
                  <a16:creationId xmlns:a16="http://schemas.microsoft.com/office/drawing/2014/main" id="{05C1E84A-C88F-E129-9926-7EB9B4328888}"/>
                </a:ext>
              </a:extLst>
            </p:cNvPr>
            <p:cNvSpPr/>
            <p:nvPr/>
          </p:nvSpPr>
          <p:spPr>
            <a:xfrm>
              <a:off x="20532740" y="1417935"/>
              <a:ext cx="236061" cy="242276"/>
            </a:xfrm>
            <a:custGeom>
              <a:avLst/>
              <a:gdLst>
                <a:gd name="connsiteX0" fmla="*/ 26257 w 236061"/>
                <a:gd name="connsiteY0" fmla="*/ 20295 h 242276"/>
                <a:gd name="connsiteX1" fmla="*/ 127 w 236061"/>
                <a:gd name="connsiteY1" fmla="*/ 16363 h 242276"/>
                <a:gd name="connsiteX2" fmla="*/ 127 w 236061"/>
                <a:gd name="connsiteY2" fmla="*/ 0 h 242276"/>
                <a:gd name="connsiteX3" fmla="*/ 60759 w 236061"/>
                <a:gd name="connsiteY3" fmla="*/ 0 h 242276"/>
                <a:gd name="connsiteX4" fmla="*/ 169340 w 236061"/>
                <a:gd name="connsiteY4" fmla="*/ 159065 h 242276"/>
                <a:gd name="connsiteX5" fmla="*/ 187606 w 236061"/>
                <a:gd name="connsiteY5" fmla="*/ 193568 h 242276"/>
                <a:gd name="connsiteX6" fmla="*/ 187606 w 236061"/>
                <a:gd name="connsiteY6" fmla="*/ 20295 h 242276"/>
                <a:gd name="connsiteX7" fmla="*/ 159192 w 236061"/>
                <a:gd name="connsiteY7" fmla="*/ 16363 h 242276"/>
                <a:gd name="connsiteX8" fmla="*/ 159192 w 236061"/>
                <a:gd name="connsiteY8" fmla="*/ 0 h 242276"/>
                <a:gd name="connsiteX9" fmla="*/ 236061 w 236061"/>
                <a:gd name="connsiteY9" fmla="*/ 0 h 242276"/>
                <a:gd name="connsiteX10" fmla="*/ 236061 w 236061"/>
                <a:gd name="connsiteY10" fmla="*/ 16236 h 242276"/>
                <a:gd name="connsiteX11" fmla="*/ 209931 w 236061"/>
                <a:gd name="connsiteY11" fmla="*/ 20169 h 242276"/>
                <a:gd name="connsiteX12" fmla="*/ 209931 w 236061"/>
                <a:gd name="connsiteY12" fmla="*/ 242150 h 242276"/>
                <a:gd name="connsiteX13" fmla="*/ 184181 w 236061"/>
                <a:gd name="connsiteY13" fmla="*/ 242150 h 242276"/>
                <a:gd name="connsiteX14" fmla="*/ 73317 w 236061"/>
                <a:gd name="connsiteY14" fmla="*/ 79533 h 242276"/>
                <a:gd name="connsiteX15" fmla="*/ 48202 w 236061"/>
                <a:gd name="connsiteY15" fmla="*/ 36532 h 242276"/>
                <a:gd name="connsiteX16" fmla="*/ 48202 w 236061"/>
                <a:gd name="connsiteY16" fmla="*/ 222996 h 242276"/>
                <a:gd name="connsiteX17" fmla="*/ 79152 w 236061"/>
                <a:gd name="connsiteY17" fmla="*/ 226294 h 242276"/>
                <a:gd name="connsiteX18" fmla="*/ 79152 w 236061"/>
                <a:gd name="connsiteY18" fmla="*/ 242277 h 242276"/>
                <a:gd name="connsiteX19" fmla="*/ 0 w 236061"/>
                <a:gd name="connsiteY19" fmla="*/ 242277 h 242276"/>
                <a:gd name="connsiteX20" fmla="*/ 0 w 236061"/>
                <a:gd name="connsiteY20" fmla="*/ 226294 h 242276"/>
                <a:gd name="connsiteX21" fmla="*/ 26130 w 236061"/>
                <a:gd name="connsiteY21" fmla="*/ 222742 h 242276"/>
                <a:gd name="connsiteX22" fmla="*/ 26130 w 236061"/>
                <a:gd name="connsiteY22"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61" h="242276">
                  <a:moveTo>
                    <a:pt x="26257" y="20295"/>
                  </a:moveTo>
                  <a:lnTo>
                    <a:pt x="127" y="16363"/>
                  </a:lnTo>
                  <a:lnTo>
                    <a:pt x="127" y="0"/>
                  </a:lnTo>
                  <a:lnTo>
                    <a:pt x="60759" y="0"/>
                  </a:lnTo>
                  <a:lnTo>
                    <a:pt x="169340" y="159065"/>
                  </a:lnTo>
                  <a:lnTo>
                    <a:pt x="187606" y="193568"/>
                  </a:lnTo>
                  <a:lnTo>
                    <a:pt x="187606" y="20295"/>
                  </a:lnTo>
                  <a:lnTo>
                    <a:pt x="159192" y="16363"/>
                  </a:lnTo>
                  <a:lnTo>
                    <a:pt x="159192" y="0"/>
                  </a:lnTo>
                  <a:lnTo>
                    <a:pt x="236061" y="0"/>
                  </a:lnTo>
                  <a:lnTo>
                    <a:pt x="236061" y="16236"/>
                  </a:lnTo>
                  <a:lnTo>
                    <a:pt x="209931" y="20169"/>
                  </a:lnTo>
                  <a:lnTo>
                    <a:pt x="209931" y="242150"/>
                  </a:lnTo>
                  <a:lnTo>
                    <a:pt x="184181" y="242150"/>
                  </a:lnTo>
                  <a:lnTo>
                    <a:pt x="73317" y="79533"/>
                  </a:lnTo>
                  <a:lnTo>
                    <a:pt x="48202" y="36532"/>
                  </a:lnTo>
                  <a:lnTo>
                    <a:pt x="48202" y="222996"/>
                  </a:lnTo>
                  <a:lnTo>
                    <a:pt x="79152" y="226294"/>
                  </a:lnTo>
                  <a:lnTo>
                    <a:pt x="79152" y="242277"/>
                  </a:lnTo>
                  <a:lnTo>
                    <a:pt x="0" y="242277"/>
                  </a:lnTo>
                  <a:lnTo>
                    <a:pt x="0" y="226294"/>
                  </a:lnTo>
                  <a:lnTo>
                    <a:pt x="26130" y="222742"/>
                  </a:lnTo>
                  <a:lnTo>
                    <a:pt x="2613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59">
              <a:extLst>
                <a:ext uri="{FF2B5EF4-FFF2-40B4-BE49-F238E27FC236}">
                  <a16:creationId xmlns:a16="http://schemas.microsoft.com/office/drawing/2014/main" id="{20E63E10-E577-10D3-BEC8-6B042481D5D7}"/>
                </a:ext>
              </a:extLst>
            </p:cNvPr>
            <p:cNvSpPr/>
            <p:nvPr/>
          </p:nvSpPr>
          <p:spPr>
            <a:xfrm>
              <a:off x="20791634" y="1475269"/>
              <a:ext cx="160080" cy="188493"/>
            </a:xfrm>
            <a:custGeom>
              <a:avLst/>
              <a:gdLst>
                <a:gd name="connsiteX0" fmla="*/ 30697 w 160080"/>
                <a:gd name="connsiteY0" fmla="*/ 90822 h 188493"/>
                <a:gd name="connsiteX1" fmla="*/ 108327 w 160080"/>
                <a:gd name="connsiteY1" fmla="*/ 75347 h 188493"/>
                <a:gd name="connsiteX2" fmla="*/ 108327 w 160080"/>
                <a:gd name="connsiteY2" fmla="*/ 66214 h 188493"/>
                <a:gd name="connsiteX3" fmla="*/ 105029 w 160080"/>
                <a:gd name="connsiteY3" fmla="*/ 42113 h 188493"/>
                <a:gd name="connsiteX4" fmla="*/ 93739 w 160080"/>
                <a:gd name="connsiteY4" fmla="*/ 29175 h 188493"/>
                <a:gd name="connsiteX5" fmla="*/ 71034 w 160080"/>
                <a:gd name="connsiteY5" fmla="*/ 25116 h 188493"/>
                <a:gd name="connsiteX6" fmla="*/ 41225 w 160080"/>
                <a:gd name="connsiteY6" fmla="*/ 29809 h 188493"/>
                <a:gd name="connsiteX7" fmla="*/ 14968 w 160080"/>
                <a:gd name="connsiteY7" fmla="*/ 41352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800 w 160080"/>
                <a:gd name="connsiteY14" fmla="*/ 64311 h 188493"/>
                <a:gd name="connsiteX15" fmla="*/ 140800 w 160080"/>
                <a:gd name="connsiteY15" fmla="*/ 168960 h 188493"/>
                <a:gd name="connsiteX16" fmla="*/ 160080 w 160080"/>
                <a:gd name="connsiteY16" fmla="*/ 168960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697 w 160080"/>
                <a:gd name="connsiteY27" fmla="*/ 90822 h 188493"/>
                <a:gd name="connsiteX28" fmla="*/ 88031 w 160080"/>
                <a:gd name="connsiteY28" fmla="*/ 161095 h 188493"/>
                <a:gd name="connsiteX29" fmla="*/ 108200 w 160080"/>
                <a:gd name="connsiteY29" fmla="*/ 148664 h 188493"/>
                <a:gd name="connsiteX30" fmla="*/ 108200 w 160080"/>
                <a:gd name="connsiteY30" fmla="*/ 92598 h 188493"/>
                <a:gd name="connsiteX31" fmla="*/ 54544 w 160080"/>
                <a:gd name="connsiteY31" fmla="*/ 103507 h 188493"/>
                <a:gd name="connsiteX32" fmla="*/ 36405 w 160080"/>
                <a:gd name="connsiteY32" fmla="*/ 132047 h 188493"/>
                <a:gd name="connsiteX33" fmla="*/ 45031 w 160080"/>
                <a:gd name="connsiteY33" fmla="*/ 157924 h 188493"/>
                <a:gd name="connsiteX34" fmla="*/ 68370 w 160080"/>
                <a:gd name="connsiteY34" fmla="*/ 166296 h 188493"/>
                <a:gd name="connsiteX35" fmla="*/ 88031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697" y="90822"/>
                  </a:moveTo>
                  <a:cubicBezTo>
                    <a:pt x="51119" y="81182"/>
                    <a:pt x="76996" y="75981"/>
                    <a:pt x="108327" y="75347"/>
                  </a:cubicBezTo>
                  <a:lnTo>
                    <a:pt x="108327" y="66214"/>
                  </a:lnTo>
                  <a:cubicBezTo>
                    <a:pt x="108327" y="55939"/>
                    <a:pt x="107185" y="47948"/>
                    <a:pt x="105029" y="42113"/>
                  </a:cubicBezTo>
                  <a:cubicBezTo>
                    <a:pt x="102872" y="36278"/>
                    <a:pt x="99067" y="31965"/>
                    <a:pt x="93739" y="29175"/>
                  </a:cubicBezTo>
                  <a:cubicBezTo>
                    <a:pt x="88412" y="26511"/>
                    <a:pt x="80801" y="25116"/>
                    <a:pt x="71034" y="25116"/>
                  </a:cubicBezTo>
                  <a:cubicBezTo>
                    <a:pt x="59998" y="25116"/>
                    <a:pt x="49978" y="26638"/>
                    <a:pt x="41225" y="29809"/>
                  </a:cubicBezTo>
                  <a:cubicBezTo>
                    <a:pt x="32473" y="32980"/>
                    <a:pt x="23720" y="36785"/>
                    <a:pt x="14968" y="41352"/>
                  </a:cubicBezTo>
                  <a:lnTo>
                    <a:pt x="6977" y="24481"/>
                  </a:lnTo>
                  <a:cubicBezTo>
                    <a:pt x="9767" y="22071"/>
                    <a:pt x="14968" y="18900"/>
                    <a:pt x="22579" y="14968"/>
                  </a:cubicBezTo>
                  <a:cubicBezTo>
                    <a:pt x="30190"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800" y="48582"/>
                    <a:pt x="140800" y="64311"/>
                  </a:cubicBezTo>
                  <a:lnTo>
                    <a:pt x="140800" y="168960"/>
                  </a:lnTo>
                  <a:lnTo>
                    <a:pt x="160080" y="168960"/>
                  </a:lnTo>
                  <a:lnTo>
                    <a:pt x="160080" y="183293"/>
                  </a:lnTo>
                  <a:cubicBezTo>
                    <a:pt x="155767" y="184435"/>
                    <a:pt x="150186" y="185450"/>
                    <a:pt x="143590" y="186591"/>
                  </a:cubicBezTo>
                  <a:cubicBezTo>
                    <a:pt x="136994" y="187733"/>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60"/>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557"/>
                    <a:pt x="10275" y="100462"/>
                    <a:pt x="30697" y="90822"/>
                  </a:cubicBezTo>
                  <a:close/>
                  <a:moveTo>
                    <a:pt x="88031" y="161095"/>
                  </a:moveTo>
                  <a:cubicBezTo>
                    <a:pt x="95389" y="157670"/>
                    <a:pt x="102111" y="153484"/>
                    <a:pt x="108200" y="148664"/>
                  </a:cubicBezTo>
                  <a:lnTo>
                    <a:pt x="108200" y="92598"/>
                  </a:lnTo>
                  <a:cubicBezTo>
                    <a:pt x="84480" y="92598"/>
                    <a:pt x="66594" y="96276"/>
                    <a:pt x="54544" y="103507"/>
                  </a:cubicBezTo>
                  <a:cubicBezTo>
                    <a:pt x="42494" y="110737"/>
                    <a:pt x="36405" y="120250"/>
                    <a:pt x="36405" y="132047"/>
                  </a:cubicBezTo>
                  <a:cubicBezTo>
                    <a:pt x="36405" y="143844"/>
                    <a:pt x="39322" y="152469"/>
                    <a:pt x="45031" y="157924"/>
                  </a:cubicBezTo>
                  <a:cubicBezTo>
                    <a:pt x="50739" y="163378"/>
                    <a:pt x="58603" y="166296"/>
                    <a:pt x="68370" y="166296"/>
                  </a:cubicBezTo>
                  <a:cubicBezTo>
                    <a:pt x="74205" y="166296"/>
                    <a:pt x="80674" y="164520"/>
                    <a:pt x="88031"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0">
              <a:extLst>
                <a:ext uri="{FF2B5EF4-FFF2-40B4-BE49-F238E27FC236}">
                  <a16:creationId xmlns:a16="http://schemas.microsoft.com/office/drawing/2014/main" id="{6EE6D294-1A41-43FC-7250-F3B90499D0C4}"/>
                </a:ext>
              </a:extLst>
            </p:cNvPr>
            <p:cNvSpPr/>
            <p:nvPr/>
          </p:nvSpPr>
          <p:spPr>
            <a:xfrm>
              <a:off x="20969980" y="1432395"/>
              <a:ext cx="117459" cy="316481"/>
            </a:xfrm>
            <a:custGeom>
              <a:avLst/>
              <a:gdLst>
                <a:gd name="connsiteX0" fmla="*/ 32600 w 117459"/>
                <a:gd name="connsiteY0" fmla="*/ 222489 h 316481"/>
                <a:gd name="connsiteX1" fmla="*/ 23467 w 117459"/>
                <a:gd name="connsiteY1" fmla="*/ 193441 h 316481"/>
                <a:gd name="connsiteX2" fmla="*/ 23467 w 117459"/>
                <a:gd name="connsiteY2" fmla="*/ 68370 h 316481"/>
                <a:gd name="connsiteX3" fmla="*/ 0 w 117459"/>
                <a:gd name="connsiteY3" fmla="*/ 68370 h 316481"/>
                <a:gd name="connsiteX4" fmla="*/ 0 w 117459"/>
                <a:gd name="connsiteY4" fmla="*/ 53656 h 316481"/>
                <a:gd name="connsiteX5" fmla="*/ 9133 w 117459"/>
                <a:gd name="connsiteY5" fmla="*/ 51373 h 316481"/>
                <a:gd name="connsiteX6" fmla="*/ 19281 w 117459"/>
                <a:gd name="connsiteY6" fmla="*/ 47821 h 316481"/>
                <a:gd name="connsiteX7" fmla="*/ 27399 w 117459"/>
                <a:gd name="connsiteY7" fmla="*/ 36151 h 316481"/>
                <a:gd name="connsiteX8" fmla="*/ 33614 w 117459"/>
                <a:gd name="connsiteY8" fmla="*/ 16236 h 316481"/>
                <a:gd name="connsiteX9" fmla="*/ 37800 w 117459"/>
                <a:gd name="connsiteY9" fmla="*/ 0 h 316481"/>
                <a:gd name="connsiteX10" fmla="*/ 57081 w 117459"/>
                <a:gd name="connsiteY10" fmla="*/ 0 h 316481"/>
                <a:gd name="connsiteX11" fmla="*/ 57715 w 117459"/>
                <a:gd name="connsiteY11" fmla="*/ 46933 h 316481"/>
                <a:gd name="connsiteX12" fmla="*/ 112132 w 117459"/>
                <a:gd name="connsiteY12" fmla="*/ 46933 h 316481"/>
                <a:gd name="connsiteX13" fmla="*/ 112132 w 117459"/>
                <a:gd name="connsiteY13" fmla="*/ 68497 h 316481"/>
                <a:gd name="connsiteX14" fmla="*/ 57715 w 117459"/>
                <a:gd name="connsiteY14" fmla="*/ 68497 h 316481"/>
                <a:gd name="connsiteX15" fmla="*/ 57715 w 117459"/>
                <a:gd name="connsiteY15" fmla="*/ 168579 h 316481"/>
                <a:gd name="connsiteX16" fmla="*/ 58857 w 117459"/>
                <a:gd name="connsiteY16" fmla="*/ 194709 h 316481"/>
                <a:gd name="connsiteX17" fmla="*/ 63804 w 117459"/>
                <a:gd name="connsiteY17" fmla="*/ 204476 h 316481"/>
                <a:gd name="connsiteX18" fmla="*/ 76615 w 117459"/>
                <a:gd name="connsiteY18" fmla="*/ 206760 h 316481"/>
                <a:gd name="connsiteX19" fmla="*/ 96023 w 117459"/>
                <a:gd name="connsiteY19" fmla="*/ 204476 h 316481"/>
                <a:gd name="connsiteX20" fmla="*/ 112513 w 117459"/>
                <a:gd name="connsiteY20" fmla="*/ 199656 h 316481"/>
                <a:gd name="connsiteX21" fmla="*/ 117460 w 117459"/>
                <a:gd name="connsiteY21" fmla="*/ 214371 h 316481"/>
                <a:gd name="connsiteX22" fmla="*/ 92217 w 117459"/>
                <a:gd name="connsiteY22" fmla="*/ 225787 h 316481"/>
                <a:gd name="connsiteX23" fmla="*/ 60379 w 117459"/>
                <a:gd name="connsiteY23" fmla="*/ 231368 h 316481"/>
                <a:gd name="connsiteX24" fmla="*/ 32600 w 117459"/>
                <a:gd name="connsiteY24" fmla="*/ 222489 h 316481"/>
                <a:gd name="connsiteX25" fmla="*/ 82831 w 117459"/>
                <a:gd name="connsiteY25" fmla="*/ 293269 h 316481"/>
                <a:gd name="connsiteX26" fmla="*/ 71795 w 117459"/>
                <a:gd name="connsiteY26" fmla="*/ 309252 h 316481"/>
                <a:gd name="connsiteX27" fmla="*/ 62282 w 117459"/>
                <a:gd name="connsiteY27" fmla="*/ 316482 h 316481"/>
                <a:gd name="connsiteX28" fmla="*/ 61901 w 117459"/>
                <a:gd name="connsiteY28" fmla="*/ 316482 h 316481"/>
                <a:gd name="connsiteX29" fmla="*/ 50866 w 117459"/>
                <a:gd name="connsiteY29" fmla="*/ 310647 h 316481"/>
                <a:gd name="connsiteX30" fmla="*/ 50485 w 117459"/>
                <a:gd name="connsiteY30" fmla="*/ 308744 h 316481"/>
                <a:gd name="connsiteX31" fmla="*/ 57969 w 117459"/>
                <a:gd name="connsiteY31" fmla="*/ 299992 h 316481"/>
                <a:gd name="connsiteX32" fmla="*/ 60886 w 117459"/>
                <a:gd name="connsiteY32" fmla="*/ 286292 h 316481"/>
                <a:gd name="connsiteX33" fmla="*/ 59110 w 117459"/>
                <a:gd name="connsiteY33" fmla="*/ 279443 h 316481"/>
                <a:gd name="connsiteX34" fmla="*/ 54037 w 117459"/>
                <a:gd name="connsiteY34" fmla="*/ 274496 h 316481"/>
                <a:gd name="connsiteX35" fmla="*/ 47567 w 117459"/>
                <a:gd name="connsiteY35" fmla="*/ 261431 h 316481"/>
                <a:gd name="connsiteX36" fmla="*/ 53149 w 117459"/>
                <a:gd name="connsiteY36" fmla="*/ 249380 h 316481"/>
                <a:gd name="connsiteX37" fmla="*/ 64819 w 117459"/>
                <a:gd name="connsiteY37" fmla="*/ 245828 h 316481"/>
                <a:gd name="connsiteX38" fmla="*/ 66087 w 117459"/>
                <a:gd name="connsiteY38" fmla="*/ 245828 h 316481"/>
                <a:gd name="connsiteX39" fmla="*/ 81689 w 117459"/>
                <a:gd name="connsiteY39" fmla="*/ 252678 h 316481"/>
                <a:gd name="connsiteX40" fmla="*/ 87524 w 117459"/>
                <a:gd name="connsiteY40" fmla="*/ 271959 h 316481"/>
                <a:gd name="connsiteX41" fmla="*/ 82831 w 117459"/>
                <a:gd name="connsiteY41" fmla="*/ 293269 h 31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459" h="316481">
                  <a:moveTo>
                    <a:pt x="32600" y="222489"/>
                  </a:moveTo>
                  <a:cubicBezTo>
                    <a:pt x="26511" y="216781"/>
                    <a:pt x="23467" y="207140"/>
                    <a:pt x="23467" y="193441"/>
                  </a:cubicBezTo>
                  <a:lnTo>
                    <a:pt x="23467" y="68370"/>
                  </a:lnTo>
                  <a:lnTo>
                    <a:pt x="0" y="68370"/>
                  </a:lnTo>
                  <a:lnTo>
                    <a:pt x="0" y="53656"/>
                  </a:lnTo>
                  <a:cubicBezTo>
                    <a:pt x="1015"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460" y="214371"/>
                  </a:lnTo>
                  <a:cubicBezTo>
                    <a:pt x="112259" y="218303"/>
                    <a:pt x="103760" y="222108"/>
                    <a:pt x="92217" y="225787"/>
                  </a:cubicBezTo>
                  <a:cubicBezTo>
                    <a:pt x="80548" y="229465"/>
                    <a:pt x="70019" y="231368"/>
                    <a:pt x="60379" y="231368"/>
                  </a:cubicBezTo>
                  <a:cubicBezTo>
                    <a:pt x="47948" y="230987"/>
                    <a:pt x="38688" y="228197"/>
                    <a:pt x="32600" y="222489"/>
                  </a:cubicBezTo>
                  <a:close/>
                  <a:moveTo>
                    <a:pt x="82831" y="293269"/>
                  </a:moveTo>
                  <a:cubicBezTo>
                    <a:pt x="79533" y="299738"/>
                    <a:pt x="75854" y="305066"/>
                    <a:pt x="71795" y="309252"/>
                  </a:cubicBezTo>
                  <a:cubicBezTo>
                    <a:pt x="67736" y="313438"/>
                    <a:pt x="64565" y="315721"/>
                    <a:pt x="62282" y="316482"/>
                  </a:cubicBezTo>
                  <a:lnTo>
                    <a:pt x="61901" y="316482"/>
                  </a:lnTo>
                  <a:lnTo>
                    <a:pt x="50866" y="310647"/>
                  </a:lnTo>
                  <a:lnTo>
                    <a:pt x="50485" y="308744"/>
                  </a:lnTo>
                  <a:cubicBezTo>
                    <a:pt x="53529" y="307222"/>
                    <a:pt x="56066" y="304305"/>
                    <a:pt x="57969" y="299992"/>
                  </a:cubicBezTo>
                  <a:cubicBezTo>
                    <a:pt x="59872" y="295679"/>
                    <a:pt x="60886" y="291113"/>
                    <a:pt x="60886" y="286292"/>
                  </a:cubicBezTo>
                  <a:cubicBezTo>
                    <a:pt x="60886" y="283502"/>
                    <a:pt x="60252" y="281219"/>
                    <a:pt x="59110" y="279443"/>
                  </a:cubicBezTo>
                  <a:cubicBezTo>
                    <a:pt x="57969" y="277667"/>
                    <a:pt x="56193" y="276018"/>
                    <a:pt x="54037" y="274496"/>
                  </a:cubicBezTo>
                  <a:cubicBezTo>
                    <a:pt x="49724" y="271451"/>
                    <a:pt x="47567" y="267139"/>
                    <a:pt x="47567" y="261431"/>
                  </a:cubicBezTo>
                  <a:cubicBezTo>
                    <a:pt x="47567" y="255722"/>
                    <a:pt x="49470" y="251790"/>
                    <a:pt x="53149" y="249380"/>
                  </a:cubicBezTo>
                  <a:cubicBezTo>
                    <a:pt x="56827" y="246970"/>
                    <a:pt x="60760" y="245828"/>
                    <a:pt x="64819" y="245828"/>
                  </a:cubicBezTo>
                  <a:lnTo>
                    <a:pt x="66087" y="245828"/>
                  </a:lnTo>
                  <a:cubicBezTo>
                    <a:pt x="72556" y="245828"/>
                    <a:pt x="77757" y="248112"/>
                    <a:pt x="81689" y="252678"/>
                  </a:cubicBezTo>
                  <a:cubicBezTo>
                    <a:pt x="85621" y="257245"/>
                    <a:pt x="87524" y="263714"/>
                    <a:pt x="87524" y="271959"/>
                  </a:cubicBezTo>
                  <a:cubicBezTo>
                    <a:pt x="87651" y="279570"/>
                    <a:pt x="86002" y="286673"/>
                    <a:pt x="82831" y="2932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61">
              <a:extLst>
                <a:ext uri="{FF2B5EF4-FFF2-40B4-BE49-F238E27FC236}">
                  <a16:creationId xmlns:a16="http://schemas.microsoft.com/office/drawing/2014/main" id="{35F82148-C401-C620-565F-3BF2938B0DE9}"/>
                </a:ext>
              </a:extLst>
            </p:cNvPr>
            <p:cNvSpPr/>
            <p:nvPr/>
          </p:nvSpPr>
          <p:spPr>
            <a:xfrm>
              <a:off x="21106213" y="140169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0" y="14714"/>
                    <a:pt x="63930" y="20803"/>
                  </a:cubicBezTo>
                  <a:cubicBezTo>
                    <a:pt x="63930"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62">
              <a:extLst>
                <a:ext uri="{FF2B5EF4-FFF2-40B4-BE49-F238E27FC236}">
                  <a16:creationId xmlns:a16="http://schemas.microsoft.com/office/drawing/2014/main" id="{A787494E-1526-C9C2-5E4E-C4610735FB5E}"/>
                </a:ext>
              </a:extLst>
            </p:cNvPr>
            <p:cNvSpPr/>
            <p:nvPr/>
          </p:nvSpPr>
          <p:spPr>
            <a:xfrm>
              <a:off x="21215681" y="1474381"/>
              <a:ext cx="168451" cy="189254"/>
            </a:xfrm>
            <a:custGeom>
              <a:avLst/>
              <a:gdLst>
                <a:gd name="connsiteX0" fmla="*/ 12050 w 168451"/>
                <a:gd name="connsiteY0" fmla="*/ 44016 h 189254"/>
                <a:gd name="connsiteX1" fmla="*/ 43762 w 168451"/>
                <a:gd name="connsiteY1" fmla="*/ 11289 h 189254"/>
                <a:gd name="connsiteX2" fmla="*/ 86002 w 168451"/>
                <a:gd name="connsiteY2" fmla="*/ 0 h 189254"/>
                <a:gd name="connsiteX3" fmla="*/ 147776 w 168451"/>
                <a:gd name="connsiteY3" fmla="*/ 26004 h 189254"/>
                <a:gd name="connsiteX4" fmla="*/ 168452 w 168451"/>
                <a:gd name="connsiteY4" fmla="*/ 94501 h 189254"/>
                <a:gd name="connsiteX5" fmla="*/ 156402 w 168451"/>
                <a:gd name="connsiteY5" fmla="*/ 145620 h 189254"/>
                <a:gd name="connsiteX6" fmla="*/ 124690 w 168451"/>
                <a:gd name="connsiteY6" fmla="*/ 178219 h 189254"/>
                <a:gd name="connsiteX7" fmla="*/ 82450 w 168451"/>
                <a:gd name="connsiteY7" fmla="*/ 189255 h 189254"/>
                <a:gd name="connsiteX8" fmla="*/ 20676 w 168451"/>
                <a:gd name="connsiteY8" fmla="*/ 163125 h 189254"/>
                <a:gd name="connsiteX9" fmla="*/ 0 w 168451"/>
                <a:gd name="connsiteY9" fmla="*/ 94627 h 189254"/>
                <a:gd name="connsiteX10" fmla="*/ 12050 w 168451"/>
                <a:gd name="connsiteY10" fmla="*/ 44016 h 189254"/>
                <a:gd name="connsiteX11" fmla="*/ 118982 w 168451"/>
                <a:gd name="connsiteY11" fmla="*/ 152216 h 189254"/>
                <a:gd name="connsiteX12" fmla="*/ 131032 w 168451"/>
                <a:gd name="connsiteY12" fmla="*/ 97164 h 189254"/>
                <a:gd name="connsiteX13" fmla="*/ 119997 w 168451"/>
                <a:gd name="connsiteY13" fmla="*/ 39830 h 189254"/>
                <a:gd name="connsiteX14" fmla="*/ 84480 w 168451"/>
                <a:gd name="connsiteY14" fmla="*/ 18646 h 189254"/>
                <a:gd name="connsiteX15" fmla="*/ 49724 w 168451"/>
                <a:gd name="connsiteY15" fmla="*/ 37166 h 189254"/>
                <a:gd name="connsiteX16" fmla="*/ 37546 w 168451"/>
                <a:gd name="connsiteY16" fmla="*/ 92217 h 189254"/>
                <a:gd name="connsiteX17" fmla="*/ 48963 w 168451"/>
                <a:gd name="connsiteY17" fmla="*/ 149552 h 189254"/>
                <a:gd name="connsiteX18" fmla="*/ 84480 w 168451"/>
                <a:gd name="connsiteY18" fmla="*/ 170735 h 189254"/>
                <a:gd name="connsiteX19" fmla="*/ 118982 w 168451"/>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1" h="189254">
                  <a:moveTo>
                    <a:pt x="12050" y="44016"/>
                  </a:moveTo>
                  <a:cubicBezTo>
                    <a:pt x="20042" y="29682"/>
                    <a:pt x="30697" y="18773"/>
                    <a:pt x="43762" y="11289"/>
                  </a:cubicBezTo>
                  <a:cubicBezTo>
                    <a:pt x="56827" y="3805"/>
                    <a:pt x="71034" y="0"/>
                    <a:pt x="86002" y="0"/>
                  </a:cubicBezTo>
                  <a:cubicBezTo>
                    <a:pt x="113401" y="0"/>
                    <a:pt x="133950" y="8626"/>
                    <a:pt x="147776" y="26004"/>
                  </a:cubicBezTo>
                  <a:cubicBezTo>
                    <a:pt x="161602" y="43381"/>
                    <a:pt x="168452" y="66214"/>
                    <a:pt x="168452" y="94501"/>
                  </a:cubicBezTo>
                  <a:cubicBezTo>
                    <a:pt x="168452" y="114289"/>
                    <a:pt x="164393" y="131286"/>
                    <a:pt x="156402" y="145620"/>
                  </a:cubicBezTo>
                  <a:cubicBezTo>
                    <a:pt x="148410" y="159953"/>
                    <a:pt x="137755" y="170862"/>
                    <a:pt x="124690" y="178219"/>
                  </a:cubicBezTo>
                  <a:cubicBezTo>
                    <a:pt x="111498" y="185576"/>
                    <a:pt x="97418" y="189255"/>
                    <a:pt x="82450" y="189255"/>
                  </a:cubicBezTo>
                  <a:cubicBezTo>
                    <a:pt x="55051" y="189255"/>
                    <a:pt x="34502" y="180629"/>
                    <a:pt x="20676" y="163125"/>
                  </a:cubicBezTo>
                  <a:cubicBezTo>
                    <a:pt x="6850" y="145747"/>
                    <a:pt x="0" y="122914"/>
                    <a:pt x="0" y="94627"/>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39" y="25750"/>
                    <a:pt x="100716" y="18646"/>
                    <a:pt x="84480" y="18646"/>
                  </a:cubicBezTo>
                  <a:cubicBezTo>
                    <a:pt x="69512" y="18646"/>
                    <a:pt x="57969" y="24862"/>
                    <a:pt x="49724" y="37166"/>
                  </a:cubicBezTo>
                  <a:cubicBezTo>
                    <a:pt x="41606" y="49597"/>
                    <a:pt x="37546" y="67863"/>
                    <a:pt x="37546" y="92217"/>
                  </a:cubicBezTo>
                  <a:cubicBezTo>
                    <a:pt x="37546" y="116318"/>
                    <a:pt x="41352" y="135472"/>
                    <a:pt x="48963" y="149552"/>
                  </a:cubicBezTo>
                  <a:cubicBezTo>
                    <a:pt x="56573" y="163632"/>
                    <a:pt x="68370" y="170735"/>
                    <a:pt x="84480" y="170735"/>
                  </a:cubicBezTo>
                  <a:cubicBezTo>
                    <a:pt x="99448" y="170735"/>
                    <a:pt x="110991"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3">
              <a:extLst>
                <a:ext uri="{FF2B5EF4-FFF2-40B4-BE49-F238E27FC236}">
                  <a16:creationId xmlns:a16="http://schemas.microsoft.com/office/drawing/2014/main" id="{90673061-75A6-ACCD-FB0B-6FCF73E3D3EA}"/>
                </a:ext>
              </a:extLst>
            </p:cNvPr>
            <p:cNvSpPr/>
            <p:nvPr/>
          </p:nvSpPr>
          <p:spPr>
            <a:xfrm>
              <a:off x="21410010"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3"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4">
              <a:extLst>
                <a:ext uri="{FF2B5EF4-FFF2-40B4-BE49-F238E27FC236}">
                  <a16:creationId xmlns:a16="http://schemas.microsoft.com/office/drawing/2014/main" id="{8C48F1AC-35EA-998C-A7DA-F154D4F44752}"/>
                </a:ext>
              </a:extLst>
            </p:cNvPr>
            <p:cNvSpPr/>
            <p:nvPr/>
          </p:nvSpPr>
          <p:spPr>
            <a:xfrm>
              <a:off x="21629961" y="1475142"/>
              <a:ext cx="160207" cy="188493"/>
            </a:xfrm>
            <a:custGeom>
              <a:avLst/>
              <a:gdLst>
                <a:gd name="connsiteX0" fmla="*/ 30951 w 160207"/>
                <a:gd name="connsiteY0" fmla="*/ 90949 h 188493"/>
                <a:gd name="connsiteX1" fmla="*/ 108581 w 160207"/>
                <a:gd name="connsiteY1" fmla="*/ 75474 h 188493"/>
                <a:gd name="connsiteX2" fmla="*/ 108581 w 160207"/>
                <a:gd name="connsiteY2" fmla="*/ 66341 h 188493"/>
                <a:gd name="connsiteX3" fmla="*/ 105283 w 160207"/>
                <a:gd name="connsiteY3" fmla="*/ 42240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311 h 188493"/>
                <a:gd name="connsiteX15" fmla="*/ 140926 w 160207"/>
                <a:gd name="connsiteY15" fmla="*/ 168959 h 188493"/>
                <a:gd name="connsiteX16" fmla="*/ 160207 w 160207"/>
                <a:gd name="connsiteY16" fmla="*/ 168959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949 h 188493"/>
                <a:gd name="connsiteX28" fmla="*/ 88285 w 160207"/>
                <a:gd name="connsiteY28" fmla="*/ 161222 h 188493"/>
                <a:gd name="connsiteX29" fmla="*/ 108454 w 160207"/>
                <a:gd name="connsiteY29" fmla="*/ 148791 h 188493"/>
                <a:gd name="connsiteX30" fmla="*/ 108454 w 160207"/>
                <a:gd name="connsiteY30" fmla="*/ 92725 h 188493"/>
                <a:gd name="connsiteX31" fmla="*/ 54798 w 160207"/>
                <a:gd name="connsiteY31" fmla="*/ 103634 h 188493"/>
                <a:gd name="connsiteX32" fmla="*/ 36659 w 160207"/>
                <a:gd name="connsiteY32" fmla="*/ 132174 h 188493"/>
                <a:gd name="connsiteX33" fmla="*/ 45284 w 160207"/>
                <a:gd name="connsiteY33" fmla="*/ 158051 h 188493"/>
                <a:gd name="connsiteX34" fmla="*/ 68624 w 160207"/>
                <a:gd name="connsiteY34" fmla="*/ 166423 h 188493"/>
                <a:gd name="connsiteX35" fmla="*/ 88285 w 160207"/>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949"/>
                  </a:moveTo>
                  <a:cubicBezTo>
                    <a:pt x="51373" y="81309"/>
                    <a:pt x="77250" y="76108"/>
                    <a:pt x="108581" y="75474"/>
                  </a:cubicBezTo>
                  <a:lnTo>
                    <a:pt x="108581" y="66341"/>
                  </a:lnTo>
                  <a:cubicBezTo>
                    <a:pt x="108581" y="56066"/>
                    <a:pt x="107439" y="48075"/>
                    <a:pt x="105283" y="42240"/>
                  </a:cubicBezTo>
                  <a:cubicBezTo>
                    <a:pt x="103126" y="36405"/>
                    <a:pt x="99321" y="32092"/>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311"/>
                  </a:cubicBezTo>
                  <a:lnTo>
                    <a:pt x="140926" y="168959"/>
                  </a:lnTo>
                  <a:lnTo>
                    <a:pt x="160207" y="168959"/>
                  </a:lnTo>
                  <a:lnTo>
                    <a:pt x="160207" y="183293"/>
                  </a:lnTo>
                  <a:cubicBezTo>
                    <a:pt x="155894" y="184435"/>
                    <a:pt x="150313" y="185450"/>
                    <a:pt x="143717" y="186591"/>
                  </a:cubicBezTo>
                  <a:cubicBezTo>
                    <a:pt x="137121" y="187733"/>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381" y="115684"/>
                    <a:pt x="10528" y="100589"/>
                    <a:pt x="30951" y="90949"/>
                  </a:cubicBezTo>
                  <a:close/>
                  <a:moveTo>
                    <a:pt x="88285" y="161222"/>
                  </a:moveTo>
                  <a:cubicBezTo>
                    <a:pt x="95642" y="157797"/>
                    <a:pt x="102365" y="153611"/>
                    <a:pt x="108454" y="148791"/>
                  </a:cubicBezTo>
                  <a:lnTo>
                    <a:pt x="108454" y="92725"/>
                  </a:lnTo>
                  <a:cubicBezTo>
                    <a:pt x="84733" y="92725"/>
                    <a:pt x="66848" y="96403"/>
                    <a:pt x="54798" y="103634"/>
                  </a:cubicBezTo>
                  <a:cubicBezTo>
                    <a:pt x="42747" y="110864"/>
                    <a:pt x="36659" y="120377"/>
                    <a:pt x="36659" y="132174"/>
                  </a:cubicBezTo>
                  <a:cubicBezTo>
                    <a:pt x="36659" y="143971"/>
                    <a:pt x="39576" y="152596"/>
                    <a:pt x="45284" y="158051"/>
                  </a:cubicBezTo>
                  <a:cubicBezTo>
                    <a:pt x="50992" y="163632"/>
                    <a:pt x="58857" y="166423"/>
                    <a:pt x="68624" y="166423"/>
                  </a:cubicBezTo>
                  <a:cubicBezTo>
                    <a:pt x="74459" y="166423"/>
                    <a:pt x="80928" y="164647"/>
                    <a:pt x="88285"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7">
              <a:extLst>
                <a:ext uri="{FF2B5EF4-FFF2-40B4-BE49-F238E27FC236}">
                  <a16:creationId xmlns:a16="http://schemas.microsoft.com/office/drawing/2014/main" id="{A526DF36-5AF4-4604-68F4-C65E9826C142}"/>
                </a:ext>
              </a:extLst>
            </p:cNvPr>
            <p:cNvSpPr/>
            <p:nvPr/>
          </p:nvSpPr>
          <p:spPr>
            <a:xfrm>
              <a:off x="21810464"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28">
              <a:extLst>
                <a:ext uri="{FF2B5EF4-FFF2-40B4-BE49-F238E27FC236}">
                  <a16:creationId xmlns:a16="http://schemas.microsoft.com/office/drawing/2014/main" id="{37C7A9FB-0C4D-D16B-DCEE-A251FE9CB76F}"/>
                </a:ext>
              </a:extLst>
            </p:cNvPr>
            <p:cNvSpPr/>
            <p:nvPr/>
          </p:nvSpPr>
          <p:spPr>
            <a:xfrm>
              <a:off x="21997943" y="1393200"/>
              <a:ext cx="177331" cy="270323"/>
            </a:xfrm>
            <a:custGeom>
              <a:avLst/>
              <a:gdLst>
                <a:gd name="connsiteX0" fmla="*/ 35517 w 177331"/>
                <a:gd name="connsiteY0" fmla="*/ 260796 h 270323"/>
                <a:gd name="connsiteX1" fmla="*/ 9640 w 177331"/>
                <a:gd name="connsiteY1" fmla="*/ 230861 h 270323"/>
                <a:gd name="connsiteX2" fmla="*/ 0 w 177331"/>
                <a:gd name="connsiteY2" fmla="*/ 181010 h 270323"/>
                <a:gd name="connsiteX3" fmla="*/ 11416 w 177331"/>
                <a:gd name="connsiteY3" fmla="*/ 130525 h 270323"/>
                <a:gd name="connsiteX4" fmla="*/ 44142 w 177331"/>
                <a:gd name="connsiteY4" fmla="*/ 94501 h 270323"/>
                <a:gd name="connsiteX5" fmla="*/ 94501 w 177331"/>
                <a:gd name="connsiteY5" fmla="*/ 81309 h 270323"/>
                <a:gd name="connsiteX6" fmla="*/ 124817 w 177331"/>
                <a:gd name="connsiteY6" fmla="*/ 84860 h 270323"/>
                <a:gd name="connsiteX7" fmla="*/ 124817 w 177331"/>
                <a:gd name="connsiteY7" fmla="*/ 23974 h 270323"/>
                <a:gd name="connsiteX8" fmla="*/ 91583 w 177331"/>
                <a:gd name="connsiteY8" fmla="*/ 20042 h 270323"/>
                <a:gd name="connsiteX9" fmla="*/ 91583 w 177331"/>
                <a:gd name="connsiteY9" fmla="*/ 6089 h 270323"/>
                <a:gd name="connsiteX10" fmla="*/ 150186 w 177331"/>
                <a:gd name="connsiteY10" fmla="*/ 0 h 270323"/>
                <a:gd name="connsiteX11" fmla="*/ 151201 w 177331"/>
                <a:gd name="connsiteY11" fmla="*/ 0 h 270323"/>
                <a:gd name="connsiteX12" fmla="*/ 158431 w 177331"/>
                <a:gd name="connsiteY12" fmla="*/ 5201 h 270323"/>
                <a:gd name="connsiteX13" fmla="*/ 158431 w 177331"/>
                <a:gd name="connsiteY13" fmla="*/ 250268 h 270323"/>
                <a:gd name="connsiteX14" fmla="*/ 177331 w 177331"/>
                <a:gd name="connsiteY14" fmla="*/ 250268 h 270323"/>
                <a:gd name="connsiteX15" fmla="*/ 177331 w 177331"/>
                <a:gd name="connsiteY15" fmla="*/ 265236 h 270323"/>
                <a:gd name="connsiteX16" fmla="*/ 159192 w 177331"/>
                <a:gd name="connsiteY16" fmla="*/ 268788 h 270323"/>
                <a:gd name="connsiteX17" fmla="*/ 143083 w 177331"/>
                <a:gd name="connsiteY17" fmla="*/ 270056 h 270323"/>
                <a:gd name="connsiteX18" fmla="*/ 131032 w 177331"/>
                <a:gd name="connsiteY18" fmla="*/ 267139 h 270323"/>
                <a:gd name="connsiteX19" fmla="*/ 127481 w 177331"/>
                <a:gd name="connsiteY19" fmla="*/ 254708 h 270323"/>
                <a:gd name="connsiteX20" fmla="*/ 127481 w 177331"/>
                <a:gd name="connsiteY20" fmla="*/ 244306 h 270323"/>
                <a:gd name="connsiteX21" fmla="*/ 103507 w 177331"/>
                <a:gd name="connsiteY21" fmla="*/ 262826 h 270323"/>
                <a:gd name="connsiteX22" fmla="*/ 71414 w 177331"/>
                <a:gd name="connsiteY22" fmla="*/ 270310 h 270323"/>
                <a:gd name="connsiteX23" fmla="*/ 35517 w 177331"/>
                <a:gd name="connsiteY23" fmla="*/ 260796 h 270323"/>
                <a:gd name="connsiteX24" fmla="*/ 108200 w 177331"/>
                <a:gd name="connsiteY24" fmla="*/ 241642 h 270323"/>
                <a:gd name="connsiteX25" fmla="*/ 124817 w 177331"/>
                <a:gd name="connsiteY25" fmla="*/ 228450 h 270323"/>
                <a:gd name="connsiteX26" fmla="*/ 124817 w 177331"/>
                <a:gd name="connsiteY26" fmla="*/ 109215 h 270323"/>
                <a:gd name="connsiteX27" fmla="*/ 112639 w 177331"/>
                <a:gd name="connsiteY27" fmla="*/ 102238 h 270323"/>
                <a:gd name="connsiteX28" fmla="*/ 92217 w 177331"/>
                <a:gd name="connsiteY28" fmla="*/ 99194 h 270323"/>
                <a:gd name="connsiteX29" fmla="*/ 51626 w 177331"/>
                <a:gd name="connsiteY29" fmla="*/ 118601 h 270323"/>
                <a:gd name="connsiteX30" fmla="*/ 36532 w 177331"/>
                <a:gd name="connsiteY30" fmla="*/ 178346 h 270323"/>
                <a:gd name="connsiteX31" fmla="*/ 49851 w 177331"/>
                <a:gd name="connsiteY31" fmla="*/ 230480 h 270323"/>
                <a:gd name="connsiteX32" fmla="*/ 84353 w 177331"/>
                <a:gd name="connsiteY32" fmla="*/ 247477 h 270323"/>
                <a:gd name="connsiteX33" fmla="*/ 108200 w 177331"/>
                <a:gd name="connsiteY33" fmla="*/ 241642 h 2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23">
                  <a:moveTo>
                    <a:pt x="35517" y="260796"/>
                  </a:moveTo>
                  <a:cubicBezTo>
                    <a:pt x="24608" y="254327"/>
                    <a:pt x="15983" y="244306"/>
                    <a:pt x="9640" y="230861"/>
                  </a:cubicBezTo>
                  <a:cubicBezTo>
                    <a:pt x="3171" y="217415"/>
                    <a:pt x="0" y="200798"/>
                    <a:pt x="0" y="181010"/>
                  </a:cubicBezTo>
                  <a:cubicBezTo>
                    <a:pt x="0" y="162490"/>
                    <a:pt x="3805" y="145747"/>
                    <a:pt x="11416" y="130525"/>
                  </a:cubicBezTo>
                  <a:cubicBezTo>
                    <a:pt x="19027" y="115303"/>
                    <a:pt x="29936" y="103253"/>
                    <a:pt x="44142" y="94501"/>
                  </a:cubicBezTo>
                  <a:cubicBezTo>
                    <a:pt x="58349" y="85748"/>
                    <a:pt x="75220" y="81309"/>
                    <a:pt x="94501" y="81309"/>
                  </a:cubicBezTo>
                  <a:cubicBezTo>
                    <a:pt x="105536" y="81309"/>
                    <a:pt x="115684" y="82450"/>
                    <a:pt x="124817" y="84860"/>
                  </a:cubicBezTo>
                  <a:lnTo>
                    <a:pt x="124817" y="23974"/>
                  </a:lnTo>
                  <a:lnTo>
                    <a:pt x="91583" y="20042"/>
                  </a:lnTo>
                  <a:lnTo>
                    <a:pt x="91583" y="6089"/>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7" y="270310"/>
                    <a:pt x="71414" y="270310"/>
                  </a:cubicBezTo>
                  <a:cubicBezTo>
                    <a:pt x="58349" y="270564"/>
                    <a:pt x="46426" y="267265"/>
                    <a:pt x="35517" y="260796"/>
                  </a:cubicBezTo>
                  <a:close/>
                  <a:moveTo>
                    <a:pt x="108200" y="241642"/>
                  </a:moveTo>
                  <a:cubicBezTo>
                    <a:pt x="115557" y="237837"/>
                    <a:pt x="121138" y="233397"/>
                    <a:pt x="124817" y="228450"/>
                  </a:cubicBezTo>
                  <a:lnTo>
                    <a:pt x="124817" y="109215"/>
                  </a:lnTo>
                  <a:cubicBezTo>
                    <a:pt x="123041" y="106551"/>
                    <a:pt x="118982" y="104268"/>
                    <a:pt x="112639" y="102238"/>
                  </a:cubicBezTo>
                  <a:cubicBezTo>
                    <a:pt x="106297" y="100209"/>
                    <a:pt x="99448" y="99194"/>
                    <a:pt x="92217" y="99194"/>
                  </a:cubicBezTo>
                  <a:cubicBezTo>
                    <a:pt x="75220" y="99194"/>
                    <a:pt x="61774" y="105663"/>
                    <a:pt x="51626" y="118601"/>
                  </a:cubicBezTo>
                  <a:cubicBezTo>
                    <a:pt x="41479" y="131540"/>
                    <a:pt x="36532" y="151455"/>
                    <a:pt x="36532" y="178346"/>
                  </a:cubicBezTo>
                  <a:cubicBezTo>
                    <a:pt x="36532" y="201813"/>
                    <a:pt x="40971" y="219191"/>
                    <a:pt x="49851" y="230480"/>
                  </a:cubicBezTo>
                  <a:cubicBezTo>
                    <a:pt x="58730" y="241769"/>
                    <a:pt x="70273" y="247477"/>
                    <a:pt x="84353" y="247477"/>
                  </a:cubicBezTo>
                  <a:cubicBezTo>
                    <a:pt x="92851" y="247351"/>
                    <a:pt x="100843" y="245448"/>
                    <a:pt x="108200" y="24164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29">
              <a:extLst>
                <a:ext uri="{FF2B5EF4-FFF2-40B4-BE49-F238E27FC236}">
                  <a16:creationId xmlns:a16="http://schemas.microsoft.com/office/drawing/2014/main" id="{92F402B5-0830-7DCD-29FF-2B35BA58C215}"/>
                </a:ext>
              </a:extLst>
            </p:cNvPr>
            <p:cNvSpPr/>
            <p:nvPr/>
          </p:nvSpPr>
          <p:spPr>
            <a:xfrm>
              <a:off x="22200643"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771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771"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0">
              <a:extLst>
                <a:ext uri="{FF2B5EF4-FFF2-40B4-BE49-F238E27FC236}">
                  <a16:creationId xmlns:a16="http://schemas.microsoft.com/office/drawing/2014/main" id="{B3AE7425-7544-B79D-39BD-B21C4CCC03A1}"/>
                </a:ext>
              </a:extLst>
            </p:cNvPr>
            <p:cNvSpPr/>
            <p:nvPr/>
          </p:nvSpPr>
          <p:spPr>
            <a:xfrm>
              <a:off x="19238400" y="1786804"/>
              <a:ext cx="318891" cy="242276"/>
            </a:xfrm>
            <a:custGeom>
              <a:avLst/>
              <a:gdLst>
                <a:gd name="connsiteX0" fmla="*/ 51500 w 318891"/>
                <a:gd name="connsiteY0" fmla="*/ 20295 h 242276"/>
                <a:gd name="connsiteX1" fmla="*/ 15983 w 318891"/>
                <a:gd name="connsiteY1" fmla="*/ 16363 h 242276"/>
                <a:gd name="connsiteX2" fmla="*/ 15983 w 318891"/>
                <a:gd name="connsiteY2" fmla="*/ 0 h 242276"/>
                <a:gd name="connsiteX3" fmla="*/ 102365 w 318891"/>
                <a:gd name="connsiteY3" fmla="*/ 0 h 242276"/>
                <a:gd name="connsiteX4" fmla="*/ 148283 w 318891"/>
                <a:gd name="connsiteY4" fmla="*/ 146635 h 242276"/>
                <a:gd name="connsiteX5" fmla="*/ 159065 w 318891"/>
                <a:gd name="connsiteY5" fmla="*/ 187986 h 242276"/>
                <a:gd name="connsiteX6" fmla="*/ 168833 w 318891"/>
                <a:gd name="connsiteY6" fmla="*/ 146635 h 242276"/>
                <a:gd name="connsiteX7" fmla="*/ 214497 w 318891"/>
                <a:gd name="connsiteY7" fmla="*/ 0 h 242276"/>
                <a:gd name="connsiteX8" fmla="*/ 300245 w 318891"/>
                <a:gd name="connsiteY8" fmla="*/ 0 h 242276"/>
                <a:gd name="connsiteX9" fmla="*/ 300245 w 318891"/>
                <a:gd name="connsiteY9" fmla="*/ 16363 h 242276"/>
                <a:gd name="connsiteX10" fmla="*/ 264348 w 318891"/>
                <a:gd name="connsiteY10" fmla="*/ 20295 h 242276"/>
                <a:gd name="connsiteX11" fmla="*/ 290478 w 318891"/>
                <a:gd name="connsiteY11" fmla="*/ 222742 h 242276"/>
                <a:gd name="connsiteX12" fmla="*/ 318892 w 318891"/>
                <a:gd name="connsiteY12" fmla="*/ 226294 h 242276"/>
                <a:gd name="connsiteX13" fmla="*/ 318892 w 318891"/>
                <a:gd name="connsiteY13" fmla="*/ 242277 h 242276"/>
                <a:gd name="connsiteX14" fmla="*/ 225026 w 318891"/>
                <a:gd name="connsiteY14" fmla="*/ 242277 h 242276"/>
                <a:gd name="connsiteX15" fmla="*/ 225026 w 318891"/>
                <a:gd name="connsiteY15" fmla="*/ 226294 h 242276"/>
                <a:gd name="connsiteX16" fmla="*/ 254708 w 318891"/>
                <a:gd name="connsiteY16" fmla="*/ 222996 h 242276"/>
                <a:gd name="connsiteX17" fmla="*/ 239993 w 318891"/>
                <a:gd name="connsiteY17" fmla="*/ 76615 h 242276"/>
                <a:gd name="connsiteX18" fmla="*/ 233144 w 318891"/>
                <a:gd name="connsiteY18" fmla="*/ 13699 h 242276"/>
                <a:gd name="connsiteX19" fmla="*/ 219444 w 318891"/>
                <a:gd name="connsiteY19" fmla="*/ 60633 h 242276"/>
                <a:gd name="connsiteX20" fmla="*/ 164900 w 318891"/>
                <a:gd name="connsiteY20" fmla="*/ 231114 h 242276"/>
                <a:gd name="connsiteX21" fmla="*/ 143717 w 318891"/>
                <a:gd name="connsiteY21" fmla="*/ 231114 h 242276"/>
                <a:gd name="connsiteX22" fmla="*/ 90949 w 318891"/>
                <a:gd name="connsiteY22" fmla="*/ 74966 h 242276"/>
                <a:gd name="connsiteX23" fmla="*/ 71668 w 318891"/>
                <a:gd name="connsiteY23" fmla="*/ 13319 h 242276"/>
                <a:gd name="connsiteX24" fmla="*/ 65833 w 318891"/>
                <a:gd name="connsiteY24" fmla="*/ 76488 h 242276"/>
                <a:gd name="connsiteX25" fmla="*/ 52768 w 318891"/>
                <a:gd name="connsiteY25" fmla="*/ 222996 h 242276"/>
                <a:gd name="connsiteX26" fmla="*/ 84987 w 318891"/>
                <a:gd name="connsiteY26" fmla="*/ 226294 h 242276"/>
                <a:gd name="connsiteX27" fmla="*/ 84987 w 318891"/>
                <a:gd name="connsiteY27" fmla="*/ 242277 h 242276"/>
                <a:gd name="connsiteX28" fmla="*/ 0 w 318891"/>
                <a:gd name="connsiteY28" fmla="*/ 242277 h 242276"/>
                <a:gd name="connsiteX29" fmla="*/ 0 w 318891"/>
                <a:gd name="connsiteY29" fmla="*/ 226294 h 242276"/>
                <a:gd name="connsiteX30" fmla="*/ 27653 w 318891"/>
                <a:gd name="connsiteY30" fmla="*/ 222996 h 242276"/>
                <a:gd name="connsiteX31" fmla="*/ 51500 w 318891"/>
                <a:gd name="connsiteY31"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276">
                  <a:moveTo>
                    <a:pt x="51500" y="20295"/>
                  </a:moveTo>
                  <a:lnTo>
                    <a:pt x="15983" y="16363"/>
                  </a:lnTo>
                  <a:lnTo>
                    <a:pt x="15983" y="0"/>
                  </a:lnTo>
                  <a:lnTo>
                    <a:pt x="102365" y="0"/>
                  </a:lnTo>
                  <a:lnTo>
                    <a:pt x="148283" y="146635"/>
                  </a:lnTo>
                  <a:lnTo>
                    <a:pt x="159065" y="187986"/>
                  </a:lnTo>
                  <a:lnTo>
                    <a:pt x="168833" y="146635"/>
                  </a:lnTo>
                  <a:lnTo>
                    <a:pt x="214497" y="0"/>
                  </a:lnTo>
                  <a:lnTo>
                    <a:pt x="300245" y="0"/>
                  </a:lnTo>
                  <a:lnTo>
                    <a:pt x="300245" y="16363"/>
                  </a:lnTo>
                  <a:lnTo>
                    <a:pt x="264348" y="20295"/>
                  </a:lnTo>
                  <a:lnTo>
                    <a:pt x="290478" y="222742"/>
                  </a:lnTo>
                  <a:lnTo>
                    <a:pt x="318892" y="226294"/>
                  </a:lnTo>
                  <a:lnTo>
                    <a:pt x="318892" y="242277"/>
                  </a:lnTo>
                  <a:lnTo>
                    <a:pt x="225026" y="242277"/>
                  </a:lnTo>
                  <a:lnTo>
                    <a:pt x="225026" y="226294"/>
                  </a:lnTo>
                  <a:lnTo>
                    <a:pt x="254708" y="222996"/>
                  </a:lnTo>
                  <a:lnTo>
                    <a:pt x="239993" y="76615"/>
                  </a:lnTo>
                  <a:lnTo>
                    <a:pt x="233144" y="13699"/>
                  </a:lnTo>
                  <a:lnTo>
                    <a:pt x="219444" y="60633"/>
                  </a:lnTo>
                  <a:lnTo>
                    <a:pt x="164900" y="231114"/>
                  </a:lnTo>
                  <a:lnTo>
                    <a:pt x="143717" y="231114"/>
                  </a:lnTo>
                  <a:lnTo>
                    <a:pt x="90949" y="74966"/>
                  </a:lnTo>
                  <a:lnTo>
                    <a:pt x="71668" y="13319"/>
                  </a:lnTo>
                  <a:lnTo>
                    <a:pt x="65833" y="76488"/>
                  </a:lnTo>
                  <a:lnTo>
                    <a:pt x="52768" y="222996"/>
                  </a:lnTo>
                  <a:lnTo>
                    <a:pt x="84987" y="226294"/>
                  </a:lnTo>
                  <a:lnTo>
                    <a:pt x="84987" y="242277"/>
                  </a:lnTo>
                  <a:lnTo>
                    <a:pt x="0" y="242277"/>
                  </a:lnTo>
                  <a:lnTo>
                    <a:pt x="0" y="226294"/>
                  </a:lnTo>
                  <a:lnTo>
                    <a:pt x="27653" y="222996"/>
                  </a:lnTo>
                  <a:lnTo>
                    <a:pt x="5150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1">
              <a:extLst>
                <a:ext uri="{FF2B5EF4-FFF2-40B4-BE49-F238E27FC236}">
                  <a16:creationId xmlns:a16="http://schemas.microsoft.com/office/drawing/2014/main" id="{588AC752-6E19-E240-5870-51B07F4687CE}"/>
                </a:ext>
              </a:extLst>
            </p:cNvPr>
            <p:cNvSpPr/>
            <p:nvPr/>
          </p:nvSpPr>
          <p:spPr>
            <a:xfrm>
              <a:off x="19573781" y="1843251"/>
              <a:ext cx="168452" cy="189381"/>
            </a:xfrm>
            <a:custGeom>
              <a:avLst/>
              <a:gdLst>
                <a:gd name="connsiteX0" fmla="*/ 12050 w 168452"/>
                <a:gd name="connsiteY0" fmla="*/ 44016 h 189381"/>
                <a:gd name="connsiteX1" fmla="*/ 43762 w 168452"/>
                <a:gd name="connsiteY1" fmla="*/ 11289 h 189381"/>
                <a:gd name="connsiteX2" fmla="*/ 86002 w 168452"/>
                <a:gd name="connsiteY2" fmla="*/ 0 h 189381"/>
                <a:gd name="connsiteX3" fmla="*/ 147776 w 168452"/>
                <a:gd name="connsiteY3" fmla="*/ 26130 h 189381"/>
                <a:gd name="connsiteX4" fmla="*/ 168452 w 168452"/>
                <a:gd name="connsiteY4" fmla="*/ 94627 h 189381"/>
                <a:gd name="connsiteX5" fmla="*/ 156402 w 168452"/>
                <a:gd name="connsiteY5" fmla="*/ 145747 h 189381"/>
                <a:gd name="connsiteX6" fmla="*/ 124690 w 168452"/>
                <a:gd name="connsiteY6" fmla="*/ 178346 h 189381"/>
                <a:gd name="connsiteX7" fmla="*/ 82450 w 168452"/>
                <a:gd name="connsiteY7" fmla="*/ 189382 h 189381"/>
                <a:gd name="connsiteX8" fmla="*/ 20676 w 168452"/>
                <a:gd name="connsiteY8" fmla="*/ 163251 h 189381"/>
                <a:gd name="connsiteX9" fmla="*/ 0 w 168452"/>
                <a:gd name="connsiteY9" fmla="*/ 94754 h 189381"/>
                <a:gd name="connsiteX10" fmla="*/ 12050 w 168452"/>
                <a:gd name="connsiteY10" fmla="*/ 44016 h 189381"/>
                <a:gd name="connsiteX11" fmla="*/ 118982 w 168452"/>
                <a:gd name="connsiteY11" fmla="*/ 152216 h 189381"/>
                <a:gd name="connsiteX12" fmla="*/ 131032 w 168452"/>
                <a:gd name="connsiteY12" fmla="*/ 97164 h 189381"/>
                <a:gd name="connsiteX13" fmla="*/ 119997 w 168452"/>
                <a:gd name="connsiteY13" fmla="*/ 39830 h 189381"/>
                <a:gd name="connsiteX14" fmla="*/ 84480 w 168452"/>
                <a:gd name="connsiteY14" fmla="*/ 18646 h 189381"/>
                <a:gd name="connsiteX15" fmla="*/ 49724 w 168452"/>
                <a:gd name="connsiteY15" fmla="*/ 37166 h 189381"/>
                <a:gd name="connsiteX16" fmla="*/ 37547 w 168452"/>
                <a:gd name="connsiteY16" fmla="*/ 92217 h 189381"/>
                <a:gd name="connsiteX17" fmla="*/ 48963 w 168452"/>
                <a:gd name="connsiteY17" fmla="*/ 149552 h 189381"/>
                <a:gd name="connsiteX18" fmla="*/ 84480 w 168452"/>
                <a:gd name="connsiteY18" fmla="*/ 170735 h 189381"/>
                <a:gd name="connsiteX19" fmla="*/ 118982 w 168452"/>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2" h="189381">
                  <a:moveTo>
                    <a:pt x="12050" y="44016"/>
                  </a:moveTo>
                  <a:cubicBezTo>
                    <a:pt x="20042" y="29682"/>
                    <a:pt x="30697" y="18773"/>
                    <a:pt x="43762" y="11289"/>
                  </a:cubicBezTo>
                  <a:cubicBezTo>
                    <a:pt x="56827" y="3805"/>
                    <a:pt x="71034" y="0"/>
                    <a:pt x="86002" y="0"/>
                  </a:cubicBezTo>
                  <a:cubicBezTo>
                    <a:pt x="113401" y="0"/>
                    <a:pt x="133950" y="8752"/>
                    <a:pt x="147776" y="26130"/>
                  </a:cubicBezTo>
                  <a:cubicBezTo>
                    <a:pt x="161602" y="43508"/>
                    <a:pt x="168452" y="66341"/>
                    <a:pt x="168452" y="94627"/>
                  </a:cubicBezTo>
                  <a:cubicBezTo>
                    <a:pt x="168452" y="114416"/>
                    <a:pt x="164393" y="131413"/>
                    <a:pt x="156402" y="145747"/>
                  </a:cubicBezTo>
                  <a:cubicBezTo>
                    <a:pt x="148410" y="160080"/>
                    <a:pt x="137755" y="170989"/>
                    <a:pt x="124690" y="178346"/>
                  </a:cubicBezTo>
                  <a:cubicBezTo>
                    <a:pt x="111498" y="185703"/>
                    <a:pt x="97418" y="189382"/>
                    <a:pt x="82450" y="189382"/>
                  </a:cubicBezTo>
                  <a:cubicBezTo>
                    <a:pt x="55051" y="189382"/>
                    <a:pt x="34502" y="180629"/>
                    <a:pt x="20676" y="163251"/>
                  </a:cubicBezTo>
                  <a:cubicBezTo>
                    <a:pt x="6850" y="145873"/>
                    <a:pt x="0" y="123041"/>
                    <a:pt x="0" y="94754"/>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40" y="25750"/>
                    <a:pt x="100716" y="18646"/>
                    <a:pt x="84480" y="18646"/>
                  </a:cubicBezTo>
                  <a:cubicBezTo>
                    <a:pt x="69512" y="18646"/>
                    <a:pt x="57969" y="24862"/>
                    <a:pt x="49724" y="37166"/>
                  </a:cubicBezTo>
                  <a:cubicBezTo>
                    <a:pt x="41606" y="49597"/>
                    <a:pt x="37547" y="67863"/>
                    <a:pt x="37547" y="92217"/>
                  </a:cubicBezTo>
                  <a:cubicBezTo>
                    <a:pt x="37547" y="116318"/>
                    <a:pt x="41352" y="135472"/>
                    <a:pt x="48963" y="149552"/>
                  </a:cubicBezTo>
                  <a:cubicBezTo>
                    <a:pt x="56573" y="163632"/>
                    <a:pt x="68370" y="170735"/>
                    <a:pt x="84480" y="170735"/>
                  </a:cubicBezTo>
                  <a:cubicBezTo>
                    <a:pt x="99448" y="170735"/>
                    <a:pt x="110864"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2">
              <a:extLst>
                <a:ext uri="{FF2B5EF4-FFF2-40B4-BE49-F238E27FC236}">
                  <a16:creationId xmlns:a16="http://schemas.microsoft.com/office/drawing/2014/main" id="{4882D89E-5017-38E7-491A-CFD1F4E6C994}"/>
                </a:ext>
              </a:extLst>
            </p:cNvPr>
            <p:cNvSpPr/>
            <p:nvPr/>
          </p:nvSpPr>
          <p:spPr>
            <a:xfrm>
              <a:off x="19767983" y="1843885"/>
              <a:ext cx="196865" cy="185068"/>
            </a:xfrm>
            <a:custGeom>
              <a:avLst/>
              <a:gdLst>
                <a:gd name="connsiteX0" fmla="*/ 23467 w 196865"/>
                <a:gd name="connsiteY0" fmla="*/ 29302 h 185068"/>
                <a:gd name="connsiteX1" fmla="*/ 0 w 196865"/>
                <a:gd name="connsiteY1" fmla="*/ 23467 h 185068"/>
                <a:gd name="connsiteX2" fmla="*/ 0 w 196865"/>
                <a:gd name="connsiteY2" fmla="*/ 5835 h 185068"/>
                <a:gd name="connsiteX3" fmla="*/ 46553 w 196865"/>
                <a:gd name="connsiteY3" fmla="*/ 0 h 185068"/>
                <a:gd name="connsiteX4" fmla="*/ 47567 w 196865"/>
                <a:gd name="connsiteY4" fmla="*/ 0 h 185068"/>
                <a:gd name="connsiteX5" fmla="*/ 54417 w 196865"/>
                <a:gd name="connsiteY5" fmla="*/ 5835 h 185068"/>
                <a:gd name="connsiteX6" fmla="*/ 54417 w 196865"/>
                <a:gd name="connsiteY6" fmla="*/ 19534 h 185068"/>
                <a:gd name="connsiteX7" fmla="*/ 54037 w 196865"/>
                <a:gd name="connsiteY7" fmla="*/ 27399 h 185068"/>
                <a:gd name="connsiteX8" fmla="*/ 84987 w 196865"/>
                <a:gd name="connsiteY8" fmla="*/ 8499 h 185068"/>
                <a:gd name="connsiteX9" fmla="*/ 121773 w 196865"/>
                <a:gd name="connsiteY9" fmla="*/ 0 h 185068"/>
                <a:gd name="connsiteX10" fmla="*/ 153611 w 196865"/>
                <a:gd name="connsiteY10" fmla="*/ 7865 h 185068"/>
                <a:gd name="connsiteX11" fmla="*/ 169467 w 196865"/>
                <a:gd name="connsiteY11" fmla="*/ 31838 h 185068"/>
                <a:gd name="connsiteX12" fmla="*/ 174033 w 196865"/>
                <a:gd name="connsiteY12" fmla="*/ 75347 h 185068"/>
                <a:gd name="connsiteX13" fmla="*/ 174033 w 196865"/>
                <a:gd name="connsiteY13" fmla="*/ 166549 h 185068"/>
                <a:gd name="connsiteX14" fmla="*/ 196866 w 196865"/>
                <a:gd name="connsiteY14" fmla="*/ 168833 h 185068"/>
                <a:gd name="connsiteX15" fmla="*/ 196866 w 196865"/>
                <a:gd name="connsiteY15" fmla="*/ 185069 h 185068"/>
                <a:gd name="connsiteX16" fmla="*/ 119616 w 196865"/>
                <a:gd name="connsiteY16" fmla="*/ 185069 h 185068"/>
                <a:gd name="connsiteX17" fmla="*/ 119616 w 196865"/>
                <a:gd name="connsiteY17" fmla="*/ 169086 h 185068"/>
                <a:gd name="connsiteX18" fmla="*/ 139785 w 196865"/>
                <a:gd name="connsiteY18" fmla="*/ 166423 h 185068"/>
                <a:gd name="connsiteX19" fmla="*/ 139785 w 196865"/>
                <a:gd name="connsiteY19" fmla="*/ 74839 h 185068"/>
                <a:gd name="connsiteX20" fmla="*/ 137121 w 196865"/>
                <a:gd name="connsiteY20" fmla="*/ 44650 h 185068"/>
                <a:gd name="connsiteX21" fmla="*/ 127354 w 196865"/>
                <a:gd name="connsiteY21" fmla="*/ 28414 h 185068"/>
                <a:gd name="connsiteX22" fmla="*/ 106551 w 196865"/>
                <a:gd name="connsiteY22" fmla="*/ 23086 h 185068"/>
                <a:gd name="connsiteX23" fmla="*/ 81435 w 196865"/>
                <a:gd name="connsiteY23" fmla="*/ 28921 h 185068"/>
                <a:gd name="connsiteX24" fmla="*/ 57588 w 196865"/>
                <a:gd name="connsiteY24" fmla="*/ 42620 h 185068"/>
                <a:gd name="connsiteX25" fmla="*/ 57588 w 196865"/>
                <a:gd name="connsiteY25" fmla="*/ 166169 h 185068"/>
                <a:gd name="connsiteX26" fmla="*/ 79786 w 196865"/>
                <a:gd name="connsiteY26" fmla="*/ 169086 h 185068"/>
                <a:gd name="connsiteX27" fmla="*/ 79786 w 196865"/>
                <a:gd name="connsiteY27" fmla="*/ 185069 h 185068"/>
                <a:gd name="connsiteX28" fmla="*/ 2917 w 196865"/>
                <a:gd name="connsiteY28" fmla="*/ 185069 h 185068"/>
                <a:gd name="connsiteX29" fmla="*/ 2917 w 196865"/>
                <a:gd name="connsiteY29" fmla="*/ 169086 h 185068"/>
                <a:gd name="connsiteX30" fmla="*/ 23467 w 196865"/>
                <a:gd name="connsiteY30" fmla="*/ 166169 h 185068"/>
                <a:gd name="connsiteX31" fmla="*/ 23467 w 196865"/>
                <a:gd name="connsiteY31" fmla="*/ 29302 h 18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068">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7"/>
                    <a:pt x="169467" y="31838"/>
                  </a:cubicBezTo>
                  <a:cubicBezTo>
                    <a:pt x="172511" y="42620"/>
                    <a:pt x="174033" y="57081"/>
                    <a:pt x="174033" y="75347"/>
                  </a:cubicBezTo>
                  <a:lnTo>
                    <a:pt x="174033" y="166549"/>
                  </a:lnTo>
                  <a:lnTo>
                    <a:pt x="196866" y="168833"/>
                  </a:lnTo>
                  <a:lnTo>
                    <a:pt x="196866" y="185069"/>
                  </a:lnTo>
                  <a:lnTo>
                    <a:pt x="119616" y="185069"/>
                  </a:lnTo>
                  <a:lnTo>
                    <a:pt x="119616" y="169086"/>
                  </a:lnTo>
                  <a:lnTo>
                    <a:pt x="139785" y="166423"/>
                  </a:lnTo>
                  <a:lnTo>
                    <a:pt x="139785" y="74839"/>
                  </a:lnTo>
                  <a:cubicBezTo>
                    <a:pt x="139785" y="62028"/>
                    <a:pt x="138897" y="52007"/>
                    <a:pt x="137121" y="44650"/>
                  </a:cubicBezTo>
                  <a:cubicBezTo>
                    <a:pt x="135345" y="37420"/>
                    <a:pt x="132174" y="31965"/>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3">
              <a:extLst>
                <a:ext uri="{FF2B5EF4-FFF2-40B4-BE49-F238E27FC236}">
                  <a16:creationId xmlns:a16="http://schemas.microsoft.com/office/drawing/2014/main" id="{373A2279-A4AD-DDDC-D0F0-82A82F6A63EF}"/>
                </a:ext>
              </a:extLst>
            </p:cNvPr>
            <p:cNvSpPr/>
            <p:nvPr/>
          </p:nvSpPr>
          <p:spPr>
            <a:xfrm>
              <a:off x="19987301"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1" y="14714"/>
                    <a:pt x="63931" y="20803"/>
                  </a:cubicBezTo>
                  <a:cubicBezTo>
                    <a:pt x="63931" y="28160"/>
                    <a:pt x="61774" y="33995"/>
                    <a:pt x="57588" y="38434"/>
                  </a:cubicBezTo>
                  <a:cubicBezTo>
                    <a:pt x="53402" y="42747"/>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4">
              <a:extLst>
                <a:ext uri="{FF2B5EF4-FFF2-40B4-BE49-F238E27FC236}">
                  <a16:creationId xmlns:a16="http://schemas.microsoft.com/office/drawing/2014/main" id="{E162D8B5-6742-8DCE-E25D-A78DDF862A0C}"/>
                </a:ext>
              </a:extLst>
            </p:cNvPr>
            <p:cNvSpPr/>
            <p:nvPr/>
          </p:nvSpPr>
          <p:spPr>
            <a:xfrm>
              <a:off x="20092329" y="1801138"/>
              <a:ext cx="117459" cy="231241"/>
            </a:xfrm>
            <a:custGeom>
              <a:avLst/>
              <a:gdLst>
                <a:gd name="connsiteX0" fmla="*/ 32600 w 117459"/>
                <a:gd name="connsiteY0" fmla="*/ 222616 h 231241"/>
                <a:gd name="connsiteX1" fmla="*/ 23467 w 117459"/>
                <a:gd name="connsiteY1" fmla="*/ 193568 h 231241"/>
                <a:gd name="connsiteX2" fmla="*/ 23467 w 117459"/>
                <a:gd name="connsiteY2" fmla="*/ 68370 h 231241"/>
                <a:gd name="connsiteX3" fmla="*/ 0 w 117459"/>
                <a:gd name="connsiteY3" fmla="*/ 68370 h 231241"/>
                <a:gd name="connsiteX4" fmla="*/ 0 w 117459"/>
                <a:gd name="connsiteY4" fmla="*/ 53783 h 231241"/>
                <a:gd name="connsiteX5" fmla="*/ 9133 w 117459"/>
                <a:gd name="connsiteY5" fmla="*/ 51500 h 231241"/>
                <a:gd name="connsiteX6" fmla="*/ 19281 w 117459"/>
                <a:gd name="connsiteY6" fmla="*/ 47948 h 231241"/>
                <a:gd name="connsiteX7" fmla="*/ 27399 w 117459"/>
                <a:gd name="connsiteY7" fmla="*/ 36278 h 231241"/>
                <a:gd name="connsiteX8" fmla="*/ 33614 w 117459"/>
                <a:gd name="connsiteY8" fmla="*/ 16363 h 231241"/>
                <a:gd name="connsiteX9" fmla="*/ 37800 w 117459"/>
                <a:gd name="connsiteY9" fmla="*/ 0 h 231241"/>
                <a:gd name="connsiteX10" fmla="*/ 57081 w 117459"/>
                <a:gd name="connsiteY10" fmla="*/ 0 h 231241"/>
                <a:gd name="connsiteX11" fmla="*/ 57715 w 117459"/>
                <a:gd name="connsiteY11" fmla="*/ 46933 h 231241"/>
                <a:gd name="connsiteX12" fmla="*/ 112132 w 117459"/>
                <a:gd name="connsiteY12" fmla="*/ 46933 h 231241"/>
                <a:gd name="connsiteX13" fmla="*/ 112132 w 117459"/>
                <a:gd name="connsiteY13" fmla="*/ 68497 h 231241"/>
                <a:gd name="connsiteX14" fmla="*/ 57715 w 117459"/>
                <a:gd name="connsiteY14" fmla="*/ 68497 h 231241"/>
                <a:gd name="connsiteX15" fmla="*/ 57715 w 117459"/>
                <a:gd name="connsiteY15" fmla="*/ 168579 h 231241"/>
                <a:gd name="connsiteX16" fmla="*/ 58857 w 117459"/>
                <a:gd name="connsiteY16" fmla="*/ 194709 h 231241"/>
                <a:gd name="connsiteX17" fmla="*/ 63804 w 117459"/>
                <a:gd name="connsiteY17" fmla="*/ 204476 h 231241"/>
                <a:gd name="connsiteX18" fmla="*/ 76615 w 117459"/>
                <a:gd name="connsiteY18" fmla="*/ 206760 h 231241"/>
                <a:gd name="connsiteX19" fmla="*/ 96023 w 117459"/>
                <a:gd name="connsiteY19" fmla="*/ 204476 h 231241"/>
                <a:gd name="connsiteX20" fmla="*/ 112513 w 117459"/>
                <a:gd name="connsiteY20" fmla="*/ 199529 h 231241"/>
                <a:gd name="connsiteX21" fmla="*/ 117460 w 117459"/>
                <a:gd name="connsiteY21" fmla="*/ 214244 h 231241"/>
                <a:gd name="connsiteX22" fmla="*/ 92217 w 117459"/>
                <a:gd name="connsiteY22" fmla="*/ 225660 h 231241"/>
                <a:gd name="connsiteX23" fmla="*/ 60379 w 117459"/>
                <a:gd name="connsiteY23" fmla="*/ 231241 h 231241"/>
                <a:gd name="connsiteX24" fmla="*/ 32600 w 117459"/>
                <a:gd name="connsiteY24" fmla="*/ 222616 h 23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459" h="231241">
                  <a:moveTo>
                    <a:pt x="32600" y="222616"/>
                  </a:moveTo>
                  <a:cubicBezTo>
                    <a:pt x="26511" y="216907"/>
                    <a:pt x="23467" y="207267"/>
                    <a:pt x="23467" y="193568"/>
                  </a:cubicBezTo>
                  <a:lnTo>
                    <a:pt x="23467" y="68370"/>
                  </a:lnTo>
                  <a:lnTo>
                    <a:pt x="0" y="68370"/>
                  </a:lnTo>
                  <a:lnTo>
                    <a:pt x="0" y="53783"/>
                  </a:lnTo>
                  <a:cubicBezTo>
                    <a:pt x="1015" y="53529"/>
                    <a:pt x="4186" y="52768"/>
                    <a:pt x="9133" y="51500"/>
                  </a:cubicBezTo>
                  <a:cubicBezTo>
                    <a:pt x="14080" y="50231"/>
                    <a:pt x="17505" y="48963"/>
                    <a:pt x="19281" y="47948"/>
                  </a:cubicBezTo>
                  <a:cubicBezTo>
                    <a:pt x="22706" y="46045"/>
                    <a:pt x="25496" y="42113"/>
                    <a:pt x="27399" y="36278"/>
                  </a:cubicBezTo>
                  <a:cubicBezTo>
                    <a:pt x="29175" y="32092"/>
                    <a:pt x="31204" y="25496"/>
                    <a:pt x="33614" y="16363"/>
                  </a:cubicBezTo>
                  <a:cubicBezTo>
                    <a:pt x="36024" y="7230"/>
                    <a:pt x="37420" y="1776"/>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0" y="201305"/>
                    <a:pt x="112513" y="199529"/>
                  </a:cubicBezTo>
                  <a:lnTo>
                    <a:pt x="117460" y="214244"/>
                  </a:lnTo>
                  <a:cubicBezTo>
                    <a:pt x="112259" y="218176"/>
                    <a:pt x="103760" y="221981"/>
                    <a:pt x="92217" y="225660"/>
                  </a:cubicBezTo>
                  <a:cubicBezTo>
                    <a:pt x="80547" y="229338"/>
                    <a:pt x="70019" y="231241"/>
                    <a:pt x="60379" y="231241"/>
                  </a:cubicBezTo>
                  <a:cubicBezTo>
                    <a:pt x="47821"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5">
              <a:extLst>
                <a:ext uri="{FF2B5EF4-FFF2-40B4-BE49-F238E27FC236}">
                  <a16:creationId xmlns:a16="http://schemas.microsoft.com/office/drawing/2014/main" id="{ABA77AC9-86D9-E7F7-0E47-BA76661E00DA}"/>
                </a:ext>
              </a:extLst>
            </p:cNvPr>
            <p:cNvSpPr/>
            <p:nvPr/>
          </p:nvSpPr>
          <p:spPr>
            <a:xfrm>
              <a:off x="20229574" y="1843251"/>
              <a:ext cx="168454" cy="189381"/>
            </a:xfrm>
            <a:custGeom>
              <a:avLst/>
              <a:gdLst>
                <a:gd name="connsiteX0" fmla="*/ 11926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1926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1926" y="44016"/>
                  </a:moveTo>
                  <a:cubicBezTo>
                    <a:pt x="19918" y="29682"/>
                    <a:pt x="30573" y="18773"/>
                    <a:pt x="43765" y="11289"/>
                  </a:cubicBezTo>
                  <a:cubicBezTo>
                    <a:pt x="56957" y="3805"/>
                    <a:pt x="70910"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49"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6">
              <a:extLst>
                <a:ext uri="{FF2B5EF4-FFF2-40B4-BE49-F238E27FC236}">
                  <a16:creationId xmlns:a16="http://schemas.microsoft.com/office/drawing/2014/main" id="{4E516EFA-0895-5896-FF08-12E792E55519}"/>
                </a:ext>
              </a:extLst>
            </p:cNvPr>
            <p:cNvSpPr/>
            <p:nvPr/>
          </p:nvSpPr>
          <p:spPr>
            <a:xfrm>
              <a:off x="20428346"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1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537"/>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1"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7">
              <a:extLst>
                <a:ext uri="{FF2B5EF4-FFF2-40B4-BE49-F238E27FC236}">
                  <a16:creationId xmlns:a16="http://schemas.microsoft.com/office/drawing/2014/main" id="{ABC2CED7-FAAC-1BE4-D7AA-BE97CC4A7B39}"/>
                </a:ext>
              </a:extLst>
            </p:cNvPr>
            <p:cNvSpPr/>
            <p:nvPr/>
          </p:nvSpPr>
          <p:spPr>
            <a:xfrm>
              <a:off x="20575995"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2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2" y="38434"/>
                  </a:cubicBezTo>
                  <a:cubicBezTo>
                    <a:pt x="53276"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38">
              <a:extLst>
                <a:ext uri="{FF2B5EF4-FFF2-40B4-BE49-F238E27FC236}">
                  <a16:creationId xmlns:a16="http://schemas.microsoft.com/office/drawing/2014/main" id="{A631DF85-5229-CFAB-84A6-F0A194E83CA7}"/>
                </a:ext>
              </a:extLst>
            </p:cNvPr>
            <p:cNvSpPr/>
            <p:nvPr/>
          </p:nvSpPr>
          <p:spPr>
            <a:xfrm>
              <a:off x="20680516" y="1848198"/>
              <a:ext cx="159065" cy="180756"/>
            </a:xfrm>
            <a:custGeom>
              <a:avLst/>
              <a:gdLst>
                <a:gd name="connsiteX0" fmla="*/ 37800 w 159065"/>
                <a:gd name="connsiteY0" fmla="*/ 20803 h 180756"/>
                <a:gd name="connsiteX1" fmla="*/ 31965 w 159065"/>
                <a:gd name="connsiteY1" fmla="*/ 51753 h 180756"/>
                <a:gd name="connsiteX2" fmla="*/ 12050 w 159065"/>
                <a:gd name="connsiteY2" fmla="*/ 51753 h 180756"/>
                <a:gd name="connsiteX3" fmla="*/ 12050 w 159065"/>
                <a:gd name="connsiteY3" fmla="*/ 0 h 180756"/>
                <a:gd name="connsiteX4" fmla="*/ 150567 w 159065"/>
                <a:gd name="connsiteY4" fmla="*/ 0 h 180756"/>
                <a:gd name="connsiteX5" fmla="*/ 157036 w 159065"/>
                <a:gd name="connsiteY5" fmla="*/ 13953 h 180756"/>
                <a:gd name="connsiteX6" fmla="*/ 61267 w 159065"/>
                <a:gd name="connsiteY6" fmla="*/ 142322 h 180756"/>
                <a:gd name="connsiteX7" fmla="*/ 38815 w 159065"/>
                <a:gd name="connsiteY7" fmla="*/ 162490 h 180756"/>
                <a:gd name="connsiteX8" fmla="*/ 126466 w 159065"/>
                <a:gd name="connsiteY8" fmla="*/ 159573 h 180756"/>
                <a:gd name="connsiteX9" fmla="*/ 140165 w 159065"/>
                <a:gd name="connsiteY9" fmla="*/ 123041 h 180756"/>
                <a:gd name="connsiteX10" fmla="*/ 159065 w 159065"/>
                <a:gd name="connsiteY10" fmla="*/ 125324 h 180756"/>
                <a:gd name="connsiteX11" fmla="*/ 153230 w 159065"/>
                <a:gd name="connsiteY11" fmla="*/ 180756 h 180756"/>
                <a:gd name="connsiteX12" fmla="*/ 6850 w 159065"/>
                <a:gd name="connsiteY12" fmla="*/ 180756 h 180756"/>
                <a:gd name="connsiteX13" fmla="*/ 0 w 159065"/>
                <a:gd name="connsiteY13" fmla="*/ 166423 h 180756"/>
                <a:gd name="connsiteX14" fmla="*/ 97418 w 159065"/>
                <a:gd name="connsiteY14" fmla="*/ 39322 h 180756"/>
                <a:gd name="connsiteX15" fmla="*/ 118982 w 159065"/>
                <a:gd name="connsiteY15" fmla="*/ 18520 h 180756"/>
                <a:gd name="connsiteX16" fmla="*/ 37800 w 159065"/>
                <a:gd name="connsiteY16" fmla="*/ 20803 h 18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9065" h="180756">
                  <a:moveTo>
                    <a:pt x="37800" y="20803"/>
                  </a:moveTo>
                  <a:lnTo>
                    <a:pt x="31965" y="51753"/>
                  </a:lnTo>
                  <a:lnTo>
                    <a:pt x="12050" y="51753"/>
                  </a:lnTo>
                  <a:lnTo>
                    <a:pt x="12050" y="0"/>
                  </a:lnTo>
                  <a:lnTo>
                    <a:pt x="150567" y="0"/>
                  </a:lnTo>
                  <a:lnTo>
                    <a:pt x="157036" y="13953"/>
                  </a:lnTo>
                  <a:lnTo>
                    <a:pt x="61267" y="142322"/>
                  </a:lnTo>
                  <a:lnTo>
                    <a:pt x="38815" y="162490"/>
                  </a:lnTo>
                  <a:lnTo>
                    <a:pt x="126466" y="159573"/>
                  </a:lnTo>
                  <a:lnTo>
                    <a:pt x="140165" y="123041"/>
                  </a:lnTo>
                  <a:lnTo>
                    <a:pt x="159065" y="125324"/>
                  </a:lnTo>
                  <a:lnTo>
                    <a:pt x="153230" y="180756"/>
                  </a:lnTo>
                  <a:lnTo>
                    <a:pt x="6850" y="180756"/>
                  </a:lnTo>
                  <a:lnTo>
                    <a:pt x="0" y="166423"/>
                  </a:lnTo>
                  <a:lnTo>
                    <a:pt x="97418" y="39322"/>
                  </a:lnTo>
                  <a:lnTo>
                    <a:pt x="118982" y="18520"/>
                  </a:lnTo>
                  <a:lnTo>
                    <a:pt x="37800" y="20803"/>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39">
              <a:extLst>
                <a:ext uri="{FF2B5EF4-FFF2-40B4-BE49-F238E27FC236}">
                  <a16:creationId xmlns:a16="http://schemas.microsoft.com/office/drawing/2014/main" id="{94B51990-B35C-D223-FA5C-DCB0ED07C21C}"/>
                </a:ext>
              </a:extLst>
            </p:cNvPr>
            <p:cNvSpPr/>
            <p:nvPr/>
          </p:nvSpPr>
          <p:spPr>
            <a:xfrm>
              <a:off x="20865712" y="1844139"/>
              <a:ext cx="160207" cy="188493"/>
            </a:xfrm>
            <a:custGeom>
              <a:avLst/>
              <a:gdLst>
                <a:gd name="connsiteX0" fmla="*/ 30951 w 160207"/>
                <a:gd name="connsiteY0" fmla="*/ 90822 h 188493"/>
                <a:gd name="connsiteX1" fmla="*/ 108581 w 160207"/>
                <a:gd name="connsiteY1" fmla="*/ 75347 h 188493"/>
                <a:gd name="connsiteX2" fmla="*/ 108581 w 160207"/>
                <a:gd name="connsiteY2" fmla="*/ 66214 h 188493"/>
                <a:gd name="connsiteX3" fmla="*/ 105283 w 160207"/>
                <a:gd name="connsiteY3" fmla="*/ 42113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184 h 188493"/>
                <a:gd name="connsiteX15" fmla="*/ 140926 w 160207"/>
                <a:gd name="connsiteY15" fmla="*/ 168833 h 188493"/>
                <a:gd name="connsiteX16" fmla="*/ 160207 w 160207"/>
                <a:gd name="connsiteY16" fmla="*/ 168833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822 h 188493"/>
                <a:gd name="connsiteX28" fmla="*/ 88285 w 160207"/>
                <a:gd name="connsiteY28" fmla="*/ 161095 h 188493"/>
                <a:gd name="connsiteX29" fmla="*/ 108454 w 160207"/>
                <a:gd name="connsiteY29" fmla="*/ 148664 h 188493"/>
                <a:gd name="connsiteX30" fmla="*/ 108454 w 160207"/>
                <a:gd name="connsiteY30" fmla="*/ 92598 h 188493"/>
                <a:gd name="connsiteX31" fmla="*/ 54798 w 160207"/>
                <a:gd name="connsiteY31" fmla="*/ 103507 h 188493"/>
                <a:gd name="connsiteX32" fmla="*/ 36659 w 160207"/>
                <a:gd name="connsiteY32" fmla="*/ 132047 h 188493"/>
                <a:gd name="connsiteX33" fmla="*/ 45284 w 160207"/>
                <a:gd name="connsiteY33" fmla="*/ 157924 h 188493"/>
                <a:gd name="connsiteX34" fmla="*/ 68624 w 160207"/>
                <a:gd name="connsiteY34" fmla="*/ 166296 h 188493"/>
                <a:gd name="connsiteX35" fmla="*/ 88285 w 160207"/>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822"/>
                  </a:moveTo>
                  <a:cubicBezTo>
                    <a:pt x="51373" y="81182"/>
                    <a:pt x="77250" y="75981"/>
                    <a:pt x="108581" y="75347"/>
                  </a:cubicBezTo>
                  <a:lnTo>
                    <a:pt x="108581" y="66214"/>
                  </a:lnTo>
                  <a:cubicBezTo>
                    <a:pt x="108581" y="56066"/>
                    <a:pt x="107439" y="47948"/>
                    <a:pt x="105283" y="42113"/>
                  </a:cubicBezTo>
                  <a:cubicBezTo>
                    <a:pt x="103126" y="36278"/>
                    <a:pt x="99321" y="31965"/>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184"/>
                  </a:cubicBezTo>
                  <a:lnTo>
                    <a:pt x="140926" y="168833"/>
                  </a:lnTo>
                  <a:lnTo>
                    <a:pt x="160207" y="168833"/>
                  </a:lnTo>
                  <a:lnTo>
                    <a:pt x="160207" y="183293"/>
                  </a:lnTo>
                  <a:cubicBezTo>
                    <a:pt x="155894" y="184435"/>
                    <a:pt x="150313" y="185450"/>
                    <a:pt x="143717" y="186591"/>
                  </a:cubicBezTo>
                  <a:cubicBezTo>
                    <a:pt x="137121" y="187606"/>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254" y="115557"/>
                    <a:pt x="10528" y="100462"/>
                    <a:pt x="30951" y="90822"/>
                  </a:cubicBezTo>
                  <a:close/>
                  <a:moveTo>
                    <a:pt x="88285" y="161095"/>
                  </a:moveTo>
                  <a:cubicBezTo>
                    <a:pt x="95642" y="157670"/>
                    <a:pt x="102365" y="153484"/>
                    <a:pt x="108454" y="148664"/>
                  </a:cubicBezTo>
                  <a:lnTo>
                    <a:pt x="108454" y="92598"/>
                  </a:lnTo>
                  <a:cubicBezTo>
                    <a:pt x="84733" y="92598"/>
                    <a:pt x="66848" y="96276"/>
                    <a:pt x="54798" y="103507"/>
                  </a:cubicBezTo>
                  <a:cubicBezTo>
                    <a:pt x="42747" y="110737"/>
                    <a:pt x="36659" y="120250"/>
                    <a:pt x="36659" y="132047"/>
                  </a:cubicBezTo>
                  <a:cubicBezTo>
                    <a:pt x="36659" y="143844"/>
                    <a:pt x="39576" y="152469"/>
                    <a:pt x="45284" y="157924"/>
                  </a:cubicBezTo>
                  <a:cubicBezTo>
                    <a:pt x="50992" y="163505"/>
                    <a:pt x="58857" y="166296"/>
                    <a:pt x="68624" y="166296"/>
                  </a:cubicBezTo>
                  <a:cubicBezTo>
                    <a:pt x="74459" y="166296"/>
                    <a:pt x="80928" y="164520"/>
                    <a:pt x="88285"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0">
              <a:extLst>
                <a:ext uri="{FF2B5EF4-FFF2-40B4-BE49-F238E27FC236}">
                  <a16:creationId xmlns:a16="http://schemas.microsoft.com/office/drawing/2014/main" id="{0A580DC3-1C6B-D26B-9EA2-D3ECECFC4634}"/>
                </a:ext>
              </a:extLst>
            </p:cNvPr>
            <p:cNvSpPr/>
            <p:nvPr/>
          </p:nvSpPr>
          <p:spPr>
            <a:xfrm>
              <a:off x="21049512"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80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80"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410"/>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1">
              <a:extLst>
                <a:ext uri="{FF2B5EF4-FFF2-40B4-BE49-F238E27FC236}">
                  <a16:creationId xmlns:a16="http://schemas.microsoft.com/office/drawing/2014/main" id="{A977620E-B62D-1C77-C07D-F6A119D7CB0F}"/>
                </a:ext>
              </a:extLst>
            </p:cNvPr>
            <p:cNvSpPr/>
            <p:nvPr/>
          </p:nvSpPr>
          <p:spPr>
            <a:xfrm>
              <a:off x="21197542" y="184337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1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011"/>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1"/>
                  </a:cubicBezTo>
                  <a:cubicBezTo>
                    <a:pt x="106171" y="186972"/>
                    <a:pt x="93613" y="189382"/>
                    <a:pt x="80801" y="189382"/>
                  </a:cubicBezTo>
                  <a:cubicBezTo>
                    <a:pt x="54417" y="189255"/>
                    <a:pt x="34375" y="180629"/>
                    <a:pt x="20676" y="163505"/>
                  </a:cubicBezTo>
                  <a:close/>
                  <a:moveTo>
                    <a:pt x="114035" y="77757"/>
                  </a:moveTo>
                  <a:cubicBezTo>
                    <a:pt x="114669" y="73190"/>
                    <a:pt x="115050" y="68497"/>
                    <a:pt x="115050" y="63804"/>
                  </a:cubicBezTo>
                  <a:cubicBezTo>
                    <a:pt x="114796" y="49724"/>
                    <a:pt x="111879" y="38561"/>
                    <a:pt x="106044" y="30443"/>
                  </a:cubicBezTo>
                  <a:cubicBezTo>
                    <a:pt x="100209" y="22325"/>
                    <a:pt x="91203" y="18266"/>
                    <a:pt x="78772" y="18266"/>
                  </a:cubicBezTo>
                  <a:cubicBezTo>
                    <a:pt x="66214" y="18266"/>
                    <a:pt x="56066" y="22832"/>
                    <a:pt x="48582" y="31965"/>
                  </a:cubicBezTo>
                  <a:cubicBezTo>
                    <a:pt x="41098" y="41098"/>
                    <a:pt x="36786"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2">
              <a:extLst>
                <a:ext uri="{FF2B5EF4-FFF2-40B4-BE49-F238E27FC236}">
                  <a16:creationId xmlns:a16="http://schemas.microsoft.com/office/drawing/2014/main" id="{666C8297-7C35-9D2A-819D-2386EABB75F3}"/>
                </a:ext>
              </a:extLst>
            </p:cNvPr>
            <p:cNvSpPr/>
            <p:nvPr/>
          </p:nvSpPr>
          <p:spPr>
            <a:xfrm>
              <a:off x="21452503" y="1844139"/>
              <a:ext cx="160080" cy="188493"/>
            </a:xfrm>
            <a:custGeom>
              <a:avLst/>
              <a:gdLst>
                <a:gd name="connsiteX0" fmla="*/ 30824 w 160080"/>
                <a:gd name="connsiteY0" fmla="*/ 90822 h 188493"/>
                <a:gd name="connsiteX1" fmla="*/ 108454 w 160080"/>
                <a:gd name="connsiteY1" fmla="*/ 75347 h 188493"/>
                <a:gd name="connsiteX2" fmla="*/ 108454 w 160080"/>
                <a:gd name="connsiteY2" fmla="*/ 66214 h 188493"/>
                <a:gd name="connsiteX3" fmla="*/ 105156 w 160080"/>
                <a:gd name="connsiteY3" fmla="*/ 42113 h 188493"/>
                <a:gd name="connsiteX4" fmla="*/ 93866 w 160080"/>
                <a:gd name="connsiteY4" fmla="*/ 29302 h 188493"/>
                <a:gd name="connsiteX5" fmla="*/ 71161 w 160080"/>
                <a:gd name="connsiteY5" fmla="*/ 25242 h 188493"/>
                <a:gd name="connsiteX6" fmla="*/ 41352 w 160080"/>
                <a:gd name="connsiteY6" fmla="*/ 29936 h 188493"/>
                <a:gd name="connsiteX7" fmla="*/ 15095 w 160080"/>
                <a:gd name="connsiteY7" fmla="*/ 41479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799 w 160080"/>
                <a:gd name="connsiteY14" fmla="*/ 64184 h 188493"/>
                <a:gd name="connsiteX15" fmla="*/ 140799 w 160080"/>
                <a:gd name="connsiteY15" fmla="*/ 168833 h 188493"/>
                <a:gd name="connsiteX16" fmla="*/ 160080 w 160080"/>
                <a:gd name="connsiteY16" fmla="*/ 168833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824 w 160080"/>
                <a:gd name="connsiteY27" fmla="*/ 90822 h 188493"/>
                <a:gd name="connsiteX28" fmla="*/ 88158 w 160080"/>
                <a:gd name="connsiteY28" fmla="*/ 161095 h 188493"/>
                <a:gd name="connsiteX29" fmla="*/ 108327 w 160080"/>
                <a:gd name="connsiteY29" fmla="*/ 148664 h 188493"/>
                <a:gd name="connsiteX30" fmla="*/ 108327 w 160080"/>
                <a:gd name="connsiteY30" fmla="*/ 92598 h 188493"/>
                <a:gd name="connsiteX31" fmla="*/ 54671 w 160080"/>
                <a:gd name="connsiteY31" fmla="*/ 103507 h 188493"/>
                <a:gd name="connsiteX32" fmla="*/ 36532 w 160080"/>
                <a:gd name="connsiteY32" fmla="*/ 132047 h 188493"/>
                <a:gd name="connsiteX33" fmla="*/ 45157 w 160080"/>
                <a:gd name="connsiteY33" fmla="*/ 157924 h 188493"/>
                <a:gd name="connsiteX34" fmla="*/ 68497 w 160080"/>
                <a:gd name="connsiteY34" fmla="*/ 166296 h 188493"/>
                <a:gd name="connsiteX35" fmla="*/ 88158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824" y="90822"/>
                  </a:moveTo>
                  <a:cubicBezTo>
                    <a:pt x="51246" y="81182"/>
                    <a:pt x="77123" y="75981"/>
                    <a:pt x="108454" y="75347"/>
                  </a:cubicBezTo>
                  <a:lnTo>
                    <a:pt x="108454" y="66214"/>
                  </a:lnTo>
                  <a:cubicBezTo>
                    <a:pt x="108454" y="56066"/>
                    <a:pt x="107312" y="47948"/>
                    <a:pt x="105156" y="42113"/>
                  </a:cubicBezTo>
                  <a:cubicBezTo>
                    <a:pt x="102999" y="36278"/>
                    <a:pt x="99194" y="31965"/>
                    <a:pt x="93866" y="29302"/>
                  </a:cubicBezTo>
                  <a:cubicBezTo>
                    <a:pt x="88539" y="26638"/>
                    <a:pt x="80928" y="25242"/>
                    <a:pt x="71161" y="25242"/>
                  </a:cubicBezTo>
                  <a:cubicBezTo>
                    <a:pt x="60125" y="25242"/>
                    <a:pt x="50104" y="26765"/>
                    <a:pt x="41352" y="29936"/>
                  </a:cubicBezTo>
                  <a:cubicBezTo>
                    <a:pt x="32599" y="33107"/>
                    <a:pt x="23847" y="36912"/>
                    <a:pt x="15095" y="41479"/>
                  </a:cubicBezTo>
                  <a:lnTo>
                    <a:pt x="6977" y="24481"/>
                  </a:lnTo>
                  <a:cubicBezTo>
                    <a:pt x="9767" y="22071"/>
                    <a:pt x="14968" y="18900"/>
                    <a:pt x="22579" y="14968"/>
                  </a:cubicBezTo>
                  <a:cubicBezTo>
                    <a:pt x="30189" y="11036"/>
                    <a:pt x="38942" y="7611"/>
                    <a:pt x="48963" y="4566"/>
                  </a:cubicBezTo>
                  <a:cubicBezTo>
                    <a:pt x="58983" y="1522"/>
                    <a:pt x="69004" y="0"/>
                    <a:pt x="78898" y="0"/>
                  </a:cubicBezTo>
                  <a:cubicBezTo>
                    <a:pt x="94374" y="0"/>
                    <a:pt x="106551" y="2156"/>
                    <a:pt x="115557" y="6342"/>
                  </a:cubicBezTo>
                  <a:cubicBezTo>
                    <a:pt x="124563" y="10528"/>
                    <a:pt x="131032" y="17378"/>
                    <a:pt x="134965" y="26765"/>
                  </a:cubicBezTo>
                  <a:cubicBezTo>
                    <a:pt x="138897" y="36151"/>
                    <a:pt x="140799" y="48582"/>
                    <a:pt x="140799" y="64184"/>
                  </a:cubicBezTo>
                  <a:lnTo>
                    <a:pt x="140799" y="168833"/>
                  </a:lnTo>
                  <a:lnTo>
                    <a:pt x="160080" y="168833"/>
                  </a:lnTo>
                  <a:lnTo>
                    <a:pt x="160080" y="183293"/>
                  </a:lnTo>
                  <a:cubicBezTo>
                    <a:pt x="155767" y="184435"/>
                    <a:pt x="150186" y="185450"/>
                    <a:pt x="143590" y="186591"/>
                  </a:cubicBezTo>
                  <a:cubicBezTo>
                    <a:pt x="136994" y="187606"/>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127" y="115557"/>
                    <a:pt x="10401" y="100462"/>
                    <a:pt x="30824" y="90822"/>
                  </a:cubicBezTo>
                  <a:close/>
                  <a:moveTo>
                    <a:pt x="88158" y="161095"/>
                  </a:moveTo>
                  <a:cubicBezTo>
                    <a:pt x="95515" y="157670"/>
                    <a:pt x="102238" y="153484"/>
                    <a:pt x="108327" y="148664"/>
                  </a:cubicBezTo>
                  <a:lnTo>
                    <a:pt x="108327" y="92598"/>
                  </a:lnTo>
                  <a:cubicBezTo>
                    <a:pt x="84607" y="92598"/>
                    <a:pt x="66721" y="96276"/>
                    <a:pt x="54671" y="103507"/>
                  </a:cubicBezTo>
                  <a:cubicBezTo>
                    <a:pt x="42620" y="110737"/>
                    <a:pt x="36532" y="120250"/>
                    <a:pt x="36532" y="132047"/>
                  </a:cubicBezTo>
                  <a:cubicBezTo>
                    <a:pt x="36532" y="143844"/>
                    <a:pt x="39449" y="152469"/>
                    <a:pt x="45157" y="157924"/>
                  </a:cubicBezTo>
                  <a:cubicBezTo>
                    <a:pt x="50865" y="163505"/>
                    <a:pt x="58730" y="166296"/>
                    <a:pt x="68497" y="166296"/>
                  </a:cubicBezTo>
                  <a:cubicBezTo>
                    <a:pt x="74205" y="166296"/>
                    <a:pt x="80801" y="164520"/>
                    <a:pt x="88158"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3">
              <a:extLst>
                <a:ext uri="{FF2B5EF4-FFF2-40B4-BE49-F238E27FC236}">
                  <a16:creationId xmlns:a16="http://schemas.microsoft.com/office/drawing/2014/main" id="{4E1841AA-2393-AAC8-5259-1824B3A1BC6D}"/>
                </a:ext>
              </a:extLst>
            </p:cNvPr>
            <p:cNvSpPr/>
            <p:nvPr/>
          </p:nvSpPr>
          <p:spPr>
            <a:xfrm>
              <a:off x="21712792" y="1784394"/>
              <a:ext cx="214877" cy="244940"/>
            </a:xfrm>
            <a:custGeom>
              <a:avLst/>
              <a:gdLst>
                <a:gd name="connsiteX0" fmla="*/ 254 w 214877"/>
                <a:gd name="connsiteY0" fmla="*/ 228577 h 244940"/>
                <a:gd name="connsiteX1" fmla="*/ 27272 w 214877"/>
                <a:gd name="connsiteY1" fmla="*/ 225279 h 244940"/>
                <a:gd name="connsiteX2" fmla="*/ 27272 w 214877"/>
                <a:gd name="connsiteY2" fmla="*/ 22706 h 244940"/>
                <a:gd name="connsiteX3" fmla="*/ 1903 w 214877"/>
                <a:gd name="connsiteY3" fmla="*/ 18520 h 244940"/>
                <a:gd name="connsiteX4" fmla="*/ 1903 w 214877"/>
                <a:gd name="connsiteY4" fmla="*/ 2537 h 244940"/>
                <a:gd name="connsiteX5" fmla="*/ 44650 w 214877"/>
                <a:gd name="connsiteY5" fmla="*/ 2537 h 244940"/>
                <a:gd name="connsiteX6" fmla="*/ 69385 w 214877"/>
                <a:gd name="connsiteY6" fmla="*/ 1268 h 244940"/>
                <a:gd name="connsiteX7" fmla="*/ 94754 w 214877"/>
                <a:gd name="connsiteY7" fmla="*/ 0 h 244940"/>
                <a:gd name="connsiteX8" fmla="*/ 162998 w 214877"/>
                <a:gd name="connsiteY8" fmla="*/ 15475 h 244940"/>
                <a:gd name="connsiteX9" fmla="*/ 183420 w 214877"/>
                <a:gd name="connsiteY9" fmla="*/ 64184 h 244940"/>
                <a:gd name="connsiteX10" fmla="*/ 170481 w 214877"/>
                <a:gd name="connsiteY10" fmla="*/ 106551 h 244940"/>
                <a:gd name="connsiteX11" fmla="*/ 135091 w 214877"/>
                <a:gd name="connsiteY11" fmla="*/ 132681 h 244940"/>
                <a:gd name="connsiteX12" fmla="*/ 154499 w 214877"/>
                <a:gd name="connsiteY12" fmla="*/ 151708 h 244940"/>
                <a:gd name="connsiteX13" fmla="*/ 176443 w 214877"/>
                <a:gd name="connsiteY13" fmla="*/ 189382 h 244940"/>
                <a:gd name="connsiteX14" fmla="*/ 191918 w 214877"/>
                <a:gd name="connsiteY14" fmla="*/ 216146 h 244940"/>
                <a:gd name="connsiteX15" fmla="*/ 202193 w 214877"/>
                <a:gd name="connsiteY15" fmla="*/ 225660 h 244940"/>
                <a:gd name="connsiteX16" fmla="*/ 214878 w 214877"/>
                <a:gd name="connsiteY16" fmla="*/ 228958 h 244940"/>
                <a:gd name="connsiteX17" fmla="*/ 214878 w 214877"/>
                <a:gd name="connsiteY17" fmla="*/ 244941 h 244940"/>
                <a:gd name="connsiteX18" fmla="*/ 169847 w 214877"/>
                <a:gd name="connsiteY18" fmla="*/ 244941 h 244940"/>
                <a:gd name="connsiteX19" fmla="*/ 158177 w 214877"/>
                <a:gd name="connsiteY19" fmla="*/ 233651 h 244940"/>
                <a:gd name="connsiteX20" fmla="*/ 140926 w 214877"/>
                <a:gd name="connsiteY20" fmla="*/ 198895 h 244940"/>
                <a:gd name="connsiteX21" fmla="*/ 120504 w 214877"/>
                <a:gd name="connsiteY21" fmla="*/ 158051 h 244940"/>
                <a:gd name="connsiteX22" fmla="*/ 103380 w 214877"/>
                <a:gd name="connsiteY22" fmla="*/ 138643 h 244940"/>
                <a:gd name="connsiteX23" fmla="*/ 62028 w 214877"/>
                <a:gd name="connsiteY23" fmla="*/ 138263 h 244940"/>
                <a:gd name="connsiteX24" fmla="*/ 62028 w 214877"/>
                <a:gd name="connsiteY24" fmla="*/ 225660 h 244940"/>
                <a:gd name="connsiteX25" fmla="*/ 94247 w 214877"/>
                <a:gd name="connsiteY25" fmla="*/ 228958 h 244940"/>
                <a:gd name="connsiteX26" fmla="*/ 94247 w 214877"/>
                <a:gd name="connsiteY26" fmla="*/ 244941 h 244940"/>
                <a:gd name="connsiteX27" fmla="*/ 0 w 214877"/>
                <a:gd name="connsiteY27" fmla="*/ 244941 h 244940"/>
                <a:gd name="connsiteX28" fmla="*/ 0 w 214877"/>
                <a:gd name="connsiteY28" fmla="*/ 228577 h 244940"/>
                <a:gd name="connsiteX29" fmla="*/ 133950 w 214877"/>
                <a:gd name="connsiteY29" fmla="*/ 107058 h 244940"/>
                <a:gd name="connsiteX30" fmla="*/ 146000 w 214877"/>
                <a:gd name="connsiteY30" fmla="*/ 66341 h 244940"/>
                <a:gd name="connsiteX31" fmla="*/ 133823 w 214877"/>
                <a:gd name="connsiteY31" fmla="*/ 30063 h 244940"/>
                <a:gd name="connsiteX32" fmla="*/ 91583 w 214877"/>
                <a:gd name="connsiteY32" fmla="*/ 17505 h 244940"/>
                <a:gd name="connsiteX33" fmla="*/ 70780 w 214877"/>
                <a:gd name="connsiteY33" fmla="*/ 18773 h 244940"/>
                <a:gd name="connsiteX34" fmla="*/ 62281 w 214877"/>
                <a:gd name="connsiteY34" fmla="*/ 19407 h 244940"/>
                <a:gd name="connsiteX35" fmla="*/ 62281 w 214877"/>
                <a:gd name="connsiteY35" fmla="*/ 120504 h 244940"/>
                <a:gd name="connsiteX36" fmla="*/ 82450 w 214877"/>
                <a:gd name="connsiteY36" fmla="*/ 120885 h 244940"/>
                <a:gd name="connsiteX37" fmla="*/ 100970 w 214877"/>
                <a:gd name="connsiteY37" fmla="*/ 120885 h 244940"/>
                <a:gd name="connsiteX38" fmla="*/ 133950 w 214877"/>
                <a:gd name="connsiteY38" fmla="*/ 107058 h 24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4877" h="244940">
                  <a:moveTo>
                    <a:pt x="254" y="228577"/>
                  </a:moveTo>
                  <a:lnTo>
                    <a:pt x="27272" y="225279"/>
                  </a:lnTo>
                  <a:lnTo>
                    <a:pt x="27272" y="22706"/>
                  </a:lnTo>
                  <a:lnTo>
                    <a:pt x="1903" y="18520"/>
                  </a:lnTo>
                  <a:lnTo>
                    <a:pt x="1903" y="2537"/>
                  </a:lnTo>
                  <a:lnTo>
                    <a:pt x="44650" y="2537"/>
                  </a:lnTo>
                  <a:cubicBezTo>
                    <a:pt x="50739" y="2537"/>
                    <a:pt x="58983" y="2156"/>
                    <a:pt x="69385" y="1268"/>
                  </a:cubicBezTo>
                  <a:cubicBezTo>
                    <a:pt x="80294" y="381"/>
                    <a:pt x="88666" y="0"/>
                    <a:pt x="94754" y="0"/>
                  </a:cubicBezTo>
                  <a:cubicBezTo>
                    <a:pt x="126719" y="0"/>
                    <a:pt x="149425" y="5201"/>
                    <a:pt x="162998" y="15475"/>
                  </a:cubicBezTo>
                  <a:cubicBezTo>
                    <a:pt x="176570" y="25750"/>
                    <a:pt x="183420" y="41986"/>
                    <a:pt x="183420" y="64184"/>
                  </a:cubicBezTo>
                  <a:cubicBezTo>
                    <a:pt x="183420" y="79660"/>
                    <a:pt x="179107" y="93740"/>
                    <a:pt x="170481" y="106551"/>
                  </a:cubicBezTo>
                  <a:cubicBezTo>
                    <a:pt x="161856" y="119363"/>
                    <a:pt x="150059" y="128115"/>
                    <a:pt x="135091" y="132681"/>
                  </a:cubicBezTo>
                  <a:cubicBezTo>
                    <a:pt x="142068" y="136360"/>
                    <a:pt x="148537" y="142702"/>
                    <a:pt x="154499" y="151708"/>
                  </a:cubicBezTo>
                  <a:cubicBezTo>
                    <a:pt x="160461" y="160714"/>
                    <a:pt x="167818" y="173272"/>
                    <a:pt x="176443" y="189382"/>
                  </a:cubicBezTo>
                  <a:cubicBezTo>
                    <a:pt x="183166" y="201559"/>
                    <a:pt x="188367" y="210438"/>
                    <a:pt x="191918" y="216146"/>
                  </a:cubicBezTo>
                  <a:cubicBezTo>
                    <a:pt x="195470" y="221854"/>
                    <a:pt x="198895" y="224899"/>
                    <a:pt x="202193" y="225660"/>
                  </a:cubicBezTo>
                  <a:lnTo>
                    <a:pt x="214878" y="228958"/>
                  </a:lnTo>
                  <a:lnTo>
                    <a:pt x="214878" y="244941"/>
                  </a:lnTo>
                  <a:lnTo>
                    <a:pt x="169847" y="244941"/>
                  </a:lnTo>
                  <a:cubicBezTo>
                    <a:pt x="166422" y="244941"/>
                    <a:pt x="162490" y="241262"/>
                    <a:pt x="158177" y="233651"/>
                  </a:cubicBezTo>
                  <a:cubicBezTo>
                    <a:pt x="153865" y="226167"/>
                    <a:pt x="148030" y="214624"/>
                    <a:pt x="140926" y="198895"/>
                  </a:cubicBezTo>
                  <a:cubicBezTo>
                    <a:pt x="133062" y="181771"/>
                    <a:pt x="126339" y="168072"/>
                    <a:pt x="120504" y="158051"/>
                  </a:cubicBezTo>
                  <a:cubicBezTo>
                    <a:pt x="114796" y="147903"/>
                    <a:pt x="109088" y="141434"/>
                    <a:pt x="103380" y="138643"/>
                  </a:cubicBezTo>
                  <a:cubicBezTo>
                    <a:pt x="80167" y="138643"/>
                    <a:pt x="66341" y="138516"/>
                    <a:pt x="62028" y="138263"/>
                  </a:cubicBezTo>
                  <a:lnTo>
                    <a:pt x="62028" y="225660"/>
                  </a:lnTo>
                  <a:lnTo>
                    <a:pt x="94247" y="228958"/>
                  </a:lnTo>
                  <a:lnTo>
                    <a:pt x="94247" y="244941"/>
                  </a:lnTo>
                  <a:lnTo>
                    <a:pt x="0" y="244941"/>
                  </a:lnTo>
                  <a:lnTo>
                    <a:pt x="0" y="228577"/>
                  </a:lnTo>
                  <a:close/>
                  <a:moveTo>
                    <a:pt x="133950" y="107058"/>
                  </a:moveTo>
                  <a:cubicBezTo>
                    <a:pt x="141941" y="97925"/>
                    <a:pt x="146000" y="84353"/>
                    <a:pt x="146000" y="66341"/>
                  </a:cubicBezTo>
                  <a:cubicBezTo>
                    <a:pt x="146000" y="50485"/>
                    <a:pt x="141941" y="38308"/>
                    <a:pt x="133823" y="30063"/>
                  </a:cubicBezTo>
                  <a:cubicBezTo>
                    <a:pt x="125705" y="21691"/>
                    <a:pt x="111625" y="17505"/>
                    <a:pt x="91583" y="17505"/>
                  </a:cubicBezTo>
                  <a:cubicBezTo>
                    <a:pt x="84607" y="17505"/>
                    <a:pt x="77630" y="17885"/>
                    <a:pt x="70780" y="18773"/>
                  </a:cubicBezTo>
                  <a:cubicBezTo>
                    <a:pt x="66467" y="19154"/>
                    <a:pt x="63550" y="19407"/>
                    <a:pt x="62281" y="19407"/>
                  </a:cubicBezTo>
                  <a:lnTo>
                    <a:pt x="62281" y="120504"/>
                  </a:lnTo>
                  <a:cubicBezTo>
                    <a:pt x="65580" y="120758"/>
                    <a:pt x="72302" y="120885"/>
                    <a:pt x="82450" y="120885"/>
                  </a:cubicBezTo>
                  <a:lnTo>
                    <a:pt x="100970" y="120885"/>
                  </a:lnTo>
                  <a:cubicBezTo>
                    <a:pt x="114923" y="120758"/>
                    <a:pt x="125832" y="116191"/>
                    <a:pt x="133950" y="107058"/>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4">
              <a:extLst>
                <a:ext uri="{FF2B5EF4-FFF2-40B4-BE49-F238E27FC236}">
                  <a16:creationId xmlns:a16="http://schemas.microsoft.com/office/drawing/2014/main" id="{7EC4DBE6-D54C-D863-8C5E-C344D9F6BC46}"/>
                </a:ext>
              </a:extLst>
            </p:cNvPr>
            <p:cNvSpPr/>
            <p:nvPr/>
          </p:nvSpPr>
          <p:spPr>
            <a:xfrm>
              <a:off x="2194124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19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19" y="30189"/>
                    <a:pt x="18519" y="24101"/>
                  </a:cubicBezTo>
                  <a:cubicBezTo>
                    <a:pt x="18519"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5"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5">
              <a:extLst>
                <a:ext uri="{FF2B5EF4-FFF2-40B4-BE49-F238E27FC236}">
                  <a16:creationId xmlns:a16="http://schemas.microsoft.com/office/drawing/2014/main" id="{11A6C9F2-209C-E9AC-0E88-27B5AFB71CA0}"/>
                </a:ext>
              </a:extLst>
            </p:cNvPr>
            <p:cNvSpPr/>
            <p:nvPr/>
          </p:nvSpPr>
          <p:spPr>
            <a:xfrm>
              <a:off x="22053882" y="1844012"/>
              <a:ext cx="132046" cy="188366"/>
            </a:xfrm>
            <a:custGeom>
              <a:avLst/>
              <a:gdLst>
                <a:gd name="connsiteX0" fmla="*/ 27145 w 132046"/>
                <a:gd name="connsiteY0" fmla="*/ 158939 h 188366"/>
                <a:gd name="connsiteX1" fmla="*/ 40971 w 132046"/>
                <a:gd name="connsiteY1" fmla="*/ 167691 h 188366"/>
                <a:gd name="connsiteX2" fmla="*/ 63296 w 132046"/>
                <a:gd name="connsiteY2" fmla="*/ 171623 h 188366"/>
                <a:gd name="connsiteX3" fmla="*/ 90695 w 132046"/>
                <a:gd name="connsiteY3" fmla="*/ 164393 h 188366"/>
                <a:gd name="connsiteX4" fmla="*/ 99448 w 132046"/>
                <a:gd name="connsiteY4" fmla="*/ 144478 h 188366"/>
                <a:gd name="connsiteX5" fmla="*/ 93866 w 132046"/>
                <a:gd name="connsiteY5" fmla="*/ 129130 h 188366"/>
                <a:gd name="connsiteX6" fmla="*/ 78391 w 132046"/>
                <a:gd name="connsiteY6" fmla="*/ 117587 h 188366"/>
                <a:gd name="connsiteX7" fmla="*/ 49851 w 132046"/>
                <a:gd name="connsiteY7" fmla="*/ 105409 h 188366"/>
                <a:gd name="connsiteX8" fmla="*/ 13192 w 132046"/>
                <a:gd name="connsiteY8" fmla="*/ 82704 h 188366"/>
                <a:gd name="connsiteX9" fmla="*/ 1649 w 132046"/>
                <a:gd name="connsiteY9" fmla="*/ 47948 h 188366"/>
                <a:gd name="connsiteX10" fmla="*/ 10275 w 132046"/>
                <a:gd name="connsiteY10" fmla="*/ 22832 h 188366"/>
                <a:gd name="connsiteX11" fmla="*/ 34122 w 132046"/>
                <a:gd name="connsiteY11" fmla="*/ 6089 h 188366"/>
                <a:gd name="connsiteX12" fmla="*/ 67863 w 132046"/>
                <a:gd name="connsiteY12" fmla="*/ 0 h 188366"/>
                <a:gd name="connsiteX13" fmla="*/ 94120 w 132046"/>
                <a:gd name="connsiteY13" fmla="*/ 2283 h 188366"/>
                <a:gd name="connsiteX14" fmla="*/ 112259 w 132046"/>
                <a:gd name="connsiteY14" fmla="*/ 6850 h 188366"/>
                <a:gd name="connsiteX15" fmla="*/ 121392 w 132046"/>
                <a:gd name="connsiteY15" fmla="*/ 9767 h 188366"/>
                <a:gd name="connsiteX16" fmla="*/ 121392 w 132046"/>
                <a:gd name="connsiteY16" fmla="*/ 50231 h 188366"/>
                <a:gd name="connsiteX17" fmla="*/ 101477 w 132046"/>
                <a:gd name="connsiteY17" fmla="*/ 50231 h 188366"/>
                <a:gd name="connsiteX18" fmla="*/ 95008 w 132046"/>
                <a:gd name="connsiteY18" fmla="*/ 26130 h 188366"/>
                <a:gd name="connsiteX19" fmla="*/ 84607 w 132046"/>
                <a:gd name="connsiteY19" fmla="*/ 19407 h 188366"/>
                <a:gd name="connsiteX20" fmla="*/ 65706 w 132046"/>
                <a:gd name="connsiteY20" fmla="*/ 16617 h 188366"/>
                <a:gd name="connsiteX21" fmla="*/ 42113 w 132046"/>
                <a:gd name="connsiteY21" fmla="*/ 23086 h 188366"/>
                <a:gd name="connsiteX22" fmla="*/ 33107 w 132046"/>
                <a:gd name="connsiteY22" fmla="*/ 40718 h 188366"/>
                <a:gd name="connsiteX23" fmla="*/ 37800 w 132046"/>
                <a:gd name="connsiteY23" fmla="*/ 56827 h 188366"/>
                <a:gd name="connsiteX24" fmla="*/ 49724 w 132046"/>
                <a:gd name="connsiteY24" fmla="*/ 67102 h 188366"/>
                <a:gd name="connsiteX25" fmla="*/ 69258 w 132046"/>
                <a:gd name="connsiteY25" fmla="*/ 76235 h 188366"/>
                <a:gd name="connsiteX26" fmla="*/ 75727 w 132046"/>
                <a:gd name="connsiteY26" fmla="*/ 78898 h 188366"/>
                <a:gd name="connsiteX27" fmla="*/ 105409 w 132046"/>
                <a:gd name="connsiteY27" fmla="*/ 92598 h 188366"/>
                <a:gd name="connsiteX28" fmla="*/ 124436 w 132046"/>
                <a:gd name="connsiteY28" fmla="*/ 109722 h 188366"/>
                <a:gd name="connsiteX29" fmla="*/ 132047 w 132046"/>
                <a:gd name="connsiteY29" fmla="*/ 135599 h 188366"/>
                <a:gd name="connsiteX30" fmla="*/ 113274 w 132046"/>
                <a:gd name="connsiteY30" fmla="*/ 174033 h 188366"/>
                <a:gd name="connsiteX31" fmla="*/ 61901 w 132046"/>
                <a:gd name="connsiteY31" fmla="*/ 188367 h 188366"/>
                <a:gd name="connsiteX32" fmla="*/ 28540 w 132046"/>
                <a:gd name="connsiteY32" fmla="*/ 183927 h 188366"/>
                <a:gd name="connsiteX33" fmla="*/ 0 w 132046"/>
                <a:gd name="connsiteY33" fmla="*/ 174921 h 188366"/>
                <a:gd name="connsiteX34" fmla="*/ 0 w 132046"/>
                <a:gd name="connsiteY34" fmla="*/ 133189 h 188366"/>
                <a:gd name="connsiteX35" fmla="*/ 21183 w 132046"/>
                <a:gd name="connsiteY35" fmla="*/ 133189 h 188366"/>
                <a:gd name="connsiteX36" fmla="*/ 27145 w 132046"/>
                <a:gd name="connsiteY36" fmla="*/ 158939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2046" h="188366">
                  <a:moveTo>
                    <a:pt x="27145" y="158939"/>
                  </a:moveTo>
                  <a:cubicBezTo>
                    <a:pt x="29301" y="162237"/>
                    <a:pt x="33995" y="165154"/>
                    <a:pt x="40971" y="167691"/>
                  </a:cubicBezTo>
                  <a:cubicBezTo>
                    <a:pt x="48075" y="170355"/>
                    <a:pt x="55432" y="171623"/>
                    <a:pt x="63296" y="171623"/>
                  </a:cubicBezTo>
                  <a:cubicBezTo>
                    <a:pt x="75727" y="171623"/>
                    <a:pt x="84860" y="169213"/>
                    <a:pt x="90695" y="164393"/>
                  </a:cubicBezTo>
                  <a:cubicBezTo>
                    <a:pt x="96530" y="159573"/>
                    <a:pt x="99448" y="152977"/>
                    <a:pt x="99448" y="144478"/>
                  </a:cubicBezTo>
                  <a:cubicBezTo>
                    <a:pt x="99448" y="138643"/>
                    <a:pt x="97545" y="133442"/>
                    <a:pt x="93866" y="129130"/>
                  </a:cubicBezTo>
                  <a:cubicBezTo>
                    <a:pt x="90188" y="124817"/>
                    <a:pt x="84987" y="120885"/>
                    <a:pt x="78391" y="117587"/>
                  </a:cubicBezTo>
                  <a:cubicBezTo>
                    <a:pt x="71795" y="114162"/>
                    <a:pt x="62281" y="110103"/>
                    <a:pt x="49851" y="105409"/>
                  </a:cubicBezTo>
                  <a:cubicBezTo>
                    <a:pt x="33107" y="99067"/>
                    <a:pt x="20930" y="91583"/>
                    <a:pt x="13192" y="82704"/>
                  </a:cubicBezTo>
                  <a:cubicBezTo>
                    <a:pt x="5454" y="73951"/>
                    <a:pt x="1649" y="62282"/>
                    <a:pt x="1649" y="47948"/>
                  </a:cubicBezTo>
                  <a:cubicBezTo>
                    <a:pt x="1649" y="38434"/>
                    <a:pt x="4566" y="30063"/>
                    <a:pt x="10275" y="22832"/>
                  </a:cubicBezTo>
                  <a:cubicBezTo>
                    <a:pt x="15983" y="15602"/>
                    <a:pt x="23974" y="10021"/>
                    <a:pt x="34122" y="6089"/>
                  </a:cubicBezTo>
                  <a:cubicBezTo>
                    <a:pt x="44269" y="2030"/>
                    <a:pt x="55432" y="0"/>
                    <a:pt x="67863" y="0"/>
                  </a:cubicBezTo>
                  <a:cubicBezTo>
                    <a:pt x="77884" y="0"/>
                    <a:pt x="86636" y="761"/>
                    <a:pt x="94120" y="2283"/>
                  </a:cubicBezTo>
                  <a:cubicBezTo>
                    <a:pt x="101604" y="3805"/>
                    <a:pt x="107692" y="5328"/>
                    <a:pt x="112259" y="6850"/>
                  </a:cubicBezTo>
                  <a:cubicBezTo>
                    <a:pt x="116825" y="8372"/>
                    <a:pt x="119870" y="9387"/>
                    <a:pt x="121392" y="9767"/>
                  </a:cubicBezTo>
                  <a:lnTo>
                    <a:pt x="121392" y="50231"/>
                  </a:lnTo>
                  <a:lnTo>
                    <a:pt x="101477" y="50231"/>
                  </a:lnTo>
                  <a:lnTo>
                    <a:pt x="95008" y="26130"/>
                  </a:lnTo>
                  <a:cubicBezTo>
                    <a:pt x="93739" y="23467"/>
                    <a:pt x="90188" y="21310"/>
                    <a:pt x="84607" y="19407"/>
                  </a:cubicBezTo>
                  <a:cubicBezTo>
                    <a:pt x="79025" y="17505"/>
                    <a:pt x="72683" y="16617"/>
                    <a:pt x="65706" y="16617"/>
                  </a:cubicBezTo>
                  <a:cubicBezTo>
                    <a:pt x="55939" y="16617"/>
                    <a:pt x="48075" y="18773"/>
                    <a:pt x="42113" y="23086"/>
                  </a:cubicBezTo>
                  <a:cubicBezTo>
                    <a:pt x="36151" y="27399"/>
                    <a:pt x="33107" y="33361"/>
                    <a:pt x="33107" y="40718"/>
                  </a:cubicBezTo>
                  <a:cubicBezTo>
                    <a:pt x="33107" y="47187"/>
                    <a:pt x="34629" y="52641"/>
                    <a:pt x="37800" y="56827"/>
                  </a:cubicBezTo>
                  <a:cubicBezTo>
                    <a:pt x="40971" y="61013"/>
                    <a:pt x="44904" y="64438"/>
                    <a:pt x="49724" y="67102"/>
                  </a:cubicBezTo>
                  <a:cubicBezTo>
                    <a:pt x="54544" y="69766"/>
                    <a:pt x="61013" y="72810"/>
                    <a:pt x="69258" y="76235"/>
                  </a:cubicBezTo>
                  <a:lnTo>
                    <a:pt x="75727" y="78898"/>
                  </a:lnTo>
                  <a:cubicBezTo>
                    <a:pt x="87904" y="83719"/>
                    <a:pt x="97798" y="88285"/>
                    <a:pt x="105409" y="92598"/>
                  </a:cubicBezTo>
                  <a:cubicBezTo>
                    <a:pt x="113020" y="96911"/>
                    <a:pt x="119362" y="102619"/>
                    <a:pt x="124436" y="109722"/>
                  </a:cubicBezTo>
                  <a:cubicBezTo>
                    <a:pt x="129510" y="116826"/>
                    <a:pt x="132047" y="125451"/>
                    <a:pt x="132047" y="135599"/>
                  </a:cubicBezTo>
                  <a:cubicBezTo>
                    <a:pt x="132047" y="151708"/>
                    <a:pt x="125832" y="164520"/>
                    <a:pt x="113274" y="174033"/>
                  </a:cubicBezTo>
                  <a:cubicBezTo>
                    <a:pt x="100716" y="183547"/>
                    <a:pt x="83719" y="188367"/>
                    <a:pt x="61901" y="188367"/>
                  </a:cubicBezTo>
                  <a:cubicBezTo>
                    <a:pt x="51246" y="188367"/>
                    <a:pt x="40083" y="186845"/>
                    <a:pt x="28540" y="183927"/>
                  </a:cubicBezTo>
                  <a:cubicBezTo>
                    <a:pt x="16870" y="181010"/>
                    <a:pt x="7357" y="177966"/>
                    <a:pt x="0" y="174921"/>
                  </a:cubicBezTo>
                  <a:lnTo>
                    <a:pt x="0" y="133189"/>
                  </a:lnTo>
                  <a:lnTo>
                    <a:pt x="21183" y="133189"/>
                  </a:lnTo>
                  <a:lnTo>
                    <a:pt x="27145" y="15893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6">
              <a:extLst>
                <a:ext uri="{FF2B5EF4-FFF2-40B4-BE49-F238E27FC236}">
                  <a16:creationId xmlns:a16="http://schemas.microsoft.com/office/drawing/2014/main" id="{D95ABBC0-C687-58DD-9053-DE48F16CDCD1}"/>
                </a:ext>
              </a:extLst>
            </p:cNvPr>
            <p:cNvSpPr/>
            <p:nvPr/>
          </p:nvSpPr>
          <p:spPr>
            <a:xfrm>
              <a:off x="22211549" y="1843251"/>
              <a:ext cx="142705" cy="189381"/>
            </a:xfrm>
            <a:custGeom>
              <a:avLst/>
              <a:gdLst>
                <a:gd name="connsiteX0" fmla="*/ 10405 w 142705"/>
                <a:gd name="connsiteY0" fmla="*/ 47567 h 189381"/>
                <a:gd name="connsiteX1" fmla="*/ 41736 w 142705"/>
                <a:gd name="connsiteY1" fmla="*/ 12812 h 189381"/>
                <a:gd name="connsiteX2" fmla="*/ 91460 w 142705"/>
                <a:gd name="connsiteY2" fmla="*/ 0 h 189381"/>
                <a:gd name="connsiteX3" fmla="*/ 115560 w 142705"/>
                <a:gd name="connsiteY3" fmla="*/ 2664 h 189381"/>
                <a:gd name="connsiteX4" fmla="*/ 139661 w 142705"/>
                <a:gd name="connsiteY4" fmla="*/ 9767 h 189381"/>
                <a:gd name="connsiteX5" fmla="*/ 138393 w 142705"/>
                <a:gd name="connsiteY5" fmla="*/ 59998 h 189381"/>
                <a:gd name="connsiteX6" fmla="*/ 117209 w 142705"/>
                <a:gd name="connsiteY6" fmla="*/ 59998 h 189381"/>
                <a:gd name="connsiteX7" fmla="*/ 110106 w 142705"/>
                <a:gd name="connsiteY7" fmla="*/ 26765 h 189381"/>
                <a:gd name="connsiteX8" fmla="*/ 85371 w 142705"/>
                <a:gd name="connsiteY8" fmla="*/ 17632 h 189381"/>
                <a:gd name="connsiteX9" fmla="*/ 49347 w 142705"/>
                <a:gd name="connsiteY9" fmla="*/ 36024 h 189381"/>
                <a:gd name="connsiteX10" fmla="*/ 36155 w 142705"/>
                <a:gd name="connsiteY10" fmla="*/ 88285 h 189381"/>
                <a:gd name="connsiteX11" fmla="*/ 50996 w 142705"/>
                <a:gd name="connsiteY11" fmla="*/ 146761 h 189381"/>
                <a:gd name="connsiteX12" fmla="*/ 89557 w 142705"/>
                <a:gd name="connsiteY12" fmla="*/ 166803 h 189381"/>
                <a:gd name="connsiteX13" fmla="*/ 115434 w 142705"/>
                <a:gd name="connsiteY13" fmla="*/ 162617 h 189381"/>
                <a:gd name="connsiteX14" fmla="*/ 136490 w 142705"/>
                <a:gd name="connsiteY14" fmla="*/ 152469 h 189381"/>
                <a:gd name="connsiteX15" fmla="*/ 142705 w 142705"/>
                <a:gd name="connsiteY15" fmla="*/ 165535 h 189381"/>
                <a:gd name="connsiteX16" fmla="*/ 116829 w 142705"/>
                <a:gd name="connsiteY16" fmla="*/ 182025 h 189381"/>
                <a:gd name="connsiteX17" fmla="*/ 82073 w 142705"/>
                <a:gd name="connsiteY17" fmla="*/ 189382 h 189381"/>
                <a:gd name="connsiteX18" fmla="*/ 36916 w 142705"/>
                <a:gd name="connsiteY18" fmla="*/ 177331 h 189381"/>
                <a:gd name="connsiteX19" fmla="*/ 9263 w 142705"/>
                <a:gd name="connsiteY19" fmla="*/ 144224 h 189381"/>
                <a:gd name="connsiteX20" fmla="*/ 3 w 142705"/>
                <a:gd name="connsiteY20" fmla="*/ 96530 h 189381"/>
                <a:gd name="connsiteX21" fmla="*/ 10405 w 142705"/>
                <a:gd name="connsiteY21" fmla="*/ 4756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705" h="189381">
                  <a:moveTo>
                    <a:pt x="10405" y="47567"/>
                  </a:moveTo>
                  <a:cubicBezTo>
                    <a:pt x="17508" y="32980"/>
                    <a:pt x="27909" y="21437"/>
                    <a:pt x="41736" y="12812"/>
                  </a:cubicBezTo>
                  <a:cubicBezTo>
                    <a:pt x="55562" y="4186"/>
                    <a:pt x="72052" y="0"/>
                    <a:pt x="91460" y="0"/>
                  </a:cubicBezTo>
                  <a:cubicBezTo>
                    <a:pt x="100846" y="0"/>
                    <a:pt x="108838" y="888"/>
                    <a:pt x="115560" y="2664"/>
                  </a:cubicBezTo>
                  <a:cubicBezTo>
                    <a:pt x="122283" y="4440"/>
                    <a:pt x="130275" y="6850"/>
                    <a:pt x="139661" y="9767"/>
                  </a:cubicBezTo>
                  <a:lnTo>
                    <a:pt x="138393" y="59998"/>
                  </a:lnTo>
                  <a:lnTo>
                    <a:pt x="117209" y="59998"/>
                  </a:lnTo>
                  <a:lnTo>
                    <a:pt x="110106" y="26765"/>
                  </a:lnTo>
                  <a:cubicBezTo>
                    <a:pt x="108838" y="20676"/>
                    <a:pt x="100593" y="17632"/>
                    <a:pt x="85371" y="17632"/>
                  </a:cubicBezTo>
                  <a:cubicBezTo>
                    <a:pt x="70149" y="17632"/>
                    <a:pt x="58099" y="23720"/>
                    <a:pt x="49347" y="36024"/>
                  </a:cubicBezTo>
                  <a:cubicBezTo>
                    <a:pt x="40594" y="48329"/>
                    <a:pt x="36155" y="65706"/>
                    <a:pt x="36155" y="88285"/>
                  </a:cubicBezTo>
                  <a:cubicBezTo>
                    <a:pt x="36155" y="113908"/>
                    <a:pt x="41102" y="133442"/>
                    <a:pt x="50996" y="146761"/>
                  </a:cubicBezTo>
                  <a:cubicBezTo>
                    <a:pt x="60890" y="160080"/>
                    <a:pt x="73701" y="166803"/>
                    <a:pt x="89557" y="166803"/>
                  </a:cubicBezTo>
                  <a:cubicBezTo>
                    <a:pt x="98690" y="166803"/>
                    <a:pt x="107315" y="165408"/>
                    <a:pt x="115434" y="162617"/>
                  </a:cubicBezTo>
                  <a:cubicBezTo>
                    <a:pt x="123552" y="159827"/>
                    <a:pt x="130528" y="156402"/>
                    <a:pt x="136490" y="152469"/>
                  </a:cubicBezTo>
                  <a:lnTo>
                    <a:pt x="142705" y="165535"/>
                  </a:lnTo>
                  <a:cubicBezTo>
                    <a:pt x="136870" y="171623"/>
                    <a:pt x="128245" y="177078"/>
                    <a:pt x="116829" y="182025"/>
                  </a:cubicBezTo>
                  <a:cubicBezTo>
                    <a:pt x="105413" y="186845"/>
                    <a:pt x="93870" y="189382"/>
                    <a:pt x="82073" y="189382"/>
                  </a:cubicBezTo>
                  <a:cubicBezTo>
                    <a:pt x="64188" y="189382"/>
                    <a:pt x="49220" y="185323"/>
                    <a:pt x="36916" y="177331"/>
                  </a:cubicBezTo>
                  <a:cubicBezTo>
                    <a:pt x="24612" y="169340"/>
                    <a:pt x="15352" y="158304"/>
                    <a:pt x="9263" y="144224"/>
                  </a:cubicBezTo>
                  <a:cubicBezTo>
                    <a:pt x="3048" y="130144"/>
                    <a:pt x="3" y="114289"/>
                    <a:pt x="3" y="96530"/>
                  </a:cubicBezTo>
                  <a:cubicBezTo>
                    <a:pt x="-123" y="78391"/>
                    <a:pt x="3428" y="62155"/>
                    <a:pt x="10405" y="4756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7">
              <a:extLst>
                <a:ext uri="{FF2B5EF4-FFF2-40B4-BE49-F238E27FC236}">
                  <a16:creationId xmlns:a16="http://schemas.microsoft.com/office/drawing/2014/main" id="{37A775E4-A209-7DFF-BCCB-351552E453A8}"/>
                </a:ext>
              </a:extLst>
            </p:cNvPr>
            <p:cNvSpPr/>
            <p:nvPr/>
          </p:nvSpPr>
          <p:spPr>
            <a:xfrm>
              <a:off x="22379497" y="1844139"/>
              <a:ext cx="183166" cy="188367"/>
            </a:xfrm>
            <a:custGeom>
              <a:avLst/>
              <a:gdLst>
                <a:gd name="connsiteX0" fmla="*/ 137755 w 183166"/>
                <a:gd name="connsiteY0" fmla="*/ 184181 h 188367"/>
                <a:gd name="connsiteX1" fmla="*/ 133316 w 183166"/>
                <a:gd name="connsiteY1" fmla="*/ 172384 h 188367"/>
                <a:gd name="connsiteX2" fmla="*/ 133316 w 183166"/>
                <a:gd name="connsiteY2" fmla="*/ 161349 h 188367"/>
                <a:gd name="connsiteX3" fmla="*/ 106424 w 183166"/>
                <a:gd name="connsiteY3" fmla="*/ 180249 h 188367"/>
                <a:gd name="connsiteX4" fmla="*/ 73951 w 183166"/>
                <a:gd name="connsiteY4" fmla="*/ 188367 h 188367"/>
                <a:gd name="connsiteX5" fmla="*/ 30951 w 183166"/>
                <a:gd name="connsiteY5" fmla="*/ 172004 h 188367"/>
                <a:gd name="connsiteX6" fmla="*/ 18266 w 183166"/>
                <a:gd name="connsiteY6" fmla="*/ 118221 h 188367"/>
                <a:gd name="connsiteX7" fmla="*/ 18266 w 183166"/>
                <a:gd name="connsiteY7" fmla="*/ 23720 h 188367"/>
                <a:gd name="connsiteX8" fmla="*/ 0 w 183166"/>
                <a:gd name="connsiteY8" fmla="*/ 18520 h 188367"/>
                <a:gd name="connsiteX9" fmla="*/ 0 w 183166"/>
                <a:gd name="connsiteY9" fmla="*/ 4186 h 188367"/>
                <a:gd name="connsiteX10" fmla="*/ 45665 w 183166"/>
                <a:gd name="connsiteY10" fmla="*/ 0 h 188367"/>
                <a:gd name="connsiteX11" fmla="*/ 46045 w 183166"/>
                <a:gd name="connsiteY11" fmla="*/ 0 h 188367"/>
                <a:gd name="connsiteX12" fmla="*/ 52261 w 183166"/>
                <a:gd name="connsiteY12" fmla="*/ 3932 h 188367"/>
                <a:gd name="connsiteX13" fmla="*/ 52261 w 183166"/>
                <a:gd name="connsiteY13" fmla="*/ 115684 h 188367"/>
                <a:gd name="connsiteX14" fmla="*/ 55051 w 183166"/>
                <a:gd name="connsiteY14" fmla="*/ 145239 h 188367"/>
                <a:gd name="connsiteX15" fmla="*/ 64819 w 183166"/>
                <a:gd name="connsiteY15" fmla="*/ 160841 h 188367"/>
                <a:gd name="connsiteX16" fmla="*/ 85241 w 183166"/>
                <a:gd name="connsiteY16" fmla="*/ 165915 h 188367"/>
                <a:gd name="connsiteX17" fmla="*/ 109722 w 183166"/>
                <a:gd name="connsiteY17" fmla="*/ 160334 h 188367"/>
                <a:gd name="connsiteX18" fmla="*/ 129637 w 183166"/>
                <a:gd name="connsiteY18" fmla="*/ 147269 h 188367"/>
                <a:gd name="connsiteX19" fmla="*/ 129637 w 183166"/>
                <a:gd name="connsiteY19" fmla="*/ 23720 h 188367"/>
                <a:gd name="connsiteX20" fmla="*/ 106170 w 183166"/>
                <a:gd name="connsiteY20" fmla="*/ 18520 h 188367"/>
                <a:gd name="connsiteX21" fmla="*/ 106170 w 183166"/>
                <a:gd name="connsiteY21" fmla="*/ 4186 h 188367"/>
                <a:gd name="connsiteX22" fmla="*/ 155767 w 183166"/>
                <a:gd name="connsiteY22" fmla="*/ 0 h 188367"/>
                <a:gd name="connsiteX23" fmla="*/ 156148 w 183166"/>
                <a:gd name="connsiteY23" fmla="*/ 0 h 188367"/>
                <a:gd name="connsiteX24" fmla="*/ 163632 w 183166"/>
                <a:gd name="connsiteY24" fmla="*/ 3932 h 188367"/>
                <a:gd name="connsiteX25" fmla="*/ 163632 w 183166"/>
                <a:gd name="connsiteY25" fmla="*/ 168198 h 188367"/>
                <a:gd name="connsiteX26" fmla="*/ 183166 w 183166"/>
                <a:gd name="connsiteY26" fmla="*/ 168198 h 188367"/>
                <a:gd name="connsiteX27" fmla="*/ 182786 w 183166"/>
                <a:gd name="connsiteY27" fmla="*/ 182913 h 188367"/>
                <a:gd name="connsiteX28" fmla="*/ 166930 w 183166"/>
                <a:gd name="connsiteY28" fmla="*/ 186464 h 188367"/>
                <a:gd name="connsiteX29" fmla="*/ 151455 w 183166"/>
                <a:gd name="connsiteY29" fmla="*/ 187733 h 188367"/>
                <a:gd name="connsiteX30" fmla="*/ 137755 w 183166"/>
                <a:gd name="connsiteY30" fmla="*/ 184181 h 18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7">
                  <a:moveTo>
                    <a:pt x="137755" y="184181"/>
                  </a:moveTo>
                  <a:cubicBezTo>
                    <a:pt x="134838" y="181771"/>
                    <a:pt x="133316" y="177839"/>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89" y="187733"/>
                    <a:pt x="151455" y="187733"/>
                  </a:cubicBezTo>
                  <a:cubicBezTo>
                    <a:pt x="145239" y="187733"/>
                    <a:pt x="140673" y="186591"/>
                    <a:pt x="137755" y="184181"/>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48">
              <a:extLst>
                <a:ext uri="{FF2B5EF4-FFF2-40B4-BE49-F238E27FC236}">
                  <a16:creationId xmlns:a16="http://schemas.microsoft.com/office/drawing/2014/main" id="{4955247D-1005-4CF5-16A6-10E3F2A1B1A5}"/>
                </a:ext>
              </a:extLst>
            </p:cNvPr>
            <p:cNvSpPr/>
            <p:nvPr/>
          </p:nvSpPr>
          <p:spPr>
            <a:xfrm>
              <a:off x="22589174"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537"/>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49">
              <a:extLst>
                <a:ext uri="{FF2B5EF4-FFF2-40B4-BE49-F238E27FC236}">
                  <a16:creationId xmlns:a16="http://schemas.microsoft.com/office/drawing/2014/main" id="{C0060602-9FF1-B26D-1981-71C3FB475ED6}"/>
                </a:ext>
              </a:extLst>
            </p:cNvPr>
            <p:cNvSpPr/>
            <p:nvPr/>
          </p:nvSpPr>
          <p:spPr>
            <a:xfrm>
              <a:off x="2273682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1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1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1"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8" y="33995"/>
                    <a:pt x="57461" y="38434"/>
                  </a:cubicBezTo>
                  <a:cubicBezTo>
                    <a:pt x="53276" y="42747"/>
                    <a:pt x="47314" y="44904"/>
                    <a:pt x="39703" y="44904"/>
                  </a:cubicBezTo>
                  <a:lnTo>
                    <a:pt x="39322" y="44904"/>
                  </a:lnTo>
                  <a:cubicBezTo>
                    <a:pt x="32473" y="44904"/>
                    <a:pt x="27145" y="43001"/>
                    <a:pt x="23721"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0">
              <a:extLst>
                <a:ext uri="{FF2B5EF4-FFF2-40B4-BE49-F238E27FC236}">
                  <a16:creationId xmlns:a16="http://schemas.microsoft.com/office/drawing/2014/main" id="{F61BD176-8DE0-F1D1-4D91-647ED44FED68}"/>
                </a:ext>
              </a:extLst>
            </p:cNvPr>
            <p:cNvSpPr/>
            <p:nvPr/>
          </p:nvSpPr>
          <p:spPr>
            <a:xfrm>
              <a:off x="22843628" y="1762196"/>
              <a:ext cx="88031" cy="266884"/>
            </a:xfrm>
            <a:custGeom>
              <a:avLst/>
              <a:gdLst>
                <a:gd name="connsiteX0" fmla="*/ 26384 w 88031"/>
                <a:gd name="connsiteY0" fmla="*/ 23720 h 266884"/>
                <a:gd name="connsiteX1" fmla="*/ 0 w 88031"/>
                <a:gd name="connsiteY1" fmla="*/ 20169 h 266884"/>
                <a:gd name="connsiteX2" fmla="*/ 0 w 88031"/>
                <a:gd name="connsiteY2" fmla="*/ 6215 h 266884"/>
                <a:gd name="connsiteX3" fmla="*/ 52514 w 88031"/>
                <a:gd name="connsiteY3" fmla="*/ 0 h 266884"/>
                <a:gd name="connsiteX4" fmla="*/ 53149 w 88031"/>
                <a:gd name="connsiteY4" fmla="*/ 0 h 266884"/>
                <a:gd name="connsiteX5" fmla="*/ 60379 w 88031"/>
                <a:gd name="connsiteY5" fmla="*/ 4820 h 266884"/>
                <a:gd name="connsiteX6" fmla="*/ 60379 w 88031"/>
                <a:gd name="connsiteY6" fmla="*/ 248239 h 266884"/>
                <a:gd name="connsiteX7" fmla="*/ 88031 w 88031"/>
                <a:gd name="connsiteY7" fmla="*/ 250902 h 266884"/>
                <a:gd name="connsiteX8" fmla="*/ 88031 w 88031"/>
                <a:gd name="connsiteY8" fmla="*/ 266885 h 266884"/>
                <a:gd name="connsiteX9" fmla="*/ 0 w 88031"/>
                <a:gd name="connsiteY9" fmla="*/ 266885 h 266884"/>
                <a:gd name="connsiteX10" fmla="*/ 0 w 88031"/>
                <a:gd name="connsiteY10" fmla="*/ 250902 h 266884"/>
                <a:gd name="connsiteX11" fmla="*/ 26384 w 88031"/>
                <a:gd name="connsiteY11" fmla="*/ 247985 h 266884"/>
                <a:gd name="connsiteX12" fmla="*/ 26384 w 88031"/>
                <a:gd name="connsiteY12" fmla="*/ 23720 h 26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6884">
                  <a:moveTo>
                    <a:pt x="26384" y="23720"/>
                  </a:moveTo>
                  <a:lnTo>
                    <a:pt x="0" y="20169"/>
                  </a:lnTo>
                  <a:lnTo>
                    <a:pt x="0" y="6215"/>
                  </a:lnTo>
                  <a:lnTo>
                    <a:pt x="52514" y="0"/>
                  </a:lnTo>
                  <a:lnTo>
                    <a:pt x="53149" y="0"/>
                  </a:lnTo>
                  <a:lnTo>
                    <a:pt x="60379" y="4820"/>
                  </a:lnTo>
                  <a:lnTo>
                    <a:pt x="60379" y="248239"/>
                  </a:lnTo>
                  <a:lnTo>
                    <a:pt x="88031" y="250902"/>
                  </a:lnTo>
                  <a:lnTo>
                    <a:pt x="88031" y="266885"/>
                  </a:lnTo>
                  <a:lnTo>
                    <a:pt x="0" y="266885"/>
                  </a:lnTo>
                  <a:lnTo>
                    <a:pt x="0" y="250902"/>
                  </a:lnTo>
                  <a:lnTo>
                    <a:pt x="26384" y="247985"/>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1">
              <a:extLst>
                <a:ext uri="{FF2B5EF4-FFF2-40B4-BE49-F238E27FC236}">
                  <a16:creationId xmlns:a16="http://schemas.microsoft.com/office/drawing/2014/main" id="{D861821C-955E-5123-5BF7-F9D078174BCE}"/>
                </a:ext>
              </a:extLst>
            </p:cNvPr>
            <p:cNvSpPr/>
            <p:nvPr/>
          </p:nvSpPr>
          <p:spPr>
            <a:xfrm>
              <a:off x="22954869" y="1843251"/>
              <a:ext cx="168454" cy="189381"/>
            </a:xfrm>
            <a:custGeom>
              <a:avLst/>
              <a:gdLst>
                <a:gd name="connsiteX0" fmla="*/ 12053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2053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2053" y="44016"/>
                  </a:moveTo>
                  <a:cubicBezTo>
                    <a:pt x="20045" y="29682"/>
                    <a:pt x="30700" y="18773"/>
                    <a:pt x="43765" y="11289"/>
                  </a:cubicBezTo>
                  <a:cubicBezTo>
                    <a:pt x="56830" y="3805"/>
                    <a:pt x="71037"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2053"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2">
              <a:extLst>
                <a:ext uri="{FF2B5EF4-FFF2-40B4-BE49-F238E27FC236}">
                  <a16:creationId xmlns:a16="http://schemas.microsoft.com/office/drawing/2014/main" id="{1E095BEB-D877-861A-CB1E-8D827D0E437D}"/>
                </a:ext>
              </a:extLst>
            </p:cNvPr>
            <p:cNvSpPr/>
            <p:nvPr/>
          </p:nvSpPr>
          <p:spPr>
            <a:xfrm>
              <a:off x="23153640"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410"/>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3">
              <a:extLst>
                <a:ext uri="{FF2B5EF4-FFF2-40B4-BE49-F238E27FC236}">
                  <a16:creationId xmlns:a16="http://schemas.microsoft.com/office/drawing/2014/main" id="{38C39BFD-7CB1-D2F5-2B28-D5B02EA88020}"/>
                </a:ext>
              </a:extLst>
            </p:cNvPr>
            <p:cNvSpPr/>
            <p:nvPr/>
          </p:nvSpPr>
          <p:spPr>
            <a:xfrm>
              <a:off x="19250196"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5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2"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5" y="270310"/>
                  </a:cubicBezTo>
                  <a:cubicBezTo>
                    <a:pt x="58222" y="270437"/>
                    <a:pt x="46299"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716"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4">
              <a:extLst>
                <a:ext uri="{FF2B5EF4-FFF2-40B4-BE49-F238E27FC236}">
                  <a16:creationId xmlns:a16="http://schemas.microsoft.com/office/drawing/2014/main" id="{6FF77A36-74F6-9A0C-E82A-1E97D7CF652B}"/>
                </a:ext>
              </a:extLst>
            </p:cNvPr>
            <p:cNvSpPr/>
            <p:nvPr/>
          </p:nvSpPr>
          <p:spPr>
            <a:xfrm>
              <a:off x="19452516"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4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4" y="0"/>
                  </a:cubicBezTo>
                  <a:cubicBezTo>
                    <a:pt x="49851" y="0"/>
                    <a:pt x="55305" y="1903"/>
                    <a:pt x="58730" y="5835"/>
                  </a:cubicBezTo>
                  <a:cubicBezTo>
                    <a:pt x="62155" y="9767"/>
                    <a:pt x="63931" y="14714"/>
                    <a:pt x="63931" y="20803"/>
                  </a:cubicBezTo>
                  <a:cubicBezTo>
                    <a:pt x="63931"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5">
              <a:extLst>
                <a:ext uri="{FF2B5EF4-FFF2-40B4-BE49-F238E27FC236}">
                  <a16:creationId xmlns:a16="http://schemas.microsoft.com/office/drawing/2014/main" id="{6C29BDEE-A432-E814-5D14-7952E729F831}"/>
                </a:ext>
              </a:extLst>
            </p:cNvPr>
            <p:cNvSpPr/>
            <p:nvPr/>
          </p:nvSpPr>
          <p:spPr>
            <a:xfrm>
              <a:off x="19558052" y="2212754"/>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5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6"/>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6">
              <a:extLst>
                <a:ext uri="{FF2B5EF4-FFF2-40B4-BE49-F238E27FC236}">
                  <a16:creationId xmlns:a16="http://schemas.microsoft.com/office/drawing/2014/main" id="{4C157375-D3C2-3BE5-4EB0-77E158657F35}"/>
                </a:ext>
              </a:extLst>
            </p:cNvPr>
            <p:cNvSpPr/>
            <p:nvPr/>
          </p:nvSpPr>
          <p:spPr>
            <a:xfrm>
              <a:off x="19842949" y="2155800"/>
              <a:ext cx="318891" cy="242149"/>
            </a:xfrm>
            <a:custGeom>
              <a:avLst/>
              <a:gdLst>
                <a:gd name="connsiteX0" fmla="*/ 51500 w 318891"/>
                <a:gd name="connsiteY0" fmla="*/ 20169 h 242149"/>
                <a:gd name="connsiteX1" fmla="*/ 15983 w 318891"/>
                <a:gd name="connsiteY1" fmla="*/ 16236 h 242149"/>
                <a:gd name="connsiteX2" fmla="*/ 15983 w 318891"/>
                <a:gd name="connsiteY2" fmla="*/ 0 h 242149"/>
                <a:gd name="connsiteX3" fmla="*/ 102365 w 318891"/>
                <a:gd name="connsiteY3" fmla="*/ 0 h 242149"/>
                <a:gd name="connsiteX4" fmla="*/ 148283 w 318891"/>
                <a:gd name="connsiteY4" fmla="*/ 146635 h 242149"/>
                <a:gd name="connsiteX5" fmla="*/ 159065 w 318891"/>
                <a:gd name="connsiteY5" fmla="*/ 187986 h 242149"/>
                <a:gd name="connsiteX6" fmla="*/ 168833 w 318891"/>
                <a:gd name="connsiteY6" fmla="*/ 146635 h 242149"/>
                <a:gd name="connsiteX7" fmla="*/ 214497 w 318891"/>
                <a:gd name="connsiteY7" fmla="*/ 0 h 242149"/>
                <a:gd name="connsiteX8" fmla="*/ 300245 w 318891"/>
                <a:gd name="connsiteY8" fmla="*/ 0 h 242149"/>
                <a:gd name="connsiteX9" fmla="*/ 300245 w 318891"/>
                <a:gd name="connsiteY9" fmla="*/ 16236 h 242149"/>
                <a:gd name="connsiteX10" fmla="*/ 264348 w 318891"/>
                <a:gd name="connsiteY10" fmla="*/ 20169 h 242149"/>
                <a:gd name="connsiteX11" fmla="*/ 290478 w 318891"/>
                <a:gd name="connsiteY11" fmla="*/ 222616 h 242149"/>
                <a:gd name="connsiteX12" fmla="*/ 318892 w 318891"/>
                <a:gd name="connsiteY12" fmla="*/ 226167 h 242149"/>
                <a:gd name="connsiteX13" fmla="*/ 318892 w 318891"/>
                <a:gd name="connsiteY13" fmla="*/ 242150 h 242149"/>
                <a:gd name="connsiteX14" fmla="*/ 225026 w 318891"/>
                <a:gd name="connsiteY14" fmla="*/ 242150 h 242149"/>
                <a:gd name="connsiteX15" fmla="*/ 225026 w 318891"/>
                <a:gd name="connsiteY15" fmla="*/ 226167 h 242149"/>
                <a:gd name="connsiteX16" fmla="*/ 254708 w 318891"/>
                <a:gd name="connsiteY16" fmla="*/ 222869 h 242149"/>
                <a:gd name="connsiteX17" fmla="*/ 239993 w 318891"/>
                <a:gd name="connsiteY17" fmla="*/ 76488 h 242149"/>
                <a:gd name="connsiteX18" fmla="*/ 233144 w 318891"/>
                <a:gd name="connsiteY18" fmla="*/ 13573 h 242149"/>
                <a:gd name="connsiteX19" fmla="*/ 219444 w 318891"/>
                <a:gd name="connsiteY19" fmla="*/ 60506 h 242149"/>
                <a:gd name="connsiteX20" fmla="*/ 165027 w 318891"/>
                <a:gd name="connsiteY20" fmla="*/ 230987 h 242149"/>
                <a:gd name="connsiteX21" fmla="*/ 143844 w 318891"/>
                <a:gd name="connsiteY21" fmla="*/ 230987 h 242149"/>
                <a:gd name="connsiteX22" fmla="*/ 91076 w 318891"/>
                <a:gd name="connsiteY22" fmla="*/ 74839 h 242149"/>
                <a:gd name="connsiteX23" fmla="*/ 71795 w 318891"/>
                <a:gd name="connsiteY23" fmla="*/ 13192 h 242149"/>
                <a:gd name="connsiteX24" fmla="*/ 65960 w 318891"/>
                <a:gd name="connsiteY24" fmla="*/ 76362 h 242149"/>
                <a:gd name="connsiteX25" fmla="*/ 52895 w 318891"/>
                <a:gd name="connsiteY25" fmla="*/ 222742 h 242149"/>
                <a:gd name="connsiteX26" fmla="*/ 85114 w 318891"/>
                <a:gd name="connsiteY26" fmla="*/ 226040 h 242149"/>
                <a:gd name="connsiteX27" fmla="*/ 85114 w 318891"/>
                <a:gd name="connsiteY27" fmla="*/ 242023 h 242149"/>
                <a:gd name="connsiteX28" fmla="*/ 0 w 318891"/>
                <a:gd name="connsiteY28" fmla="*/ 242023 h 242149"/>
                <a:gd name="connsiteX29" fmla="*/ 0 w 318891"/>
                <a:gd name="connsiteY29" fmla="*/ 226040 h 242149"/>
                <a:gd name="connsiteX30" fmla="*/ 27653 w 318891"/>
                <a:gd name="connsiteY30" fmla="*/ 222742 h 242149"/>
                <a:gd name="connsiteX31" fmla="*/ 51500 w 318891"/>
                <a:gd name="connsiteY31" fmla="*/ 20169 h 24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149">
                  <a:moveTo>
                    <a:pt x="51500" y="20169"/>
                  </a:moveTo>
                  <a:lnTo>
                    <a:pt x="15983" y="16236"/>
                  </a:lnTo>
                  <a:lnTo>
                    <a:pt x="15983" y="0"/>
                  </a:lnTo>
                  <a:lnTo>
                    <a:pt x="102365" y="0"/>
                  </a:lnTo>
                  <a:lnTo>
                    <a:pt x="148283" y="146635"/>
                  </a:lnTo>
                  <a:lnTo>
                    <a:pt x="159065" y="187986"/>
                  </a:lnTo>
                  <a:lnTo>
                    <a:pt x="168833" y="146635"/>
                  </a:lnTo>
                  <a:lnTo>
                    <a:pt x="214497" y="0"/>
                  </a:lnTo>
                  <a:lnTo>
                    <a:pt x="300245" y="0"/>
                  </a:lnTo>
                  <a:lnTo>
                    <a:pt x="300245" y="16236"/>
                  </a:lnTo>
                  <a:lnTo>
                    <a:pt x="264348" y="20169"/>
                  </a:lnTo>
                  <a:lnTo>
                    <a:pt x="290478" y="222616"/>
                  </a:lnTo>
                  <a:lnTo>
                    <a:pt x="318892" y="226167"/>
                  </a:lnTo>
                  <a:lnTo>
                    <a:pt x="318892" y="242150"/>
                  </a:lnTo>
                  <a:lnTo>
                    <a:pt x="225026" y="242150"/>
                  </a:lnTo>
                  <a:lnTo>
                    <a:pt x="225026" y="226167"/>
                  </a:lnTo>
                  <a:lnTo>
                    <a:pt x="254708" y="222869"/>
                  </a:lnTo>
                  <a:lnTo>
                    <a:pt x="239993" y="76488"/>
                  </a:lnTo>
                  <a:lnTo>
                    <a:pt x="233144" y="13573"/>
                  </a:lnTo>
                  <a:lnTo>
                    <a:pt x="219444" y="60506"/>
                  </a:lnTo>
                  <a:lnTo>
                    <a:pt x="165027" y="230987"/>
                  </a:lnTo>
                  <a:lnTo>
                    <a:pt x="143844" y="230987"/>
                  </a:lnTo>
                  <a:lnTo>
                    <a:pt x="91076" y="74839"/>
                  </a:lnTo>
                  <a:lnTo>
                    <a:pt x="71795" y="13192"/>
                  </a:lnTo>
                  <a:lnTo>
                    <a:pt x="65960" y="76362"/>
                  </a:lnTo>
                  <a:lnTo>
                    <a:pt x="52895" y="222742"/>
                  </a:lnTo>
                  <a:lnTo>
                    <a:pt x="85114" y="226040"/>
                  </a:lnTo>
                  <a:lnTo>
                    <a:pt x="85114" y="242023"/>
                  </a:lnTo>
                  <a:lnTo>
                    <a:pt x="0" y="242023"/>
                  </a:lnTo>
                  <a:lnTo>
                    <a:pt x="0" y="226040"/>
                  </a:lnTo>
                  <a:lnTo>
                    <a:pt x="27653" y="222742"/>
                  </a:lnTo>
                  <a:lnTo>
                    <a:pt x="51500" y="2016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57">
              <a:extLst>
                <a:ext uri="{FF2B5EF4-FFF2-40B4-BE49-F238E27FC236}">
                  <a16:creationId xmlns:a16="http://schemas.microsoft.com/office/drawing/2014/main" id="{75C96AB7-079E-FD20-F390-332600B4259B}"/>
                </a:ext>
              </a:extLst>
            </p:cNvPr>
            <p:cNvSpPr/>
            <p:nvPr/>
          </p:nvSpPr>
          <p:spPr>
            <a:xfrm>
              <a:off x="20177697" y="2212247"/>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2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898 w 149932"/>
                <a:gd name="connsiteY20" fmla="*/ 18139 h 189381"/>
                <a:gd name="connsiteX21" fmla="*/ 48709 w 149932"/>
                <a:gd name="connsiteY21" fmla="*/ 31838 h 189381"/>
                <a:gd name="connsiteX22" fmla="*/ 35771 w 149932"/>
                <a:gd name="connsiteY22" fmla="*/ 77757 h 189381"/>
                <a:gd name="connsiteX23" fmla="*/ 114035 w 149932"/>
                <a:gd name="connsiteY23" fmla="*/ 7775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2" y="0"/>
                    <a:pt x="121011" y="5581"/>
                    <a:pt x="132174" y="16744"/>
                  </a:cubicBezTo>
                  <a:cubicBezTo>
                    <a:pt x="143336" y="27906"/>
                    <a:pt x="149298" y="44016"/>
                    <a:pt x="149932" y="64819"/>
                  </a:cubicBezTo>
                  <a:cubicBezTo>
                    <a:pt x="149932" y="78137"/>
                    <a:pt x="149171" y="88158"/>
                    <a:pt x="147649" y="95135"/>
                  </a:cubicBezTo>
                  <a:lnTo>
                    <a:pt x="35517" y="95135"/>
                  </a:lnTo>
                  <a:cubicBezTo>
                    <a:pt x="35897" y="116699"/>
                    <a:pt x="40971" y="133950"/>
                    <a:pt x="50485" y="147142"/>
                  </a:cubicBezTo>
                  <a:cubicBezTo>
                    <a:pt x="59998" y="160334"/>
                    <a:pt x="73571" y="166803"/>
                    <a:pt x="91202"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5" y="22198"/>
                    <a:pt x="91202" y="18139"/>
                    <a:pt x="78898" y="18139"/>
                  </a:cubicBezTo>
                  <a:cubicBezTo>
                    <a:pt x="66341" y="18139"/>
                    <a:pt x="56193" y="22706"/>
                    <a:pt x="48709" y="31838"/>
                  </a:cubicBezTo>
                  <a:cubicBezTo>
                    <a:pt x="41225" y="40971"/>
                    <a:pt x="36912" y="56320"/>
                    <a:pt x="35771" y="77757"/>
                  </a:cubicBezTo>
                  <a:lnTo>
                    <a:pt x="114035" y="7775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58">
              <a:extLst>
                <a:ext uri="{FF2B5EF4-FFF2-40B4-BE49-F238E27FC236}">
                  <a16:creationId xmlns:a16="http://schemas.microsoft.com/office/drawing/2014/main" id="{5F5E9255-479A-EEDF-42EA-5353395BF715}"/>
                </a:ext>
              </a:extLst>
            </p:cNvPr>
            <p:cNvSpPr/>
            <p:nvPr/>
          </p:nvSpPr>
          <p:spPr>
            <a:xfrm>
              <a:off x="20354648"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4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4" y="270310"/>
                  </a:cubicBezTo>
                  <a:cubicBezTo>
                    <a:pt x="58349" y="270437"/>
                    <a:pt x="46426"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843"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59">
              <a:extLst>
                <a:ext uri="{FF2B5EF4-FFF2-40B4-BE49-F238E27FC236}">
                  <a16:creationId xmlns:a16="http://schemas.microsoft.com/office/drawing/2014/main" id="{D48D3D48-120C-8F02-2C4A-6C796CE6C2B0}"/>
                </a:ext>
              </a:extLst>
            </p:cNvPr>
            <p:cNvSpPr/>
            <p:nvPr/>
          </p:nvSpPr>
          <p:spPr>
            <a:xfrm>
              <a:off x="20557095"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6" y="42874"/>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60">
              <a:extLst>
                <a:ext uri="{FF2B5EF4-FFF2-40B4-BE49-F238E27FC236}">
                  <a16:creationId xmlns:a16="http://schemas.microsoft.com/office/drawing/2014/main" id="{1CE3BDE5-652F-4AE1-836E-3F464154910E}"/>
                </a:ext>
              </a:extLst>
            </p:cNvPr>
            <p:cNvSpPr/>
            <p:nvPr/>
          </p:nvSpPr>
          <p:spPr>
            <a:xfrm>
              <a:off x="2066351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0 w 183166"/>
                <a:gd name="connsiteY20" fmla="*/ 18520 h 188240"/>
                <a:gd name="connsiteX21" fmla="*/ 106170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370" y="185576"/>
                    <a:pt x="166930" y="186464"/>
                  </a:cubicBezTo>
                  <a:cubicBezTo>
                    <a:pt x="162490" y="187352"/>
                    <a:pt x="157290" y="187733"/>
                    <a:pt x="151455" y="187733"/>
                  </a:cubicBezTo>
                  <a:cubicBezTo>
                    <a:pt x="145239" y="187479"/>
                    <a:pt x="140799"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61">
              <a:extLst>
                <a:ext uri="{FF2B5EF4-FFF2-40B4-BE49-F238E27FC236}">
                  <a16:creationId xmlns:a16="http://schemas.microsoft.com/office/drawing/2014/main" id="{6AB7F67B-A226-7117-D081-5960B90EB541}"/>
                </a:ext>
              </a:extLst>
            </p:cNvPr>
            <p:cNvSpPr/>
            <p:nvPr/>
          </p:nvSpPr>
          <p:spPr>
            <a:xfrm>
              <a:off x="20869898" y="2131065"/>
              <a:ext cx="88031" cy="267011"/>
            </a:xfrm>
            <a:custGeom>
              <a:avLst/>
              <a:gdLst>
                <a:gd name="connsiteX0" fmla="*/ 26384 w 88031"/>
                <a:gd name="connsiteY0" fmla="*/ 23720 h 267011"/>
                <a:gd name="connsiteX1" fmla="*/ 0 w 88031"/>
                <a:gd name="connsiteY1" fmla="*/ 20169 h 267011"/>
                <a:gd name="connsiteX2" fmla="*/ 0 w 88031"/>
                <a:gd name="connsiteY2" fmla="*/ 6215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720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384" y="23720"/>
                  </a:moveTo>
                  <a:lnTo>
                    <a:pt x="0" y="20169"/>
                  </a:lnTo>
                  <a:lnTo>
                    <a:pt x="0" y="6215"/>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62">
              <a:extLst>
                <a:ext uri="{FF2B5EF4-FFF2-40B4-BE49-F238E27FC236}">
                  <a16:creationId xmlns:a16="http://schemas.microsoft.com/office/drawing/2014/main" id="{D4D79A18-C69F-3DA8-927B-CEAFFE36035C}"/>
                </a:ext>
              </a:extLst>
            </p:cNvPr>
            <p:cNvSpPr/>
            <p:nvPr/>
          </p:nvSpPr>
          <p:spPr>
            <a:xfrm>
              <a:off x="21054333" y="2153010"/>
              <a:ext cx="190269" cy="248367"/>
            </a:xfrm>
            <a:custGeom>
              <a:avLst/>
              <a:gdLst>
                <a:gd name="connsiteX0" fmla="*/ 51373 w 190269"/>
                <a:gd name="connsiteY0" fmla="*/ 232890 h 248367"/>
                <a:gd name="connsiteX1" fmla="*/ 13065 w 190269"/>
                <a:gd name="connsiteY1" fmla="*/ 189382 h 248367"/>
                <a:gd name="connsiteX2" fmla="*/ 0 w 190269"/>
                <a:gd name="connsiteY2" fmla="*/ 123548 h 248367"/>
                <a:gd name="connsiteX3" fmla="*/ 15348 w 190269"/>
                <a:gd name="connsiteY3" fmla="*/ 58984 h 248367"/>
                <a:gd name="connsiteX4" fmla="*/ 57334 w 190269"/>
                <a:gd name="connsiteY4" fmla="*/ 15475 h 248367"/>
                <a:gd name="connsiteX5" fmla="*/ 117333 w 190269"/>
                <a:gd name="connsiteY5" fmla="*/ 0 h 248367"/>
                <a:gd name="connsiteX6" fmla="*/ 177585 w 190269"/>
                <a:gd name="connsiteY6" fmla="*/ 7864 h 248367"/>
                <a:gd name="connsiteX7" fmla="*/ 188367 w 190269"/>
                <a:gd name="connsiteY7" fmla="*/ 9767 h 248367"/>
                <a:gd name="connsiteX8" fmla="*/ 185069 w 190269"/>
                <a:gd name="connsiteY8" fmla="*/ 68370 h 248367"/>
                <a:gd name="connsiteX9" fmla="*/ 163251 w 190269"/>
                <a:gd name="connsiteY9" fmla="*/ 68370 h 248367"/>
                <a:gd name="connsiteX10" fmla="*/ 155133 w 190269"/>
                <a:gd name="connsiteY10" fmla="*/ 27018 h 248367"/>
                <a:gd name="connsiteX11" fmla="*/ 139277 w 190269"/>
                <a:gd name="connsiteY11" fmla="*/ 20295 h 248367"/>
                <a:gd name="connsiteX12" fmla="*/ 111752 w 190269"/>
                <a:gd name="connsiteY12" fmla="*/ 17505 h 248367"/>
                <a:gd name="connsiteX13" fmla="*/ 74586 w 190269"/>
                <a:gd name="connsiteY13" fmla="*/ 29428 h 248367"/>
                <a:gd name="connsiteX14" fmla="*/ 48963 w 190269"/>
                <a:gd name="connsiteY14" fmla="*/ 64438 h 248367"/>
                <a:gd name="connsiteX15" fmla="*/ 39703 w 190269"/>
                <a:gd name="connsiteY15" fmla="*/ 119870 h 248367"/>
                <a:gd name="connsiteX16" fmla="*/ 47821 w 190269"/>
                <a:gd name="connsiteY16" fmla="*/ 175555 h 248367"/>
                <a:gd name="connsiteX17" fmla="*/ 72556 w 190269"/>
                <a:gd name="connsiteY17" fmla="*/ 215512 h 248367"/>
                <a:gd name="connsiteX18" fmla="*/ 113654 w 190269"/>
                <a:gd name="connsiteY18" fmla="*/ 230353 h 248367"/>
                <a:gd name="connsiteX19" fmla="*/ 140165 w 190269"/>
                <a:gd name="connsiteY19" fmla="*/ 227436 h 248367"/>
                <a:gd name="connsiteX20" fmla="*/ 156021 w 190269"/>
                <a:gd name="connsiteY20" fmla="*/ 218937 h 248367"/>
                <a:gd name="connsiteX21" fmla="*/ 169720 w 190269"/>
                <a:gd name="connsiteY21" fmla="*/ 186972 h 248367"/>
                <a:gd name="connsiteX22" fmla="*/ 190270 w 190269"/>
                <a:gd name="connsiteY22" fmla="*/ 189635 h 248367"/>
                <a:gd name="connsiteX23" fmla="*/ 182405 w 190269"/>
                <a:gd name="connsiteY23" fmla="*/ 235934 h 248367"/>
                <a:gd name="connsiteX24" fmla="*/ 162236 w 190269"/>
                <a:gd name="connsiteY24" fmla="*/ 240501 h 248367"/>
                <a:gd name="connsiteX25" fmla="*/ 139531 w 190269"/>
                <a:gd name="connsiteY25" fmla="*/ 246209 h 248367"/>
                <a:gd name="connsiteX26" fmla="*/ 112259 w 190269"/>
                <a:gd name="connsiteY26" fmla="*/ 248365 h 248367"/>
                <a:gd name="connsiteX27" fmla="*/ 51373 w 190269"/>
                <a:gd name="connsiteY27" fmla="*/ 232890 h 24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269" h="248367">
                  <a:moveTo>
                    <a:pt x="51373" y="232890"/>
                  </a:moveTo>
                  <a:cubicBezTo>
                    <a:pt x="34502" y="222615"/>
                    <a:pt x="21818" y="208028"/>
                    <a:pt x="13065" y="189382"/>
                  </a:cubicBezTo>
                  <a:cubicBezTo>
                    <a:pt x="4440" y="170735"/>
                    <a:pt x="0" y="148791"/>
                    <a:pt x="0" y="123548"/>
                  </a:cubicBezTo>
                  <a:cubicBezTo>
                    <a:pt x="0" y="99194"/>
                    <a:pt x="5074" y="77757"/>
                    <a:pt x="15348" y="58984"/>
                  </a:cubicBezTo>
                  <a:cubicBezTo>
                    <a:pt x="25496" y="40337"/>
                    <a:pt x="39576" y="25750"/>
                    <a:pt x="57334"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4"/>
                    <a:pt x="146761" y="22198"/>
                    <a:pt x="139277" y="20295"/>
                  </a:cubicBezTo>
                  <a:cubicBezTo>
                    <a:pt x="131793" y="18393"/>
                    <a:pt x="122534" y="17505"/>
                    <a:pt x="111752" y="17505"/>
                  </a:cubicBezTo>
                  <a:cubicBezTo>
                    <a:pt x="97798" y="17505"/>
                    <a:pt x="85494" y="21437"/>
                    <a:pt x="74586" y="29428"/>
                  </a:cubicBezTo>
                  <a:cubicBezTo>
                    <a:pt x="63677" y="37420"/>
                    <a:pt x="55178" y="49090"/>
                    <a:pt x="48963" y="64438"/>
                  </a:cubicBezTo>
                  <a:cubicBezTo>
                    <a:pt x="42747" y="79913"/>
                    <a:pt x="39703" y="98306"/>
                    <a:pt x="39703" y="119870"/>
                  </a:cubicBezTo>
                  <a:cubicBezTo>
                    <a:pt x="39703" y="140292"/>
                    <a:pt x="42367" y="158812"/>
                    <a:pt x="47821" y="175555"/>
                  </a:cubicBezTo>
                  <a:cubicBezTo>
                    <a:pt x="53275" y="192299"/>
                    <a:pt x="61520" y="205618"/>
                    <a:pt x="72556" y="215512"/>
                  </a:cubicBezTo>
                  <a:cubicBezTo>
                    <a:pt x="83592" y="225406"/>
                    <a:pt x="97291" y="230353"/>
                    <a:pt x="113654" y="230353"/>
                  </a:cubicBezTo>
                  <a:cubicBezTo>
                    <a:pt x="125197" y="230353"/>
                    <a:pt x="134077" y="229338"/>
                    <a:pt x="140165" y="227436"/>
                  </a:cubicBezTo>
                  <a:cubicBezTo>
                    <a:pt x="146254" y="225533"/>
                    <a:pt x="151581" y="222615"/>
                    <a:pt x="156021" y="218937"/>
                  </a:cubicBezTo>
                  <a:lnTo>
                    <a:pt x="169720" y="186972"/>
                  </a:lnTo>
                  <a:lnTo>
                    <a:pt x="190270" y="189635"/>
                  </a:lnTo>
                  <a:lnTo>
                    <a:pt x="182405" y="235934"/>
                  </a:lnTo>
                  <a:cubicBezTo>
                    <a:pt x="177839" y="236188"/>
                    <a:pt x="171116" y="237710"/>
                    <a:pt x="162236" y="240501"/>
                  </a:cubicBezTo>
                  <a:cubicBezTo>
                    <a:pt x="154372" y="242911"/>
                    <a:pt x="146888" y="244814"/>
                    <a:pt x="139531" y="246209"/>
                  </a:cubicBezTo>
                  <a:cubicBezTo>
                    <a:pt x="132174" y="247604"/>
                    <a:pt x="123168" y="248365"/>
                    <a:pt x="112259" y="248365"/>
                  </a:cubicBezTo>
                  <a:cubicBezTo>
                    <a:pt x="88539" y="248492"/>
                    <a:pt x="68243" y="243292"/>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63">
              <a:extLst>
                <a:ext uri="{FF2B5EF4-FFF2-40B4-BE49-F238E27FC236}">
                  <a16:creationId xmlns:a16="http://schemas.microsoft.com/office/drawing/2014/main" id="{C9BC704E-EF27-448D-455C-2576CDFC6C02}"/>
                </a:ext>
              </a:extLst>
            </p:cNvPr>
            <p:cNvSpPr/>
            <p:nvPr/>
          </p:nvSpPr>
          <p:spPr>
            <a:xfrm>
              <a:off x="21271237" y="2212120"/>
              <a:ext cx="168454" cy="189254"/>
            </a:xfrm>
            <a:custGeom>
              <a:avLst/>
              <a:gdLst>
                <a:gd name="connsiteX0" fmla="*/ 11926 w 168454"/>
                <a:gd name="connsiteY0" fmla="*/ 44016 h 189254"/>
                <a:gd name="connsiteX1" fmla="*/ 43765 w 168454"/>
                <a:gd name="connsiteY1" fmla="*/ 11289 h 189254"/>
                <a:gd name="connsiteX2" fmla="*/ 86005 w 168454"/>
                <a:gd name="connsiteY2" fmla="*/ 0 h 189254"/>
                <a:gd name="connsiteX3" fmla="*/ 147779 w 168454"/>
                <a:gd name="connsiteY3" fmla="*/ 26004 h 189254"/>
                <a:gd name="connsiteX4" fmla="*/ 168455 w 168454"/>
                <a:gd name="connsiteY4" fmla="*/ 94501 h 189254"/>
                <a:gd name="connsiteX5" fmla="*/ 156405 w 168454"/>
                <a:gd name="connsiteY5" fmla="*/ 145620 h 189254"/>
                <a:gd name="connsiteX6" fmla="*/ 124693 w 168454"/>
                <a:gd name="connsiteY6" fmla="*/ 178219 h 189254"/>
                <a:gd name="connsiteX7" fmla="*/ 82453 w 168454"/>
                <a:gd name="connsiteY7" fmla="*/ 189255 h 189254"/>
                <a:gd name="connsiteX8" fmla="*/ 20679 w 168454"/>
                <a:gd name="connsiteY8" fmla="*/ 163125 h 189254"/>
                <a:gd name="connsiteX9" fmla="*/ 3 w 168454"/>
                <a:gd name="connsiteY9" fmla="*/ 94627 h 189254"/>
                <a:gd name="connsiteX10" fmla="*/ 11926 w 168454"/>
                <a:gd name="connsiteY10" fmla="*/ 44016 h 189254"/>
                <a:gd name="connsiteX11" fmla="*/ 118858 w 168454"/>
                <a:gd name="connsiteY11" fmla="*/ 152216 h 189254"/>
                <a:gd name="connsiteX12" fmla="*/ 130908 w 168454"/>
                <a:gd name="connsiteY12" fmla="*/ 97164 h 189254"/>
                <a:gd name="connsiteX13" fmla="*/ 119873 w 168454"/>
                <a:gd name="connsiteY13" fmla="*/ 39830 h 189254"/>
                <a:gd name="connsiteX14" fmla="*/ 84356 w 168454"/>
                <a:gd name="connsiteY14" fmla="*/ 18646 h 189254"/>
                <a:gd name="connsiteX15" fmla="*/ 49600 w 168454"/>
                <a:gd name="connsiteY15" fmla="*/ 37166 h 189254"/>
                <a:gd name="connsiteX16" fmla="*/ 37423 w 168454"/>
                <a:gd name="connsiteY16" fmla="*/ 92217 h 189254"/>
                <a:gd name="connsiteX17" fmla="*/ 48839 w 168454"/>
                <a:gd name="connsiteY17" fmla="*/ 149552 h 189254"/>
                <a:gd name="connsiteX18" fmla="*/ 84356 w 168454"/>
                <a:gd name="connsiteY18" fmla="*/ 170735 h 189254"/>
                <a:gd name="connsiteX19" fmla="*/ 118858 w 168454"/>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254">
                  <a:moveTo>
                    <a:pt x="11926" y="44016"/>
                  </a:moveTo>
                  <a:cubicBezTo>
                    <a:pt x="19918" y="29682"/>
                    <a:pt x="30573" y="18773"/>
                    <a:pt x="43765" y="11289"/>
                  </a:cubicBezTo>
                  <a:cubicBezTo>
                    <a:pt x="56957" y="3805"/>
                    <a:pt x="70910" y="0"/>
                    <a:pt x="86005" y="0"/>
                  </a:cubicBezTo>
                  <a:cubicBezTo>
                    <a:pt x="113404" y="0"/>
                    <a:pt x="133953" y="8626"/>
                    <a:pt x="147779" y="26004"/>
                  </a:cubicBezTo>
                  <a:cubicBezTo>
                    <a:pt x="161605" y="43382"/>
                    <a:pt x="168455" y="66214"/>
                    <a:pt x="168455" y="94501"/>
                  </a:cubicBezTo>
                  <a:cubicBezTo>
                    <a:pt x="168455" y="114289"/>
                    <a:pt x="164396" y="131286"/>
                    <a:pt x="156405" y="145620"/>
                  </a:cubicBezTo>
                  <a:cubicBezTo>
                    <a:pt x="148413" y="159953"/>
                    <a:pt x="137758" y="170862"/>
                    <a:pt x="124693" y="178219"/>
                  </a:cubicBezTo>
                  <a:cubicBezTo>
                    <a:pt x="111501" y="185576"/>
                    <a:pt x="97421" y="189255"/>
                    <a:pt x="82453" y="189255"/>
                  </a:cubicBezTo>
                  <a:cubicBezTo>
                    <a:pt x="55054" y="189255"/>
                    <a:pt x="34505" y="180629"/>
                    <a:pt x="20679" y="163125"/>
                  </a:cubicBezTo>
                  <a:cubicBezTo>
                    <a:pt x="6853" y="145747"/>
                    <a:pt x="3" y="122914"/>
                    <a:pt x="3" y="94627"/>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355" y="49470"/>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64">
              <a:extLst>
                <a:ext uri="{FF2B5EF4-FFF2-40B4-BE49-F238E27FC236}">
                  <a16:creationId xmlns:a16="http://schemas.microsoft.com/office/drawing/2014/main" id="{AA23A8F2-157C-79DD-8FAF-6D1636CABD46}"/>
                </a:ext>
              </a:extLst>
            </p:cNvPr>
            <p:cNvSpPr/>
            <p:nvPr/>
          </p:nvSpPr>
          <p:spPr>
            <a:xfrm>
              <a:off x="21465442" y="2212754"/>
              <a:ext cx="305065" cy="185195"/>
            </a:xfrm>
            <a:custGeom>
              <a:avLst/>
              <a:gdLst>
                <a:gd name="connsiteX0" fmla="*/ 3552 w 305065"/>
                <a:gd name="connsiteY0" fmla="*/ 169086 h 185195"/>
                <a:gd name="connsiteX1" fmla="*/ 23466 w 305065"/>
                <a:gd name="connsiteY1" fmla="*/ 166169 h 185195"/>
                <a:gd name="connsiteX2" fmla="*/ 23466 w 305065"/>
                <a:gd name="connsiteY2" fmla="*/ 29302 h 185195"/>
                <a:gd name="connsiteX3" fmla="*/ 0 w 305065"/>
                <a:gd name="connsiteY3" fmla="*/ 23467 h 185195"/>
                <a:gd name="connsiteX4" fmla="*/ 0 w 305065"/>
                <a:gd name="connsiteY4" fmla="*/ 5835 h 185195"/>
                <a:gd name="connsiteX5" fmla="*/ 46553 w 305065"/>
                <a:gd name="connsiteY5" fmla="*/ 0 h 185195"/>
                <a:gd name="connsiteX6" fmla="*/ 52387 w 305065"/>
                <a:gd name="connsiteY6" fmla="*/ 4186 h 185195"/>
                <a:gd name="connsiteX7" fmla="*/ 54290 w 305065"/>
                <a:gd name="connsiteY7" fmla="*/ 17251 h 185195"/>
                <a:gd name="connsiteX8" fmla="*/ 53910 w 305065"/>
                <a:gd name="connsiteY8" fmla="*/ 27653 h 185195"/>
                <a:gd name="connsiteX9" fmla="*/ 84987 w 305065"/>
                <a:gd name="connsiteY9" fmla="*/ 8626 h 185195"/>
                <a:gd name="connsiteX10" fmla="*/ 120377 w 305065"/>
                <a:gd name="connsiteY10" fmla="*/ 0 h 185195"/>
                <a:gd name="connsiteX11" fmla="*/ 148791 w 305065"/>
                <a:gd name="connsiteY11" fmla="*/ 5835 h 185195"/>
                <a:gd name="connsiteX12" fmla="*/ 165027 w 305065"/>
                <a:gd name="connsiteY12" fmla="*/ 24101 h 185195"/>
                <a:gd name="connsiteX13" fmla="*/ 194202 w 305065"/>
                <a:gd name="connsiteY13" fmla="*/ 7611 h 185195"/>
                <a:gd name="connsiteX14" fmla="*/ 229211 w 305065"/>
                <a:gd name="connsiteY14" fmla="*/ 0 h 185195"/>
                <a:gd name="connsiteX15" fmla="*/ 260796 w 305065"/>
                <a:gd name="connsiteY15" fmla="*/ 7611 h 185195"/>
                <a:gd name="connsiteX16" fmla="*/ 276906 w 305065"/>
                <a:gd name="connsiteY16" fmla="*/ 31458 h 185195"/>
                <a:gd name="connsiteX17" fmla="*/ 281599 w 305065"/>
                <a:gd name="connsiteY17" fmla="*/ 74586 h 185195"/>
                <a:gd name="connsiteX18" fmla="*/ 281599 w 305065"/>
                <a:gd name="connsiteY18" fmla="*/ 166169 h 185195"/>
                <a:gd name="connsiteX19" fmla="*/ 305065 w 305065"/>
                <a:gd name="connsiteY19" fmla="*/ 169086 h 185195"/>
                <a:gd name="connsiteX20" fmla="*/ 305065 w 305065"/>
                <a:gd name="connsiteY20" fmla="*/ 185069 h 185195"/>
                <a:gd name="connsiteX21" fmla="*/ 227436 w 305065"/>
                <a:gd name="connsiteY21" fmla="*/ 185069 h 185195"/>
                <a:gd name="connsiteX22" fmla="*/ 227436 w 305065"/>
                <a:gd name="connsiteY22" fmla="*/ 169086 h 185195"/>
                <a:gd name="connsiteX23" fmla="*/ 247604 w 305065"/>
                <a:gd name="connsiteY23" fmla="*/ 166169 h 185195"/>
                <a:gd name="connsiteX24" fmla="*/ 247604 w 305065"/>
                <a:gd name="connsiteY24" fmla="*/ 75600 h 185195"/>
                <a:gd name="connsiteX25" fmla="*/ 244813 w 305065"/>
                <a:gd name="connsiteY25" fmla="*/ 45411 h 185195"/>
                <a:gd name="connsiteX26" fmla="*/ 234412 w 305065"/>
                <a:gd name="connsiteY26" fmla="*/ 28667 h 185195"/>
                <a:gd name="connsiteX27" fmla="*/ 212468 w 305065"/>
                <a:gd name="connsiteY27" fmla="*/ 23086 h 185195"/>
                <a:gd name="connsiteX28" fmla="*/ 189635 w 305065"/>
                <a:gd name="connsiteY28" fmla="*/ 27779 h 185195"/>
                <a:gd name="connsiteX29" fmla="*/ 169086 w 305065"/>
                <a:gd name="connsiteY29" fmla="*/ 39069 h 185195"/>
                <a:gd name="connsiteX30" fmla="*/ 172004 w 305065"/>
                <a:gd name="connsiteY30" fmla="*/ 75220 h 185195"/>
                <a:gd name="connsiteX31" fmla="*/ 172004 w 305065"/>
                <a:gd name="connsiteY31" fmla="*/ 166169 h 185195"/>
                <a:gd name="connsiteX32" fmla="*/ 195090 w 305065"/>
                <a:gd name="connsiteY32" fmla="*/ 169086 h 185195"/>
                <a:gd name="connsiteX33" fmla="*/ 195090 w 305065"/>
                <a:gd name="connsiteY33" fmla="*/ 185069 h 185195"/>
                <a:gd name="connsiteX34" fmla="*/ 116191 w 305065"/>
                <a:gd name="connsiteY34" fmla="*/ 185069 h 185195"/>
                <a:gd name="connsiteX35" fmla="*/ 116191 w 305065"/>
                <a:gd name="connsiteY35" fmla="*/ 169086 h 185195"/>
                <a:gd name="connsiteX36" fmla="*/ 137755 w 305065"/>
                <a:gd name="connsiteY36" fmla="*/ 166169 h 185195"/>
                <a:gd name="connsiteX37" fmla="*/ 137755 w 305065"/>
                <a:gd name="connsiteY37" fmla="*/ 74966 h 185195"/>
                <a:gd name="connsiteX38" fmla="*/ 135345 w 305065"/>
                <a:gd name="connsiteY38" fmla="*/ 44650 h 185195"/>
                <a:gd name="connsiteX39" fmla="*/ 126085 w 305065"/>
                <a:gd name="connsiteY39" fmla="*/ 28540 h 185195"/>
                <a:gd name="connsiteX40" fmla="*/ 105282 w 305065"/>
                <a:gd name="connsiteY40" fmla="*/ 23213 h 185195"/>
                <a:gd name="connsiteX41" fmla="*/ 80294 w 305065"/>
                <a:gd name="connsiteY41" fmla="*/ 29048 h 185195"/>
                <a:gd name="connsiteX42" fmla="*/ 57334 w 305065"/>
                <a:gd name="connsiteY42" fmla="*/ 42747 h 185195"/>
                <a:gd name="connsiteX43" fmla="*/ 57334 w 305065"/>
                <a:gd name="connsiteY43" fmla="*/ 166296 h 185195"/>
                <a:gd name="connsiteX44" fmla="*/ 79152 w 305065"/>
                <a:gd name="connsiteY44" fmla="*/ 169213 h 185195"/>
                <a:gd name="connsiteX45" fmla="*/ 79152 w 305065"/>
                <a:gd name="connsiteY45" fmla="*/ 185196 h 185195"/>
                <a:gd name="connsiteX46" fmla="*/ 3171 w 305065"/>
                <a:gd name="connsiteY46" fmla="*/ 185196 h 185195"/>
                <a:gd name="connsiteX47" fmla="*/ 3171 w 305065"/>
                <a:gd name="connsiteY47" fmla="*/ 169086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5065" h="185195">
                  <a:moveTo>
                    <a:pt x="3552" y="169086"/>
                  </a:moveTo>
                  <a:lnTo>
                    <a:pt x="23466" y="166169"/>
                  </a:lnTo>
                  <a:lnTo>
                    <a:pt x="23466" y="29302"/>
                  </a:lnTo>
                  <a:lnTo>
                    <a:pt x="0" y="23467"/>
                  </a:lnTo>
                  <a:lnTo>
                    <a:pt x="0" y="5835"/>
                  </a:lnTo>
                  <a:lnTo>
                    <a:pt x="46553" y="0"/>
                  </a:lnTo>
                  <a:lnTo>
                    <a:pt x="52387" y="4186"/>
                  </a:lnTo>
                  <a:lnTo>
                    <a:pt x="54290" y="17251"/>
                  </a:lnTo>
                  <a:lnTo>
                    <a:pt x="53910" y="27653"/>
                  </a:lnTo>
                  <a:cubicBezTo>
                    <a:pt x="61520" y="20676"/>
                    <a:pt x="71922" y="14334"/>
                    <a:pt x="84987" y="8626"/>
                  </a:cubicBezTo>
                  <a:cubicBezTo>
                    <a:pt x="98179" y="2917"/>
                    <a:pt x="109976" y="0"/>
                    <a:pt x="120377" y="0"/>
                  </a:cubicBezTo>
                  <a:cubicBezTo>
                    <a:pt x="132174" y="0"/>
                    <a:pt x="141560" y="1903"/>
                    <a:pt x="148791" y="5835"/>
                  </a:cubicBezTo>
                  <a:cubicBezTo>
                    <a:pt x="155894" y="9767"/>
                    <a:pt x="161348" y="15856"/>
                    <a:pt x="165027" y="24101"/>
                  </a:cubicBezTo>
                  <a:cubicBezTo>
                    <a:pt x="172004" y="18266"/>
                    <a:pt x="181644" y="12812"/>
                    <a:pt x="194202" y="7611"/>
                  </a:cubicBezTo>
                  <a:cubicBezTo>
                    <a:pt x="206633" y="2537"/>
                    <a:pt x="218429" y="0"/>
                    <a:pt x="229211" y="0"/>
                  </a:cubicBezTo>
                  <a:cubicBezTo>
                    <a:pt x="242657" y="0"/>
                    <a:pt x="253185" y="2537"/>
                    <a:pt x="260796" y="7611"/>
                  </a:cubicBezTo>
                  <a:cubicBezTo>
                    <a:pt x="268407" y="12685"/>
                    <a:pt x="273734" y="20676"/>
                    <a:pt x="276906" y="31458"/>
                  </a:cubicBezTo>
                  <a:cubicBezTo>
                    <a:pt x="280077" y="42240"/>
                    <a:pt x="281599" y="56574"/>
                    <a:pt x="281599" y="74586"/>
                  </a:cubicBezTo>
                  <a:lnTo>
                    <a:pt x="281599" y="166169"/>
                  </a:lnTo>
                  <a:lnTo>
                    <a:pt x="305065" y="169086"/>
                  </a:lnTo>
                  <a:lnTo>
                    <a:pt x="305065" y="185069"/>
                  </a:lnTo>
                  <a:lnTo>
                    <a:pt x="227436" y="185069"/>
                  </a:lnTo>
                  <a:lnTo>
                    <a:pt x="227436" y="169086"/>
                  </a:lnTo>
                  <a:lnTo>
                    <a:pt x="247604" y="166169"/>
                  </a:lnTo>
                  <a:lnTo>
                    <a:pt x="247604" y="75600"/>
                  </a:lnTo>
                  <a:cubicBezTo>
                    <a:pt x="247604" y="63043"/>
                    <a:pt x="246716" y="52895"/>
                    <a:pt x="244813" y="45411"/>
                  </a:cubicBezTo>
                  <a:cubicBezTo>
                    <a:pt x="242911" y="37927"/>
                    <a:pt x="239486" y="32346"/>
                    <a:pt x="234412" y="28667"/>
                  </a:cubicBezTo>
                  <a:cubicBezTo>
                    <a:pt x="229338" y="24989"/>
                    <a:pt x="221981" y="23086"/>
                    <a:pt x="212468" y="23086"/>
                  </a:cubicBezTo>
                  <a:cubicBezTo>
                    <a:pt x="205364" y="23086"/>
                    <a:pt x="197627" y="24608"/>
                    <a:pt x="189635" y="27779"/>
                  </a:cubicBezTo>
                  <a:cubicBezTo>
                    <a:pt x="181644" y="30951"/>
                    <a:pt x="174794" y="34629"/>
                    <a:pt x="169086" y="39069"/>
                  </a:cubicBezTo>
                  <a:cubicBezTo>
                    <a:pt x="170989" y="47567"/>
                    <a:pt x="172004" y="59618"/>
                    <a:pt x="172004" y="75220"/>
                  </a:cubicBezTo>
                  <a:lnTo>
                    <a:pt x="172004" y="166169"/>
                  </a:lnTo>
                  <a:lnTo>
                    <a:pt x="195090" y="169086"/>
                  </a:lnTo>
                  <a:lnTo>
                    <a:pt x="195090" y="185069"/>
                  </a:lnTo>
                  <a:lnTo>
                    <a:pt x="116191" y="185069"/>
                  </a:lnTo>
                  <a:lnTo>
                    <a:pt x="116191" y="169086"/>
                  </a:lnTo>
                  <a:lnTo>
                    <a:pt x="137755" y="166169"/>
                  </a:lnTo>
                  <a:lnTo>
                    <a:pt x="137755" y="74966"/>
                  </a:lnTo>
                  <a:cubicBezTo>
                    <a:pt x="137755" y="61901"/>
                    <a:pt x="136994" y="51880"/>
                    <a:pt x="135345" y="44650"/>
                  </a:cubicBezTo>
                  <a:cubicBezTo>
                    <a:pt x="133696" y="37420"/>
                    <a:pt x="130652" y="32092"/>
                    <a:pt x="126085" y="28540"/>
                  </a:cubicBezTo>
                  <a:cubicBezTo>
                    <a:pt x="121519" y="24989"/>
                    <a:pt x="114542" y="23213"/>
                    <a:pt x="105282" y="23213"/>
                  </a:cubicBezTo>
                  <a:cubicBezTo>
                    <a:pt x="97418" y="23213"/>
                    <a:pt x="89173" y="25116"/>
                    <a:pt x="80294" y="29048"/>
                  </a:cubicBezTo>
                  <a:cubicBezTo>
                    <a:pt x="71541" y="32980"/>
                    <a:pt x="63804" y="37547"/>
                    <a:pt x="57334" y="42747"/>
                  </a:cubicBezTo>
                  <a:lnTo>
                    <a:pt x="57334" y="166296"/>
                  </a:lnTo>
                  <a:lnTo>
                    <a:pt x="79152" y="169213"/>
                  </a:lnTo>
                  <a:lnTo>
                    <a:pt x="79152" y="185196"/>
                  </a:lnTo>
                  <a:lnTo>
                    <a:pt x="3171" y="185196"/>
                  </a:lnTo>
                  <a:lnTo>
                    <a:pt x="3171" y="169086"/>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65">
              <a:extLst>
                <a:ext uri="{FF2B5EF4-FFF2-40B4-BE49-F238E27FC236}">
                  <a16:creationId xmlns:a16="http://schemas.microsoft.com/office/drawing/2014/main" id="{336B2FEE-F8A9-3B58-622F-C1E4B79A2ED6}"/>
                </a:ext>
              </a:extLst>
            </p:cNvPr>
            <p:cNvSpPr/>
            <p:nvPr/>
          </p:nvSpPr>
          <p:spPr>
            <a:xfrm>
              <a:off x="2179054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1 w 183166"/>
                <a:gd name="connsiteY20" fmla="*/ 18520 h 188240"/>
                <a:gd name="connsiteX21" fmla="*/ 106171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222"/>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1" y="18520"/>
                  </a:lnTo>
                  <a:lnTo>
                    <a:pt x="106171"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239" y="187479"/>
                    <a:pt x="140673"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66">
              <a:extLst>
                <a:ext uri="{FF2B5EF4-FFF2-40B4-BE49-F238E27FC236}">
                  <a16:creationId xmlns:a16="http://schemas.microsoft.com/office/drawing/2014/main" id="{3BD579BF-4515-8C94-6F20-4C4C47E83D27}"/>
                </a:ext>
              </a:extLst>
            </p:cNvPr>
            <p:cNvSpPr/>
            <p:nvPr/>
          </p:nvSpPr>
          <p:spPr>
            <a:xfrm>
              <a:off x="21995660" y="2212754"/>
              <a:ext cx="196738" cy="185195"/>
            </a:xfrm>
            <a:custGeom>
              <a:avLst/>
              <a:gdLst>
                <a:gd name="connsiteX0" fmla="*/ 23467 w 196738"/>
                <a:gd name="connsiteY0" fmla="*/ 29302 h 185195"/>
                <a:gd name="connsiteX1" fmla="*/ 0 w 196738"/>
                <a:gd name="connsiteY1" fmla="*/ 23467 h 185195"/>
                <a:gd name="connsiteX2" fmla="*/ 0 w 196738"/>
                <a:gd name="connsiteY2" fmla="*/ 5835 h 185195"/>
                <a:gd name="connsiteX3" fmla="*/ 46553 w 196738"/>
                <a:gd name="connsiteY3" fmla="*/ 0 h 185195"/>
                <a:gd name="connsiteX4" fmla="*/ 47567 w 196738"/>
                <a:gd name="connsiteY4" fmla="*/ 0 h 185195"/>
                <a:gd name="connsiteX5" fmla="*/ 54417 w 196738"/>
                <a:gd name="connsiteY5" fmla="*/ 5835 h 185195"/>
                <a:gd name="connsiteX6" fmla="*/ 54417 w 196738"/>
                <a:gd name="connsiteY6" fmla="*/ 19534 h 185195"/>
                <a:gd name="connsiteX7" fmla="*/ 54037 w 196738"/>
                <a:gd name="connsiteY7" fmla="*/ 27399 h 185195"/>
                <a:gd name="connsiteX8" fmla="*/ 84987 w 196738"/>
                <a:gd name="connsiteY8" fmla="*/ 8499 h 185195"/>
                <a:gd name="connsiteX9" fmla="*/ 121773 w 196738"/>
                <a:gd name="connsiteY9" fmla="*/ 0 h 185195"/>
                <a:gd name="connsiteX10" fmla="*/ 153484 w 196738"/>
                <a:gd name="connsiteY10" fmla="*/ 7865 h 185195"/>
                <a:gd name="connsiteX11" fmla="*/ 169340 w 196738"/>
                <a:gd name="connsiteY11" fmla="*/ 31838 h 185195"/>
                <a:gd name="connsiteX12" fmla="*/ 173907 w 196738"/>
                <a:gd name="connsiteY12" fmla="*/ 75347 h 185195"/>
                <a:gd name="connsiteX13" fmla="*/ 173907 w 196738"/>
                <a:gd name="connsiteY13" fmla="*/ 166549 h 185195"/>
                <a:gd name="connsiteX14" fmla="*/ 196739 w 196738"/>
                <a:gd name="connsiteY14" fmla="*/ 168833 h 185195"/>
                <a:gd name="connsiteX15" fmla="*/ 196739 w 196738"/>
                <a:gd name="connsiteY15" fmla="*/ 185196 h 185195"/>
                <a:gd name="connsiteX16" fmla="*/ 119489 w 196738"/>
                <a:gd name="connsiteY16" fmla="*/ 185196 h 185195"/>
                <a:gd name="connsiteX17" fmla="*/ 119489 w 196738"/>
                <a:gd name="connsiteY17" fmla="*/ 169213 h 185195"/>
                <a:gd name="connsiteX18" fmla="*/ 139658 w 196738"/>
                <a:gd name="connsiteY18" fmla="*/ 166549 h 185195"/>
                <a:gd name="connsiteX19" fmla="*/ 139658 w 196738"/>
                <a:gd name="connsiteY19" fmla="*/ 74966 h 185195"/>
                <a:gd name="connsiteX20" fmla="*/ 136994 w 196738"/>
                <a:gd name="connsiteY20" fmla="*/ 44777 h 185195"/>
                <a:gd name="connsiteX21" fmla="*/ 127227 w 196738"/>
                <a:gd name="connsiteY21" fmla="*/ 28414 h 185195"/>
                <a:gd name="connsiteX22" fmla="*/ 106424 w 196738"/>
                <a:gd name="connsiteY22" fmla="*/ 23086 h 185195"/>
                <a:gd name="connsiteX23" fmla="*/ 81309 w 196738"/>
                <a:gd name="connsiteY23" fmla="*/ 28921 h 185195"/>
                <a:gd name="connsiteX24" fmla="*/ 57461 w 196738"/>
                <a:gd name="connsiteY24" fmla="*/ 42620 h 185195"/>
                <a:gd name="connsiteX25" fmla="*/ 57461 w 196738"/>
                <a:gd name="connsiteY25" fmla="*/ 166169 h 185195"/>
                <a:gd name="connsiteX26" fmla="*/ 79660 w 196738"/>
                <a:gd name="connsiteY26" fmla="*/ 169086 h 185195"/>
                <a:gd name="connsiteX27" fmla="*/ 79660 w 196738"/>
                <a:gd name="connsiteY27" fmla="*/ 185069 h 185195"/>
                <a:gd name="connsiteX28" fmla="*/ 2791 w 196738"/>
                <a:gd name="connsiteY28" fmla="*/ 185069 h 185195"/>
                <a:gd name="connsiteX29" fmla="*/ 2791 w 196738"/>
                <a:gd name="connsiteY29" fmla="*/ 169086 h 185195"/>
                <a:gd name="connsiteX30" fmla="*/ 23340 w 196738"/>
                <a:gd name="connsiteY30" fmla="*/ 166169 h 185195"/>
                <a:gd name="connsiteX31" fmla="*/ 23340 w 196738"/>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38"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484" y="7865"/>
                  </a:cubicBezTo>
                  <a:cubicBezTo>
                    <a:pt x="160968" y="13065"/>
                    <a:pt x="166296" y="21056"/>
                    <a:pt x="169340" y="31838"/>
                  </a:cubicBezTo>
                  <a:cubicBezTo>
                    <a:pt x="172384" y="42620"/>
                    <a:pt x="173907" y="57081"/>
                    <a:pt x="173907" y="75347"/>
                  </a:cubicBezTo>
                  <a:lnTo>
                    <a:pt x="173907" y="166549"/>
                  </a:lnTo>
                  <a:lnTo>
                    <a:pt x="196739" y="168833"/>
                  </a:lnTo>
                  <a:lnTo>
                    <a:pt x="196739" y="185196"/>
                  </a:lnTo>
                  <a:lnTo>
                    <a:pt x="119489" y="185196"/>
                  </a:lnTo>
                  <a:lnTo>
                    <a:pt x="119489" y="169213"/>
                  </a:lnTo>
                  <a:lnTo>
                    <a:pt x="139658" y="166549"/>
                  </a:lnTo>
                  <a:lnTo>
                    <a:pt x="139658" y="74966"/>
                  </a:lnTo>
                  <a:cubicBezTo>
                    <a:pt x="139658" y="62155"/>
                    <a:pt x="138770" y="52134"/>
                    <a:pt x="136994" y="44777"/>
                  </a:cubicBezTo>
                  <a:cubicBezTo>
                    <a:pt x="135218" y="37547"/>
                    <a:pt x="132047" y="32092"/>
                    <a:pt x="127227" y="28414"/>
                  </a:cubicBezTo>
                  <a:cubicBezTo>
                    <a:pt x="122407" y="24862"/>
                    <a:pt x="115557" y="23086"/>
                    <a:pt x="106424" y="23086"/>
                  </a:cubicBezTo>
                  <a:cubicBezTo>
                    <a:pt x="98560" y="23086"/>
                    <a:pt x="90188" y="24989"/>
                    <a:pt x="81309" y="28921"/>
                  </a:cubicBezTo>
                  <a:cubicBezTo>
                    <a:pt x="72429" y="32853"/>
                    <a:pt x="64438" y="37420"/>
                    <a:pt x="57461" y="42620"/>
                  </a:cubicBezTo>
                  <a:lnTo>
                    <a:pt x="57461" y="166169"/>
                  </a:lnTo>
                  <a:lnTo>
                    <a:pt x="79660" y="169086"/>
                  </a:lnTo>
                  <a:lnTo>
                    <a:pt x="79660" y="185069"/>
                  </a:lnTo>
                  <a:lnTo>
                    <a:pt x="2791" y="185069"/>
                  </a:lnTo>
                  <a:lnTo>
                    <a:pt x="2791" y="169086"/>
                  </a:lnTo>
                  <a:lnTo>
                    <a:pt x="23340" y="166169"/>
                  </a:lnTo>
                  <a:lnTo>
                    <a:pt x="23340"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67">
              <a:extLst>
                <a:ext uri="{FF2B5EF4-FFF2-40B4-BE49-F238E27FC236}">
                  <a16:creationId xmlns:a16="http://schemas.microsoft.com/office/drawing/2014/main" id="{6A7563F5-068E-F0AD-69E9-DFD30940E724}"/>
                </a:ext>
              </a:extLst>
            </p:cNvPr>
            <p:cNvSpPr/>
            <p:nvPr/>
          </p:nvSpPr>
          <p:spPr>
            <a:xfrm>
              <a:off x="22214977"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3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3" y="0"/>
                  </a:cubicBezTo>
                  <a:cubicBezTo>
                    <a:pt x="49851" y="0"/>
                    <a:pt x="55305" y="1903"/>
                    <a:pt x="58730" y="5835"/>
                  </a:cubicBezTo>
                  <a:cubicBezTo>
                    <a:pt x="62155" y="9767"/>
                    <a:pt x="63930" y="14714"/>
                    <a:pt x="63930" y="20803"/>
                  </a:cubicBezTo>
                  <a:cubicBezTo>
                    <a:pt x="63930" y="28160"/>
                    <a:pt x="61774" y="33995"/>
                    <a:pt x="57588" y="38434"/>
                  </a:cubicBezTo>
                  <a:cubicBezTo>
                    <a:pt x="53402" y="42874"/>
                    <a:pt x="47440"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068">
              <a:extLst>
                <a:ext uri="{FF2B5EF4-FFF2-40B4-BE49-F238E27FC236}">
                  <a16:creationId xmlns:a16="http://schemas.microsoft.com/office/drawing/2014/main" id="{0F175B50-45FA-8D38-40AF-BAF28F60B68D}"/>
                </a:ext>
              </a:extLst>
            </p:cNvPr>
            <p:cNvSpPr/>
            <p:nvPr/>
          </p:nvSpPr>
          <p:spPr>
            <a:xfrm>
              <a:off x="22319879" y="2170007"/>
              <a:ext cx="117332" cy="231367"/>
            </a:xfrm>
            <a:custGeom>
              <a:avLst/>
              <a:gdLst>
                <a:gd name="connsiteX0" fmla="*/ 32600 w 117332"/>
                <a:gd name="connsiteY0" fmla="*/ 222616 h 231367"/>
                <a:gd name="connsiteX1" fmla="*/ 23467 w 117332"/>
                <a:gd name="connsiteY1" fmla="*/ 193568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0 h 231367"/>
                <a:gd name="connsiteX22" fmla="*/ 92091 w 117332"/>
                <a:gd name="connsiteY22" fmla="*/ 225787 h 231367"/>
                <a:gd name="connsiteX23" fmla="*/ 60379 w 117332"/>
                <a:gd name="connsiteY23" fmla="*/ 231368 h 231367"/>
                <a:gd name="connsiteX24" fmla="*/ 32600 w 117332"/>
                <a:gd name="connsiteY24" fmla="*/ 222616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616"/>
                  </a:moveTo>
                  <a:cubicBezTo>
                    <a:pt x="26511" y="216907"/>
                    <a:pt x="23467" y="207267"/>
                    <a:pt x="23467" y="193568"/>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333" y="214370"/>
                  </a:lnTo>
                  <a:cubicBezTo>
                    <a:pt x="112132" y="218303"/>
                    <a:pt x="103634" y="222108"/>
                    <a:pt x="92091" y="225787"/>
                  </a:cubicBezTo>
                  <a:cubicBezTo>
                    <a:pt x="80548" y="229465"/>
                    <a:pt x="69892" y="231368"/>
                    <a:pt x="60379" y="231368"/>
                  </a:cubicBezTo>
                  <a:cubicBezTo>
                    <a:pt x="47948"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069">
              <a:extLst>
                <a:ext uri="{FF2B5EF4-FFF2-40B4-BE49-F238E27FC236}">
                  <a16:creationId xmlns:a16="http://schemas.microsoft.com/office/drawing/2014/main" id="{928BDF40-9846-BF2F-B950-DD46C918DC69}"/>
                </a:ext>
              </a:extLst>
            </p:cNvPr>
            <p:cNvSpPr/>
            <p:nvPr/>
          </p:nvSpPr>
          <p:spPr>
            <a:xfrm>
              <a:off x="22457000" y="2212881"/>
              <a:ext cx="160079" cy="188493"/>
            </a:xfrm>
            <a:custGeom>
              <a:avLst/>
              <a:gdLst>
                <a:gd name="connsiteX0" fmla="*/ 30824 w 160079"/>
                <a:gd name="connsiteY0" fmla="*/ 90949 h 188493"/>
                <a:gd name="connsiteX1" fmla="*/ 108454 w 160079"/>
                <a:gd name="connsiteY1" fmla="*/ 75474 h 188493"/>
                <a:gd name="connsiteX2" fmla="*/ 108454 w 160079"/>
                <a:gd name="connsiteY2" fmla="*/ 66341 h 188493"/>
                <a:gd name="connsiteX3" fmla="*/ 105156 w 160079"/>
                <a:gd name="connsiteY3" fmla="*/ 42240 h 188493"/>
                <a:gd name="connsiteX4" fmla="*/ 93866 w 160079"/>
                <a:gd name="connsiteY4" fmla="*/ 29302 h 188493"/>
                <a:gd name="connsiteX5" fmla="*/ 71161 w 160079"/>
                <a:gd name="connsiteY5" fmla="*/ 25242 h 188493"/>
                <a:gd name="connsiteX6" fmla="*/ 41352 w 160079"/>
                <a:gd name="connsiteY6" fmla="*/ 29936 h 188493"/>
                <a:gd name="connsiteX7" fmla="*/ 15095 w 160079"/>
                <a:gd name="connsiteY7" fmla="*/ 41479 h 188493"/>
                <a:gd name="connsiteX8" fmla="*/ 6976 w 160079"/>
                <a:gd name="connsiteY8" fmla="*/ 24481 h 188493"/>
                <a:gd name="connsiteX9" fmla="*/ 22579 w 160079"/>
                <a:gd name="connsiteY9" fmla="*/ 14968 h 188493"/>
                <a:gd name="connsiteX10" fmla="*/ 48963 w 160079"/>
                <a:gd name="connsiteY10" fmla="*/ 4566 h 188493"/>
                <a:gd name="connsiteX11" fmla="*/ 78898 w 160079"/>
                <a:gd name="connsiteY11" fmla="*/ 0 h 188493"/>
                <a:gd name="connsiteX12" fmla="*/ 115557 w 160079"/>
                <a:gd name="connsiteY12" fmla="*/ 6342 h 188493"/>
                <a:gd name="connsiteX13" fmla="*/ 134965 w 160079"/>
                <a:gd name="connsiteY13" fmla="*/ 26765 h 188493"/>
                <a:gd name="connsiteX14" fmla="*/ 140799 w 160079"/>
                <a:gd name="connsiteY14" fmla="*/ 64311 h 188493"/>
                <a:gd name="connsiteX15" fmla="*/ 140799 w 160079"/>
                <a:gd name="connsiteY15" fmla="*/ 168959 h 188493"/>
                <a:gd name="connsiteX16" fmla="*/ 160080 w 160079"/>
                <a:gd name="connsiteY16" fmla="*/ 168959 h 188493"/>
                <a:gd name="connsiteX17" fmla="*/ 160080 w 160079"/>
                <a:gd name="connsiteY17" fmla="*/ 183293 h 188493"/>
                <a:gd name="connsiteX18" fmla="*/ 143590 w 160079"/>
                <a:gd name="connsiteY18" fmla="*/ 186591 h 188493"/>
                <a:gd name="connsiteX19" fmla="*/ 126212 w 160079"/>
                <a:gd name="connsiteY19" fmla="*/ 188240 h 188493"/>
                <a:gd name="connsiteX20" fmla="*/ 113781 w 160079"/>
                <a:gd name="connsiteY20" fmla="*/ 185449 h 188493"/>
                <a:gd name="connsiteX21" fmla="*/ 110483 w 160079"/>
                <a:gd name="connsiteY21" fmla="*/ 173272 h 188493"/>
                <a:gd name="connsiteX22" fmla="*/ 110483 w 160079"/>
                <a:gd name="connsiteY22" fmla="*/ 162490 h 188493"/>
                <a:gd name="connsiteX23" fmla="*/ 86509 w 160079"/>
                <a:gd name="connsiteY23" fmla="*/ 180376 h 188493"/>
                <a:gd name="connsiteX24" fmla="*/ 54417 w 160079"/>
                <a:gd name="connsiteY24" fmla="*/ 188494 h 188493"/>
                <a:gd name="connsiteX25" fmla="*/ 15475 w 160079"/>
                <a:gd name="connsiteY25" fmla="*/ 174921 h 188493"/>
                <a:gd name="connsiteX26" fmla="*/ 0 w 160079"/>
                <a:gd name="connsiteY26" fmla="*/ 135979 h 188493"/>
                <a:gd name="connsiteX27" fmla="*/ 30824 w 160079"/>
                <a:gd name="connsiteY27" fmla="*/ 90949 h 188493"/>
                <a:gd name="connsiteX28" fmla="*/ 88158 w 160079"/>
                <a:gd name="connsiteY28" fmla="*/ 161222 h 188493"/>
                <a:gd name="connsiteX29" fmla="*/ 108327 w 160079"/>
                <a:gd name="connsiteY29" fmla="*/ 148791 h 188493"/>
                <a:gd name="connsiteX30" fmla="*/ 108327 w 160079"/>
                <a:gd name="connsiteY30" fmla="*/ 92725 h 188493"/>
                <a:gd name="connsiteX31" fmla="*/ 54671 w 160079"/>
                <a:gd name="connsiteY31" fmla="*/ 103634 h 188493"/>
                <a:gd name="connsiteX32" fmla="*/ 36532 w 160079"/>
                <a:gd name="connsiteY32" fmla="*/ 132174 h 188493"/>
                <a:gd name="connsiteX33" fmla="*/ 45157 w 160079"/>
                <a:gd name="connsiteY33" fmla="*/ 158051 h 188493"/>
                <a:gd name="connsiteX34" fmla="*/ 68497 w 160079"/>
                <a:gd name="connsiteY34" fmla="*/ 166422 h 188493"/>
                <a:gd name="connsiteX35" fmla="*/ 88158 w 160079"/>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79" h="188493">
                  <a:moveTo>
                    <a:pt x="30824" y="90949"/>
                  </a:moveTo>
                  <a:cubicBezTo>
                    <a:pt x="51246" y="81309"/>
                    <a:pt x="77123" y="76108"/>
                    <a:pt x="108454" y="75474"/>
                  </a:cubicBezTo>
                  <a:lnTo>
                    <a:pt x="108454" y="66341"/>
                  </a:lnTo>
                  <a:cubicBezTo>
                    <a:pt x="108454" y="56066"/>
                    <a:pt x="107312" y="48075"/>
                    <a:pt x="105156" y="42240"/>
                  </a:cubicBezTo>
                  <a:cubicBezTo>
                    <a:pt x="102999" y="36405"/>
                    <a:pt x="99194" y="32092"/>
                    <a:pt x="93866" y="29302"/>
                  </a:cubicBezTo>
                  <a:cubicBezTo>
                    <a:pt x="88539" y="26638"/>
                    <a:pt x="80928" y="25242"/>
                    <a:pt x="71161" y="25242"/>
                  </a:cubicBezTo>
                  <a:cubicBezTo>
                    <a:pt x="60125" y="25242"/>
                    <a:pt x="50104" y="26765"/>
                    <a:pt x="41352" y="29936"/>
                  </a:cubicBezTo>
                  <a:cubicBezTo>
                    <a:pt x="32599" y="33107"/>
                    <a:pt x="23847" y="36912"/>
                    <a:pt x="15095" y="41479"/>
                  </a:cubicBezTo>
                  <a:lnTo>
                    <a:pt x="6976" y="24481"/>
                  </a:lnTo>
                  <a:cubicBezTo>
                    <a:pt x="9767" y="22071"/>
                    <a:pt x="14968" y="18900"/>
                    <a:pt x="22579" y="14968"/>
                  </a:cubicBezTo>
                  <a:cubicBezTo>
                    <a:pt x="30189"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799" y="48582"/>
                    <a:pt x="140799" y="64311"/>
                  </a:cubicBezTo>
                  <a:lnTo>
                    <a:pt x="140799" y="168959"/>
                  </a:lnTo>
                  <a:lnTo>
                    <a:pt x="160080" y="168959"/>
                  </a:lnTo>
                  <a:lnTo>
                    <a:pt x="160080" y="183293"/>
                  </a:lnTo>
                  <a:cubicBezTo>
                    <a:pt x="155767" y="184435"/>
                    <a:pt x="150186" y="185449"/>
                    <a:pt x="143590" y="186591"/>
                  </a:cubicBezTo>
                  <a:cubicBezTo>
                    <a:pt x="136994" y="187733"/>
                    <a:pt x="131159" y="188240"/>
                    <a:pt x="126212" y="188240"/>
                  </a:cubicBezTo>
                  <a:cubicBezTo>
                    <a:pt x="120123" y="188240"/>
                    <a:pt x="115938" y="187352"/>
                    <a:pt x="113781" y="185449"/>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684"/>
                    <a:pt x="10401" y="100589"/>
                    <a:pt x="30824" y="90949"/>
                  </a:cubicBezTo>
                  <a:close/>
                  <a:moveTo>
                    <a:pt x="88158" y="161222"/>
                  </a:moveTo>
                  <a:cubicBezTo>
                    <a:pt x="95515" y="157797"/>
                    <a:pt x="102238" y="153611"/>
                    <a:pt x="108327" y="148791"/>
                  </a:cubicBezTo>
                  <a:lnTo>
                    <a:pt x="108327" y="92725"/>
                  </a:lnTo>
                  <a:cubicBezTo>
                    <a:pt x="84607" y="92725"/>
                    <a:pt x="66721" y="96403"/>
                    <a:pt x="54671" y="103634"/>
                  </a:cubicBezTo>
                  <a:cubicBezTo>
                    <a:pt x="42620" y="110864"/>
                    <a:pt x="36532" y="120377"/>
                    <a:pt x="36532" y="132174"/>
                  </a:cubicBezTo>
                  <a:cubicBezTo>
                    <a:pt x="36532" y="143971"/>
                    <a:pt x="39449" y="152596"/>
                    <a:pt x="45157" y="158051"/>
                  </a:cubicBezTo>
                  <a:cubicBezTo>
                    <a:pt x="50865" y="163505"/>
                    <a:pt x="58730" y="166422"/>
                    <a:pt x="68497" y="166422"/>
                  </a:cubicBezTo>
                  <a:cubicBezTo>
                    <a:pt x="74205" y="166422"/>
                    <a:pt x="80801" y="164647"/>
                    <a:pt x="88158"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070">
              <a:extLst>
                <a:ext uri="{FF2B5EF4-FFF2-40B4-BE49-F238E27FC236}">
                  <a16:creationId xmlns:a16="http://schemas.microsoft.com/office/drawing/2014/main" id="{074CA71D-AEF4-ECDB-8FC5-FFDD7990CA29}"/>
                </a:ext>
              </a:extLst>
            </p:cNvPr>
            <p:cNvSpPr/>
            <p:nvPr/>
          </p:nvSpPr>
          <p:spPr>
            <a:xfrm>
              <a:off x="22640674" y="2211993"/>
              <a:ext cx="127226" cy="185829"/>
            </a:xfrm>
            <a:custGeom>
              <a:avLst/>
              <a:gdLst>
                <a:gd name="connsiteX0" fmla="*/ 0 w 127226"/>
                <a:gd name="connsiteY0" fmla="*/ 169847 h 185829"/>
                <a:gd name="connsiteX1" fmla="*/ 24481 w 127226"/>
                <a:gd name="connsiteY1" fmla="*/ 167945 h 185829"/>
                <a:gd name="connsiteX2" fmla="*/ 24481 w 127226"/>
                <a:gd name="connsiteY2" fmla="*/ 30063 h 185829"/>
                <a:gd name="connsiteX3" fmla="*/ 1015 w 127226"/>
                <a:gd name="connsiteY3" fmla="*/ 24228 h 185829"/>
                <a:gd name="connsiteX4" fmla="*/ 1015 w 127226"/>
                <a:gd name="connsiteY4" fmla="*/ 6596 h 185829"/>
                <a:gd name="connsiteX5" fmla="*/ 46045 w 127226"/>
                <a:gd name="connsiteY5" fmla="*/ 761 h 185829"/>
                <a:gd name="connsiteX6" fmla="*/ 46679 w 127226"/>
                <a:gd name="connsiteY6" fmla="*/ 761 h 185829"/>
                <a:gd name="connsiteX7" fmla="*/ 53910 w 127226"/>
                <a:gd name="connsiteY7" fmla="*/ 6596 h 185829"/>
                <a:gd name="connsiteX8" fmla="*/ 53910 w 127226"/>
                <a:gd name="connsiteY8" fmla="*/ 12431 h 185829"/>
                <a:gd name="connsiteX9" fmla="*/ 52895 w 127226"/>
                <a:gd name="connsiteY9" fmla="*/ 37800 h 185829"/>
                <a:gd name="connsiteX10" fmla="*/ 53910 w 127226"/>
                <a:gd name="connsiteY10" fmla="*/ 37800 h 185829"/>
                <a:gd name="connsiteX11" fmla="*/ 65580 w 127226"/>
                <a:gd name="connsiteY11" fmla="*/ 23467 h 185829"/>
                <a:gd name="connsiteX12" fmla="*/ 87397 w 127226"/>
                <a:gd name="connsiteY12" fmla="*/ 7357 h 185829"/>
                <a:gd name="connsiteX13" fmla="*/ 116445 w 127226"/>
                <a:gd name="connsiteY13" fmla="*/ 0 h 185829"/>
                <a:gd name="connsiteX14" fmla="*/ 127227 w 127226"/>
                <a:gd name="connsiteY14" fmla="*/ 1649 h 185829"/>
                <a:gd name="connsiteX15" fmla="*/ 127227 w 127226"/>
                <a:gd name="connsiteY15" fmla="*/ 38181 h 185829"/>
                <a:gd name="connsiteX16" fmla="*/ 119870 w 127226"/>
                <a:gd name="connsiteY16" fmla="*/ 35136 h 185829"/>
                <a:gd name="connsiteX17" fmla="*/ 108580 w 127226"/>
                <a:gd name="connsiteY17" fmla="*/ 33614 h 185829"/>
                <a:gd name="connsiteX18" fmla="*/ 58349 w 127226"/>
                <a:gd name="connsiteY18" fmla="*/ 50231 h 185829"/>
                <a:gd name="connsiteX19" fmla="*/ 58349 w 127226"/>
                <a:gd name="connsiteY19" fmla="*/ 167564 h 185829"/>
                <a:gd name="connsiteX20" fmla="*/ 99701 w 127226"/>
                <a:gd name="connsiteY20" fmla="*/ 170228 h 185829"/>
                <a:gd name="connsiteX21" fmla="*/ 99701 w 127226"/>
                <a:gd name="connsiteY21" fmla="*/ 185830 h 185829"/>
                <a:gd name="connsiteX22" fmla="*/ 0 w 127226"/>
                <a:gd name="connsiteY22" fmla="*/ 185830 h 185829"/>
                <a:gd name="connsiteX23" fmla="*/ 0 w 127226"/>
                <a:gd name="connsiteY23" fmla="*/ 169847 h 18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29">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09"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09" name="Graphic 15">
            <a:extLst>
              <a:ext uri="{FF2B5EF4-FFF2-40B4-BE49-F238E27FC236}">
                <a16:creationId xmlns:a16="http://schemas.microsoft.com/office/drawing/2014/main" id="{D10C0D29-E368-6E8D-C2A9-C362639BDE62}"/>
              </a:ext>
            </a:extLst>
          </p:cNvPr>
          <p:cNvGrpSpPr>
            <a:grpSpLocks/>
          </p:cNvGrpSpPr>
          <p:nvPr userDrawn="1"/>
        </p:nvGrpSpPr>
        <p:grpSpPr bwMode="auto">
          <a:xfrm>
            <a:off x="4800600" y="8320088"/>
            <a:ext cx="2306638" cy="3397250"/>
            <a:chOff x="4624160" y="4815543"/>
            <a:chExt cx="2307145" cy="3397472"/>
          </a:xfrm>
        </p:grpSpPr>
        <p:sp>
          <p:nvSpPr>
            <p:cNvPr id="110" name="Freeform: Shape 112">
              <a:extLst>
                <a:ext uri="{FF2B5EF4-FFF2-40B4-BE49-F238E27FC236}">
                  <a16:creationId xmlns:a16="http://schemas.microsoft.com/office/drawing/2014/main" id="{906633C2-78FB-D2BA-E798-FAC89702BDCC}"/>
                </a:ext>
              </a:extLst>
            </p:cNvPr>
            <p:cNvSpPr>
              <a:spLocks/>
            </p:cNvSpPr>
            <p:nvPr/>
          </p:nvSpPr>
          <p:spPr bwMode="auto">
            <a:xfrm>
              <a:off x="4624160" y="4815638"/>
              <a:ext cx="1153287" cy="3397377"/>
            </a:xfrm>
            <a:custGeom>
              <a:avLst/>
              <a:gdLst>
                <a:gd name="T0" fmla="*/ 571786 w 1153287"/>
                <a:gd name="T1" fmla="*/ 2893124 h 3397377"/>
                <a:gd name="T2" fmla="*/ 1153287 w 1153287"/>
                <a:gd name="T3" fmla="*/ 3397377 h 3397377"/>
                <a:gd name="T4" fmla="*/ 1153287 w 1153287"/>
                <a:gd name="T5" fmla="*/ 0 h 3397377"/>
                <a:gd name="T6" fmla="*/ 571786 w 1153287"/>
                <a:gd name="T7" fmla="*/ 504158 h 3397377"/>
                <a:gd name="T8" fmla="*/ 571786 w 1153287"/>
                <a:gd name="T9" fmla="*/ 2893124 h 3397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287" h="3397377">
                  <a:moveTo>
                    <a:pt x="571786" y="2893124"/>
                  </a:moveTo>
                  <a:lnTo>
                    <a:pt x="1153287" y="3397377"/>
                  </a:lnTo>
                  <a:lnTo>
                    <a:pt x="1153287" y="0"/>
                  </a:lnTo>
                  <a:lnTo>
                    <a:pt x="571786" y="504158"/>
                  </a:lnTo>
                  <a:cubicBezTo>
                    <a:pt x="-190595" y="1160812"/>
                    <a:pt x="-190595" y="2236375"/>
                    <a:pt x="571786" y="2893124"/>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11" name="Freeform: Shape 113">
              <a:extLst>
                <a:ext uri="{FF2B5EF4-FFF2-40B4-BE49-F238E27FC236}">
                  <a16:creationId xmlns:a16="http://schemas.microsoft.com/office/drawing/2014/main" id="{F86F2359-6A13-9FB4-CB04-B2B0F18B3D1C}"/>
                </a:ext>
              </a:extLst>
            </p:cNvPr>
            <p:cNvSpPr>
              <a:spLocks/>
            </p:cNvSpPr>
            <p:nvPr/>
          </p:nvSpPr>
          <p:spPr bwMode="auto">
            <a:xfrm>
              <a:off x="5777448" y="4815543"/>
              <a:ext cx="1153858" cy="3397376"/>
            </a:xfrm>
            <a:custGeom>
              <a:avLst/>
              <a:gdLst>
                <a:gd name="T0" fmla="*/ 0 w 1153858"/>
                <a:gd name="T1" fmla="*/ 0 h 3397376"/>
                <a:gd name="T2" fmla="*/ 0 w 1153858"/>
                <a:gd name="T3" fmla="*/ 3397377 h 3397376"/>
                <a:gd name="T4" fmla="*/ 583501 w 1153858"/>
                <a:gd name="T5" fmla="*/ 2893124 h 3397376"/>
                <a:gd name="T6" fmla="*/ 583501 w 1153858"/>
                <a:gd name="T7" fmla="*/ 504158 h 3397376"/>
                <a:gd name="T8" fmla="*/ 0 w 1153858"/>
                <a:gd name="T9" fmla="*/ 0 h 3397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858" h="3397376">
                  <a:moveTo>
                    <a:pt x="0" y="0"/>
                  </a:moveTo>
                  <a:lnTo>
                    <a:pt x="0" y="3397377"/>
                  </a:lnTo>
                  <a:lnTo>
                    <a:pt x="583501" y="2893124"/>
                  </a:lnTo>
                  <a:cubicBezTo>
                    <a:pt x="1343977" y="2236375"/>
                    <a:pt x="1343977" y="1160907"/>
                    <a:pt x="583501" y="504158"/>
                  </a:cubicBez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bg1"/>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bg1"/>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12" name="Date Placeholder 9">
            <a:extLst>
              <a:ext uri="{FF2B5EF4-FFF2-40B4-BE49-F238E27FC236}">
                <a16:creationId xmlns:a16="http://schemas.microsoft.com/office/drawing/2014/main" id="{A82F889A-1D9F-5FA0-0C8A-B803B492CAEC}"/>
              </a:ext>
            </a:extLst>
          </p:cNvPr>
          <p:cNvSpPr>
            <a:spLocks noGrp="1"/>
          </p:cNvSpPr>
          <p:nvPr>
            <p:ph type="dt" sz="half" idx="10"/>
          </p:nvPr>
        </p:nvSpPr>
        <p:spPr>
          <a:xfrm>
            <a:off x="1260475" y="12153900"/>
            <a:ext cx="4694238" cy="731838"/>
          </a:xfrm>
        </p:spPr>
        <p:txBody>
          <a:bodyPr/>
          <a:lstStyle>
            <a:lvl1pPr>
              <a:defRPr sz="2200">
                <a:solidFill>
                  <a:schemeClr val="bg1"/>
                </a:solidFill>
              </a:defRPr>
            </a:lvl1pPr>
          </a:lstStyle>
          <a:p>
            <a:pPr>
              <a:defRPr/>
            </a:pPr>
            <a:fld id="{D938EA89-EE5F-48F2-B3B3-77BD7D4474CE}" type="datetimeFigureOut">
              <a:rPr lang="ro-RO"/>
              <a:pPr>
                <a:defRPr/>
              </a:pPr>
              <a:t>17.02.2026</a:t>
            </a:fld>
            <a:endParaRPr lang="ro-RO"/>
          </a:p>
        </p:txBody>
      </p:sp>
    </p:spTree>
    <p:extLst>
      <p:ext uri="{BB962C8B-B14F-4D97-AF65-F5344CB8AC3E}">
        <p14:creationId xmlns:p14="http://schemas.microsoft.com/office/powerpoint/2010/main" val="3783819130"/>
      </p:ext>
    </p:extLst>
  </p:cSld>
  <p:clrMapOvr>
    <a:masterClrMapping/>
  </p:clrMapOvr>
  <p:hf sldNum="0" hdr="0" ftr="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NMRMC Mulțumim">
    <p:bg>
      <p:bgPr>
        <a:solidFill>
          <a:schemeClr val="accent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BB684F6-45AB-1281-29EE-22F8EBEDB2A9}"/>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3" name="TextBox 2">
            <a:extLst>
              <a:ext uri="{FF2B5EF4-FFF2-40B4-BE49-F238E27FC236}">
                <a16:creationId xmlns:a16="http://schemas.microsoft.com/office/drawing/2014/main" id="{5F65A9DB-BA61-88FC-E1AD-211247CB313B}"/>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bg1"/>
                </a:solidFill>
              </a:rPr>
              <a:t>insp.gov.ro</a:t>
            </a:r>
          </a:p>
        </p:txBody>
      </p:sp>
      <p:sp>
        <p:nvSpPr>
          <p:cNvPr id="4" name="TextBox 3">
            <a:extLst>
              <a:ext uri="{FF2B5EF4-FFF2-40B4-BE49-F238E27FC236}">
                <a16:creationId xmlns:a16="http://schemas.microsoft.com/office/drawing/2014/main" id="{C6B736C4-ABC4-3D32-310F-D34AD1C11A2C}"/>
              </a:ext>
            </a:extLst>
          </p:cNvPr>
          <p:cNvSpPr txBox="1">
            <a:spLocks noChangeArrowheads="1"/>
          </p:cNvSpPr>
          <p:nvPr userDrawn="1"/>
        </p:nvSpPr>
        <p:spPr bwMode="auto">
          <a:xfrm>
            <a:off x="8924925" y="9791700"/>
            <a:ext cx="7519988" cy="11080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6600" b="1">
                <a:solidFill>
                  <a:schemeClr val="bg1"/>
                </a:solidFill>
              </a:rPr>
              <a:t>Mulțumim.</a:t>
            </a:r>
          </a:p>
        </p:txBody>
      </p:sp>
      <p:sp>
        <p:nvSpPr>
          <p:cNvPr id="5" name="TextBox 4">
            <a:extLst>
              <a:ext uri="{FF2B5EF4-FFF2-40B4-BE49-F238E27FC236}">
                <a16:creationId xmlns:a16="http://schemas.microsoft.com/office/drawing/2014/main" id="{C8715D60-4ED3-4BEA-A866-3B2E2A70BE43}"/>
              </a:ext>
            </a:extLst>
          </p:cNvPr>
          <p:cNvSpPr txBox="1">
            <a:spLocks noChangeArrowheads="1"/>
          </p:cNvSpPr>
          <p:nvPr userDrawn="1"/>
        </p:nvSpPr>
        <p:spPr bwMode="auto">
          <a:xfrm>
            <a:off x="8924925" y="11364913"/>
            <a:ext cx="7785100" cy="1076325"/>
          </a:xfrm>
          <a:prstGeom prst="rect">
            <a:avLst/>
          </a:prstGeom>
          <a:noFill/>
          <a:ln>
            <a:noFill/>
          </a:ln>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1600">
                <a:solidFill>
                  <a:schemeClr val="bg1"/>
                </a:solidFill>
              </a:rPr>
              <a:t>Adresa: str. Dr. Leonte Anastasievici nr. 1-3, sector 5, cod poștal 050463, București, România</a:t>
            </a:r>
          </a:p>
          <a:p>
            <a:pPr eaLnBrk="1" hangingPunct="1">
              <a:defRPr/>
            </a:pPr>
            <a:r>
              <a:rPr lang="ro-RO" altLang="ro-RO" sz="1600">
                <a:solidFill>
                  <a:schemeClr val="bg1"/>
                </a:solidFill>
              </a:rPr>
              <a:t>Telefon secretariat: +4 0213 183 620, +4 0213 183 619</a:t>
            </a:r>
          </a:p>
          <a:p>
            <a:pPr eaLnBrk="1" hangingPunct="1">
              <a:defRPr/>
            </a:pPr>
            <a:r>
              <a:rPr lang="ro-RO" altLang="ro-RO" sz="1600">
                <a:solidFill>
                  <a:schemeClr val="bg1"/>
                </a:solidFill>
              </a:rPr>
              <a:t>Fax: +4 0213 123 426</a:t>
            </a:r>
          </a:p>
          <a:p>
            <a:pPr eaLnBrk="1" hangingPunct="1">
              <a:defRPr/>
            </a:pPr>
            <a:r>
              <a:rPr lang="ro-RO" altLang="ro-RO" sz="1600">
                <a:solidFill>
                  <a:schemeClr val="bg1"/>
                </a:solidFill>
              </a:rPr>
              <a:t>E-mail: directie.generala@insp.gov.ro</a:t>
            </a:r>
          </a:p>
        </p:txBody>
      </p:sp>
      <p:grpSp>
        <p:nvGrpSpPr>
          <p:cNvPr id="6" name="Graphic 4">
            <a:extLst>
              <a:ext uri="{FF2B5EF4-FFF2-40B4-BE49-F238E27FC236}">
                <a16:creationId xmlns:a16="http://schemas.microsoft.com/office/drawing/2014/main" id="{D8419350-D69C-A916-7ED8-0AF706D23F45}"/>
              </a:ext>
            </a:extLst>
          </p:cNvPr>
          <p:cNvGrpSpPr/>
          <p:nvPr userDrawn="1"/>
        </p:nvGrpSpPr>
        <p:grpSpPr>
          <a:xfrm>
            <a:off x="1105200" y="1162800"/>
            <a:ext cx="3741841" cy="1536944"/>
            <a:chOff x="1105200" y="1162800"/>
            <a:chExt cx="3741841" cy="1536944"/>
          </a:xfrm>
          <a:solidFill>
            <a:srgbClr val="FFFFFF"/>
          </a:solidFill>
        </p:grpSpPr>
        <p:grpSp>
          <p:nvGrpSpPr>
            <p:cNvPr id="7" name="Graphic 4">
              <a:extLst>
                <a:ext uri="{FF2B5EF4-FFF2-40B4-BE49-F238E27FC236}">
                  <a16:creationId xmlns:a16="http://schemas.microsoft.com/office/drawing/2014/main" id="{8A434F63-BD7D-1AA4-2BB8-E9E825192978}"/>
                </a:ext>
              </a:extLst>
            </p:cNvPr>
            <p:cNvGrpSpPr/>
            <p:nvPr/>
          </p:nvGrpSpPr>
          <p:grpSpPr>
            <a:xfrm>
              <a:off x="2553683" y="1497475"/>
              <a:ext cx="2293358" cy="867719"/>
              <a:chOff x="2553683" y="1497475"/>
              <a:chExt cx="2293358" cy="867719"/>
            </a:xfrm>
            <a:solidFill>
              <a:srgbClr val="FFFFFF"/>
            </a:solidFill>
          </p:grpSpPr>
          <p:sp>
            <p:nvSpPr>
              <p:cNvPr id="15" name="Freeform: Shape 17">
                <a:extLst>
                  <a:ext uri="{FF2B5EF4-FFF2-40B4-BE49-F238E27FC236}">
                    <a16:creationId xmlns:a16="http://schemas.microsoft.com/office/drawing/2014/main" id="{2E68CA3D-9190-52BD-B2B8-B4E29E5F221C}"/>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8">
                <a:extLst>
                  <a:ext uri="{FF2B5EF4-FFF2-40B4-BE49-F238E27FC236}">
                    <a16:creationId xmlns:a16="http://schemas.microsoft.com/office/drawing/2014/main" id="{222FF99A-1DF9-C5FE-5D9C-3E9FE6CEC1CC}"/>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9">
                <a:extLst>
                  <a:ext uri="{FF2B5EF4-FFF2-40B4-BE49-F238E27FC236}">
                    <a16:creationId xmlns:a16="http://schemas.microsoft.com/office/drawing/2014/main" id="{DAACDB1A-D710-F338-F4A0-D49C14D15103}"/>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20">
                <a:extLst>
                  <a:ext uri="{FF2B5EF4-FFF2-40B4-BE49-F238E27FC236}">
                    <a16:creationId xmlns:a16="http://schemas.microsoft.com/office/drawing/2014/main" id="{DC58E175-ABBC-0761-C9A0-4C8DEE2EB352}"/>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21">
                <a:extLst>
                  <a:ext uri="{FF2B5EF4-FFF2-40B4-BE49-F238E27FC236}">
                    <a16:creationId xmlns:a16="http://schemas.microsoft.com/office/drawing/2014/main" id="{30F29A0D-89F0-1DE8-F94A-2410BF15A33D}"/>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2">
                <a:extLst>
                  <a:ext uri="{FF2B5EF4-FFF2-40B4-BE49-F238E27FC236}">
                    <a16:creationId xmlns:a16="http://schemas.microsoft.com/office/drawing/2014/main" id="{4B632CF1-64ED-1EC8-7F7F-F7DB27CFD62A}"/>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3">
                <a:extLst>
                  <a:ext uri="{FF2B5EF4-FFF2-40B4-BE49-F238E27FC236}">
                    <a16:creationId xmlns:a16="http://schemas.microsoft.com/office/drawing/2014/main" id="{6E040662-E6CB-9B54-D5F8-8384BAE66034}"/>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4">
                <a:extLst>
                  <a:ext uri="{FF2B5EF4-FFF2-40B4-BE49-F238E27FC236}">
                    <a16:creationId xmlns:a16="http://schemas.microsoft.com/office/drawing/2014/main" id="{775E7777-EC58-DDD6-CCA4-C9B5D2F88F75}"/>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5">
                <a:extLst>
                  <a:ext uri="{FF2B5EF4-FFF2-40B4-BE49-F238E27FC236}">
                    <a16:creationId xmlns:a16="http://schemas.microsoft.com/office/drawing/2014/main" id="{7C6D9543-203E-714C-DC0D-3A3EF4ECF424}"/>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6">
                <a:extLst>
                  <a:ext uri="{FF2B5EF4-FFF2-40B4-BE49-F238E27FC236}">
                    <a16:creationId xmlns:a16="http://schemas.microsoft.com/office/drawing/2014/main" id="{316EECD1-2AE0-19ED-8416-A5B33CB59C6A}"/>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7">
                <a:extLst>
                  <a:ext uri="{FF2B5EF4-FFF2-40B4-BE49-F238E27FC236}">
                    <a16:creationId xmlns:a16="http://schemas.microsoft.com/office/drawing/2014/main" id="{F7CACA07-0F69-3171-00C7-257FA41E341C}"/>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8">
                <a:extLst>
                  <a:ext uri="{FF2B5EF4-FFF2-40B4-BE49-F238E27FC236}">
                    <a16:creationId xmlns:a16="http://schemas.microsoft.com/office/drawing/2014/main" id="{0C7A9B5C-C481-67BC-E036-BC84494048F5}"/>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9">
                <a:extLst>
                  <a:ext uri="{FF2B5EF4-FFF2-40B4-BE49-F238E27FC236}">
                    <a16:creationId xmlns:a16="http://schemas.microsoft.com/office/drawing/2014/main" id="{2573204B-474B-E74A-A1B7-A1BBEC352D11}"/>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30">
                <a:extLst>
                  <a:ext uri="{FF2B5EF4-FFF2-40B4-BE49-F238E27FC236}">
                    <a16:creationId xmlns:a16="http://schemas.microsoft.com/office/drawing/2014/main" id="{BF1A04BC-7C3B-F80B-EFA0-CFD5941A03E3}"/>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31">
                <a:extLst>
                  <a:ext uri="{FF2B5EF4-FFF2-40B4-BE49-F238E27FC236}">
                    <a16:creationId xmlns:a16="http://schemas.microsoft.com/office/drawing/2014/main" id="{95269D99-4BB6-05A5-17E9-58B6195CDA36}"/>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2">
                <a:extLst>
                  <a:ext uri="{FF2B5EF4-FFF2-40B4-BE49-F238E27FC236}">
                    <a16:creationId xmlns:a16="http://schemas.microsoft.com/office/drawing/2014/main" id="{6855290F-1C68-2281-7621-6232CBEE5A21}"/>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3">
                <a:extLst>
                  <a:ext uri="{FF2B5EF4-FFF2-40B4-BE49-F238E27FC236}">
                    <a16:creationId xmlns:a16="http://schemas.microsoft.com/office/drawing/2014/main" id="{B3984DFE-B1BC-44ED-C172-253776506A1F}"/>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4">
                <a:extLst>
                  <a:ext uri="{FF2B5EF4-FFF2-40B4-BE49-F238E27FC236}">
                    <a16:creationId xmlns:a16="http://schemas.microsoft.com/office/drawing/2014/main" id="{3E8104A9-2C0E-7F69-7913-7AE389C630D5}"/>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5">
                <a:extLst>
                  <a:ext uri="{FF2B5EF4-FFF2-40B4-BE49-F238E27FC236}">
                    <a16:creationId xmlns:a16="http://schemas.microsoft.com/office/drawing/2014/main" id="{68269F71-8A1B-CD8B-0231-17B39266DC37}"/>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6">
                <a:extLst>
                  <a:ext uri="{FF2B5EF4-FFF2-40B4-BE49-F238E27FC236}">
                    <a16:creationId xmlns:a16="http://schemas.microsoft.com/office/drawing/2014/main" id="{1F7C7875-FCCE-EA9C-31C5-8A83A28006BC}"/>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7">
                <a:extLst>
                  <a:ext uri="{FF2B5EF4-FFF2-40B4-BE49-F238E27FC236}">
                    <a16:creationId xmlns:a16="http://schemas.microsoft.com/office/drawing/2014/main" id="{D0ADF60E-F64B-79F2-7844-AE8A74922FE6}"/>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8">
                <a:extLst>
                  <a:ext uri="{FF2B5EF4-FFF2-40B4-BE49-F238E27FC236}">
                    <a16:creationId xmlns:a16="http://schemas.microsoft.com/office/drawing/2014/main" id="{9DA08BEF-ECBB-1EA1-831D-77329067991B}"/>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9">
                <a:extLst>
                  <a:ext uri="{FF2B5EF4-FFF2-40B4-BE49-F238E27FC236}">
                    <a16:creationId xmlns:a16="http://schemas.microsoft.com/office/drawing/2014/main" id="{BD426E78-60C0-FD64-9BC3-B7E1F2473339}"/>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40">
                <a:extLst>
                  <a:ext uri="{FF2B5EF4-FFF2-40B4-BE49-F238E27FC236}">
                    <a16:creationId xmlns:a16="http://schemas.microsoft.com/office/drawing/2014/main" id="{A32EA200-6C87-3E05-0571-3AF2A78F66BB}"/>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41">
                <a:extLst>
                  <a:ext uri="{FF2B5EF4-FFF2-40B4-BE49-F238E27FC236}">
                    <a16:creationId xmlns:a16="http://schemas.microsoft.com/office/drawing/2014/main" id="{0ADEC39D-EB13-3AF6-1F54-F542F152B74E}"/>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2">
                <a:extLst>
                  <a:ext uri="{FF2B5EF4-FFF2-40B4-BE49-F238E27FC236}">
                    <a16:creationId xmlns:a16="http://schemas.microsoft.com/office/drawing/2014/main" id="{69620801-2329-B564-E149-FEFFDB100E43}"/>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3">
                <a:extLst>
                  <a:ext uri="{FF2B5EF4-FFF2-40B4-BE49-F238E27FC236}">
                    <a16:creationId xmlns:a16="http://schemas.microsoft.com/office/drawing/2014/main" id="{836860F6-76AB-3909-7C10-1743C4B32F82}"/>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4">
                <a:extLst>
                  <a:ext uri="{FF2B5EF4-FFF2-40B4-BE49-F238E27FC236}">
                    <a16:creationId xmlns:a16="http://schemas.microsoft.com/office/drawing/2014/main" id="{59E3B27D-E435-7F3B-5568-F40CF2A6BD1F}"/>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5">
                <a:extLst>
                  <a:ext uri="{FF2B5EF4-FFF2-40B4-BE49-F238E27FC236}">
                    <a16:creationId xmlns:a16="http://schemas.microsoft.com/office/drawing/2014/main" id="{322010EC-2116-1241-A96A-21C981449F97}"/>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6">
                <a:extLst>
                  <a:ext uri="{FF2B5EF4-FFF2-40B4-BE49-F238E27FC236}">
                    <a16:creationId xmlns:a16="http://schemas.microsoft.com/office/drawing/2014/main" id="{1AAECB4F-8ABF-7568-17D4-CAB20D9C3BB9}"/>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7">
                <a:extLst>
                  <a:ext uri="{FF2B5EF4-FFF2-40B4-BE49-F238E27FC236}">
                    <a16:creationId xmlns:a16="http://schemas.microsoft.com/office/drawing/2014/main" id="{85F36E11-137D-84B9-4931-21C74ACDC4BA}"/>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8">
                <a:extLst>
                  <a:ext uri="{FF2B5EF4-FFF2-40B4-BE49-F238E27FC236}">
                    <a16:creationId xmlns:a16="http://schemas.microsoft.com/office/drawing/2014/main" id="{EC18B177-6D1A-55D4-92E0-0D140E7E0CBA}"/>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9">
                <a:extLst>
                  <a:ext uri="{FF2B5EF4-FFF2-40B4-BE49-F238E27FC236}">
                    <a16:creationId xmlns:a16="http://schemas.microsoft.com/office/drawing/2014/main" id="{E01C8644-B9B8-466A-4A3E-9936E38440C2}"/>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50">
                <a:extLst>
                  <a:ext uri="{FF2B5EF4-FFF2-40B4-BE49-F238E27FC236}">
                    <a16:creationId xmlns:a16="http://schemas.microsoft.com/office/drawing/2014/main" id="{92DC126F-A8E5-5DDC-611F-7E84172D760B}"/>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51">
                <a:extLst>
                  <a:ext uri="{FF2B5EF4-FFF2-40B4-BE49-F238E27FC236}">
                    <a16:creationId xmlns:a16="http://schemas.microsoft.com/office/drawing/2014/main" id="{658B6E7E-5937-62E4-A03F-BCC9B93218DD}"/>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5909E590-0028-AFF3-CB08-3C65B7361140}"/>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A0465193-2CB9-CDF7-C525-8259BB856EDA}"/>
                  </a:ext>
                </a:extLst>
              </p:cNvPr>
              <p:cNvGrpSpPr/>
              <p:nvPr/>
            </p:nvGrpSpPr>
            <p:grpSpPr>
              <a:xfrm>
                <a:off x="1105200" y="1313956"/>
                <a:ext cx="1058600" cy="1385788"/>
                <a:chOff x="1105200" y="1313956"/>
                <a:chExt cx="1058600" cy="1385788"/>
              </a:xfrm>
              <a:solidFill>
                <a:srgbClr val="FFFFFF"/>
              </a:solidFill>
            </p:grpSpPr>
            <p:sp>
              <p:nvSpPr>
                <p:cNvPr id="11" name="Freeform: Shape 13">
                  <a:extLst>
                    <a:ext uri="{FF2B5EF4-FFF2-40B4-BE49-F238E27FC236}">
                      <a16:creationId xmlns:a16="http://schemas.microsoft.com/office/drawing/2014/main" id="{E1B87EBF-E5CD-9E9D-87EB-DACFB670D675}"/>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4">
                  <a:extLst>
                    <a:ext uri="{FF2B5EF4-FFF2-40B4-BE49-F238E27FC236}">
                      <a16:creationId xmlns:a16="http://schemas.microsoft.com/office/drawing/2014/main" id="{6047506A-DD08-46F7-FA11-FE1860D41075}"/>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5">
                  <a:extLst>
                    <a:ext uri="{FF2B5EF4-FFF2-40B4-BE49-F238E27FC236}">
                      <a16:creationId xmlns:a16="http://schemas.microsoft.com/office/drawing/2014/main" id="{1EFE5A61-4EF5-35D6-224C-822DF609AB6C}"/>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6">
                  <a:extLst>
                    <a:ext uri="{FF2B5EF4-FFF2-40B4-BE49-F238E27FC236}">
                      <a16:creationId xmlns:a16="http://schemas.microsoft.com/office/drawing/2014/main" id="{0DB5C7C1-4919-2074-0EFA-26817A674624}"/>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2">
                <a:extLst>
                  <a:ext uri="{FF2B5EF4-FFF2-40B4-BE49-F238E27FC236}">
                    <a16:creationId xmlns:a16="http://schemas.microsoft.com/office/drawing/2014/main" id="{000D41F5-FB7F-DFCE-934A-FFE3FAB672EC}"/>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7">
            <a:extLst>
              <a:ext uri="{FF2B5EF4-FFF2-40B4-BE49-F238E27FC236}">
                <a16:creationId xmlns:a16="http://schemas.microsoft.com/office/drawing/2014/main" id="{5F9F4592-F222-ED1C-54C4-42B4FC229AB0}"/>
              </a:ext>
            </a:extLst>
          </p:cNvPr>
          <p:cNvGrpSpPr/>
          <p:nvPr userDrawn="1"/>
        </p:nvGrpSpPr>
        <p:grpSpPr>
          <a:xfrm>
            <a:off x="19238400" y="1393200"/>
            <a:ext cx="4042467" cy="1008429"/>
            <a:chOff x="19238400" y="1393200"/>
            <a:chExt cx="4042467" cy="1008429"/>
          </a:xfrm>
          <a:solidFill>
            <a:srgbClr val="FFFFFF"/>
          </a:solidFill>
        </p:grpSpPr>
        <p:sp>
          <p:nvSpPr>
            <p:cNvPr id="51" name="Freeform: Shape 53">
              <a:extLst>
                <a:ext uri="{FF2B5EF4-FFF2-40B4-BE49-F238E27FC236}">
                  <a16:creationId xmlns:a16="http://schemas.microsoft.com/office/drawing/2014/main" id="{612595CD-297C-479E-4E3E-3C2E8D43E38E}"/>
                </a:ext>
              </a:extLst>
            </p:cNvPr>
            <p:cNvSpPr/>
            <p:nvPr/>
          </p:nvSpPr>
          <p:spPr>
            <a:xfrm>
              <a:off x="19247152" y="1415398"/>
              <a:ext cx="190396" cy="248365"/>
            </a:xfrm>
            <a:custGeom>
              <a:avLst/>
              <a:gdLst>
                <a:gd name="connsiteX0" fmla="*/ 51373 w 190396"/>
                <a:gd name="connsiteY0" fmla="*/ 232890 h 248365"/>
                <a:gd name="connsiteX1" fmla="*/ 13065 w 190396"/>
                <a:gd name="connsiteY1" fmla="*/ 189382 h 248365"/>
                <a:gd name="connsiteX2" fmla="*/ 0 w 190396"/>
                <a:gd name="connsiteY2" fmla="*/ 123548 h 248365"/>
                <a:gd name="connsiteX3" fmla="*/ 15348 w 190396"/>
                <a:gd name="connsiteY3" fmla="*/ 58984 h 248365"/>
                <a:gd name="connsiteX4" fmla="*/ 57335 w 190396"/>
                <a:gd name="connsiteY4" fmla="*/ 15475 h 248365"/>
                <a:gd name="connsiteX5" fmla="*/ 117333 w 190396"/>
                <a:gd name="connsiteY5" fmla="*/ 0 h 248365"/>
                <a:gd name="connsiteX6" fmla="*/ 177585 w 190396"/>
                <a:gd name="connsiteY6" fmla="*/ 7864 h 248365"/>
                <a:gd name="connsiteX7" fmla="*/ 188367 w 190396"/>
                <a:gd name="connsiteY7" fmla="*/ 9767 h 248365"/>
                <a:gd name="connsiteX8" fmla="*/ 185069 w 190396"/>
                <a:gd name="connsiteY8" fmla="*/ 68370 h 248365"/>
                <a:gd name="connsiteX9" fmla="*/ 163251 w 190396"/>
                <a:gd name="connsiteY9" fmla="*/ 68370 h 248365"/>
                <a:gd name="connsiteX10" fmla="*/ 155133 w 190396"/>
                <a:gd name="connsiteY10" fmla="*/ 27018 h 248365"/>
                <a:gd name="connsiteX11" fmla="*/ 139277 w 190396"/>
                <a:gd name="connsiteY11" fmla="*/ 20295 h 248365"/>
                <a:gd name="connsiteX12" fmla="*/ 111752 w 190396"/>
                <a:gd name="connsiteY12" fmla="*/ 17505 h 248365"/>
                <a:gd name="connsiteX13" fmla="*/ 74586 w 190396"/>
                <a:gd name="connsiteY13" fmla="*/ 29428 h 248365"/>
                <a:gd name="connsiteX14" fmla="*/ 49090 w 190396"/>
                <a:gd name="connsiteY14" fmla="*/ 64438 h 248365"/>
                <a:gd name="connsiteX15" fmla="*/ 39830 w 190396"/>
                <a:gd name="connsiteY15" fmla="*/ 119870 h 248365"/>
                <a:gd name="connsiteX16" fmla="*/ 47948 w 190396"/>
                <a:gd name="connsiteY16" fmla="*/ 175556 h 248365"/>
                <a:gd name="connsiteX17" fmla="*/ 72683 w 190396"/>
                <a:gd name="connsiteY17" fmla="*/ 215512 h 248365"/>
                <a:gd name="connsiteX18" fmla="*/ 113781 w 190396"/>
                <a:gd name="connsiteY18" fmla="*/ 230353 h 248365"/>
                <a:gd name="connsiteX19" fmla="*/ 140292 w 190396"/>
                <a:gd name="connsiteY19" fmla="*/ 227436 h 248365"/>
                <a:gd name="connsiteX20" fmla="*/ 156148 w 190396"/>
                <a:gd name="connsiteY20" fmla="*/ 218937 h 248365"/>
                <a:gd name="connsiteX21" fmla="*/ 169847 w 190396"/>
                <a:gd name="connsiteY21" fmla="*/ 186972 h 248365"/>
                <a:gd name="connsiteX22" fmla="*/ 190396 w 190396"/>
                <a:gd name="connsiteY22" fmla="*/ 189635 h 248365"/>
                <a:gd name="connsiteX23" fmla="*/ 182532 w 190396"/>
                <a:gd name="connsiteY23" fmla="*/ 235934 h 248365"/>
                <a:gd name="connsiteX24" fmla="*/ 162363 w 190396"/>
                <a:gd name="connsiteY24" fmla="*/ 240501 h 248365"/>
                <a:gd name="connsiteX25" fmla="*/ 139658 w 190396"/>
                <a:gd name="connsiteY25" fmla="*/ 246209 h 248365"/>
                <a:gd name="connsiteX26" fmla="*/ 112386 w 190396"/>
                <a:gd name="connsiteY26" fmla="*/ 248365 h 248365"/>
                <a:gd name="connsiteX27" fmla="*/ 51373 w 190396"/>
                <a:gd name="connsiteY27" fmla="*/ 232890 h 24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396" h="248365">
                  <a:moveTo>
                    <a:pt x="51373" y="232890"/>
                  </a:moveTo>
                  <a:cubicBezTo>
                    <a:pt x="34502" y="222616"/>
                    <a:pt x="21818" y="208028"/>
                    <a:pt x="13065" y="189382"/>
                  </a:cubicBezTo>
                  <a:cubicBezTo>
                    <a:pt x="4440" y="170735"/>
                    <a:pt x="0" y="148791"/>
                    <a:pt x="0" y="123548"/>
                  </a:cubicBezTo>
                  <a:cubicBezTo>
                    <a:pt x="0" y="99194"/>
                    <a:pt x="5074" y="77757"/>
                    <a:pt x="15348" y="58984"/>
                  </a:cubicBezTo>
                  <a:cubicBezTo>
                    <a:pt x="25496" y="40337"/>
                    <a:pt x="39576" y="25750"/>
                    <a:pt x="57335"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5"/>
                    <a:pt x="146761" y="22198"/>
                    <a:pt x="139277" y="20295"/>
                  </a:cubicBezTo>
                  <a:cubicBezTo>
                    <a:pt x="131793" y="18393"/>
                    <a:pt x="122534" y="17505"/>
                    <a:pt x="111752" y="17505"/>
                  </a:cubicBezTo>
                  <a:cubicBezTo>
                    <a:pt x="97799" y="17505"/>
                    <a:pt x="85494" y="21437"/>
                    <a:pt x="74586" y="29428"/>
                  </a:cubicBezTo>
                  <a:cubicBezTo>
                    <a:pt x="63804" y="37420"/>
                    <a:pt x="55305" y="49090"/>
                    <a:pt x="49090" y="64438"/>
                  </a:cubicBezTo>
                  <a:cubicBezTo>
                    <a:pt x="42874" y="79913"/>
                    <a:pt x="39830" y="98433"/>
                    <a:pt x="39830" y="119870"/>
                  </a:cubicBezTo>
                  <a:cubicBezTo>
                    <a:pt x="39830" y="140292"/>
                    <a:pt x="42494" y="158812"/>
                    <a:pt x="47948" y="175556"/>
                  </a:cubicBezTo>
                  <a:cubicBezTo>
                    <a:pt x="53402" y="192299"/>
                    <a:pt x="61647" y="205618"/>
                    <a:pt x="72683" y="215512"/>
                  </a:cubicBezTo>
                  <a:cubicBezTo>
                    <a:pt x="83719" y="225406"/>
                    <a:pt x="97418" y="230353"/>
                    <a:pt x="113781" y="230353"/>
                  </a:cubicBezTo>
                  <a:cubicBezTo>
                    <a:pt x="125324" y="230353"/>
                    <a:pt x="134203" y="229338"/>
                    <a:pt x="140292" y="227436"/>
                  </a:cubicBezTo>
                  <a:cubicBezTo>
                    <a:pt x="146381" y="225533"/>
                    <a:pt x="151708" y="222616"/>
                    <a:pt x="156148" y="218937"/>
                  </a:cubicBezTo>
                  <a:lnTo>
                    <a:pt x="169847" y="186972"/>
                  </a:lnTo>
                  <a:lnTo>
                    <a:pt x="190396" y="189635"/>
                  </a:lnTo>
                  <a:lnTo>
                    <a:pt x="182532" y="235934"/>
                  </a:lnTo>
                  <a:cubicBezTo>
                    <a:pt x="177966" y="236188"/>
                    <a:pt x="171243" y="237710"/>
                    <a:pt x="162363" y="240501"/>
                  </a:cubicBezTo>
                  <a:cubicBezTo>
                    <a:pt x="154499" y="242911"/>
                    <a:pt x="147015" y="244814"/>
                    <a:pt x="139658" y="246209"/>
                  </a:cubicBezTo>
                  <a:cubicBezTo>
                    <a:pt x="132301" y="247604"/>
                    <a:pt x="123295" y="248365"/>
                    <a:pt x="112386" y="248365"/>
                  </a:cubicBezTo>
                  <a:cubicBezTo>
                    <a:pt x="88539" y="248365"/>
                    <a:pt x="68243" y="243165"/>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4">
              <a:extLst>
                <a:ext uri="{FF2B5EF4-FFF2-40B4-BE49-F238E27FC236}">
                  <a16:creationId xmlns:a16="http://schemas.microsoft.com/office/drawing/2014/main" id="{D4E2601F-DF6E-AB6A-6A9A-690B1F5495E4}"/>
                </a:ext>
              </a:extLst>
            </p:cNvPr>
            <p:cNvSpPr/>
            <p:nvPr/>
          </p:nvSpPr>
          <p:spPr>
            <a:xfrm>
              <a:off x="19463298"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5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1" y="5581"/>
                    <a:pt x="132174" y="16744"/>
                  </a:cubicBezTo>
                  <a:cubicBezTo>
                    <a:pt x="143336" y="27906"/>
                    <a:pt x="149298" y="44016"/>
                    <a:pt x="149932" y="64819"/>
                  </a:cubicBezTo>
                  <a:cubicBezTo>
                    <a:pt x="149932"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5"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5">
              <a:extLst>
                <a:ext uri="{FF2B5EF4-FFF2-40B4-BE49-F238E27FC236}">
                  <a16:creationId xmlns:a16="http://schemas.microsoft.com/office/drawing/2014/main" id="{7D57DE3E-D28F-8BCF-F07C-89129C88D267}"/>
                </a:ext>
              </a:extLst>
            </p:cNvPr>
            <p:cNvSpPr/>
            <p:nvPr/>
          </p:nvSpPr>
          <p:spPr>
            <a:xfrm>
              <a:off x="19637331"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715 w 196865"/>
                <a:gd name="connsiteY24" fmla="*/ 42747 h 185195"/>
                <a:gd name="connsiteX25" fmla="*/ 57715 w 196865"/>
                <a:gd name="connsiteY25" fmla="*/ 166296 h 185195"/>
                <a:gd name="connsiteX26" fmla="*/ 79913 w 196865"/>
                <a:gd name="connsiteY26" fmla="*/ 169213 h 185195"/>
                <a:gd name="connsiteX27" fmla="*/ 79913 w 196865"/>
                <a:gd name="connsiteY27" fmla="*/ 185196 h 185195"/>
                <a:gd name="connsiteX28" fmla="*/ 3044 w 196865"/>
                <a:gd name="connsiteY28" fmla="*/ 185196 h 185195"/>
                <a:gd name="connsiteX29" fmla="*/ 3044 w 196865"/>
                <a:gd name="connsiteY29" fmla="*/ 169213 h 185195"/>
                <a:gd name="connsiteX30" fmla="*/ 23593 w 196865"/>
                <a:gd name="connsiteY30" fmla="*/ 166296 h 185195"/>
                <a:gd name="connsiteX31" fmla="*/ 23593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2"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715" y="42747"/>
                  </a:cubicBezTo>
                  <a:lnTo>
                    <a:pt x="57715" y="166296"/>
                  </a:lnTo>
                  <a:lnTo>
                    <a:pt x="79913" y="169213"/>
                  </a:lnTo>
                  <a:lnTo>
                    <a:pt x="79913" y="185196"/>
                  </a:lnTo>
                  <a:lnTo>
                    <a:pt x="3044" y="185196"/>
                  </a:lnTo>
                  <a:lnTo>
                    <a:pt x="3044" y="169213"/>
                  </a:lnTo>
                  <a:lnTo>
                    <a:pt x="23593" y="166296"/>
                  </a:lnTo>
                  <a:lnTo>
                    <a:pt x="23593"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6">
              <a:extLst>
                <a:ext uri="{FF2B5EF4-FFF2-40B4-BE49-F238E27FC236}">
                  <a16:creationId xmlns:a16="http://schemas.microsoft.com/office/drawing/2014/main" id="{A27282BE-23FC-157A-26F8-BD7402D2FB19}"/>
                </a:ext>
              </a:extLst>
            </p:cNvPr>
            <p:cNvSpPr/>
            <p:nvPr/>
          </p:nvSpPr>
          <p:spPr>
            <a:xfrm>
              <a:off x="19853097" y="1432395"/>
              <a:ext cx="117332" cy="231367"/>
            </a:xfrm>
            <a:custGeom>
              <a:avLst/>
              <a:gdLst>
                <a:gd name="connsiteX0" fmla="*/ 32600 w 117332"/>
                <a:gd name="connsiteY0" fmla="*/ 222489 h 231367"/>
                <a:gd name="connsiteX1" fmla="*/ 23467 w 117332"/>
                <a:gd name="connsiteY1" fmla="*/ 193441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1 h 231367"/>
                <a:gd name="connsiteX22" fmla="*/ 92091 w 117332"/>
                <a:gd name="connsiteY22" fmla="*/ 225787 h 231367"/>
                <a:gd name="connsiteX23" fmla="*/ 60379 w 117332"/>
                <a:gd name="connsiteY23" fmla="*/ 231368 h 231367"/>
                <a:gd name="connsiteX24" fmla="*/ 32600 w 117332"/>
                <a:gd name="connsiteY24" fmla="*/ 222489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489"/>
                  </a:moveTo>
                  <a:cubicBezTo>
                    <a:pt x="26511" y="216781"/>
                    <a:pt x="23467" y="207140"/>
                    <a:pt x="23467" y="193441"/>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4"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1" y="201305"/>
                    <a:pt x="112513" y="199656"/>
                  </a:cubicBezTo>
                  <a:lnTo>
                    <a:pt x="117333" y="214371"/>
                  </a:lnTo>
                  <a:cubicBezTo>
                    <a:pt x="112132" y="218303"/>
                    <a:pt x="103634" y="222108"/>
                    <a:pt x="92091" y="225787"/>
                  </a:cubicBezTo>
                  <a:cubicBezTo>
                    <a:pt x="80547" y="229465"/>
                    <a:pt x="69892" y="231368"/>
                    <a:pt x="60379" y="231368"/>
                  </a:cubicBezTo>
                  <a:cubicBezTo>
                    <a:pt x="47948" y="230987"/>
                    <a:pt x="38688" y="228197"/>
                    <a:pt x="32600" y="22248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7">
              <a:extLst>
                <a:ext uri="{FF2B5EF4-FFF2-40B4-BE49-F238E27FC236}">
                  <a16:creationId xmlns:a16="http://schemas.microsoft.com/office/drawing/2014/main" id="{BCD9E902-A1F0-D2E2-A227-A23F103E8BE6}"/>
                </a:ext>
              </a:extLst>
            </p:cNvPr>
            <p:cNvSpPr/>
            <p:nvPr/>
          </p:nvSpPr>
          <p:spPr>
            <a:xfrm>
              <a:off x="19990852" y="1474254"/>
              <a:ext cx="127226" cy="185830"/>
            </a:xfrm>
            <a:custGeom>
              <a:avLst/>
              <a:gdLst>
                <a:gd name="connsiteX0" fmla="*/ 127 w 127226"/>
                <a:gd name="connsiteY0" fmla="*/ 169974 h 185830"/>
                <a:gd name="connsiteX1" fmla="*/ 24608 w 127226"/>
                <a:gd name="connsiteY1" fmla="*/ 168072 h 185830"/>
                <a:gd name="connsiteX2" fmla="*/ 24608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974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127" y="169974"/>
                  </a:moveTo>
                  <a:lnTo>
                    <a:pt x="24608" y="168072"/>
                  </a:lnTo>
                  <a:lnTo>
                    <a:pt x="24608"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10"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97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8">
              <a:extLst>
                <a:ext uri="{FF2B5EF4-FFF2-40B4-BE49-F238E27FC236}">
                  <a16:creationId xmlns:a16="http://schemas.microsoft.com/office/drawing/2014/main" id="{13A48909-9251-CAA7-14D5-79AEA93BAB39}"/>
                </a:ext>
              </a:extLst>
            </p:cNvPr>
            <p:cNvSpPr/>
            <p:nvPr/>
          </p:nvSpPr>
          <p:spPr>
            <a:xfrm>
              <a:off x="20136599" y="1475396"/>
              <a:ext cx="183166" cy="188366"/>
            </a:xfrm>
            <a:custGeom>
              <a:avLst/>
              <a:gdLst>
                <a:gd name="connsiteX0" fmla="*/ 137755 w 183166"/>
                <a:gd name="connsiteY0" fmla="*/ 184054 h 188366"/>
                <a:gd name="connsiteX1" fmla="*/ 133316 w 183166"/>
                <a:gd name="connsiteY1" fmla="*/ 172384 h 188366"/>
                <a:gd name="connsiteX2" fmla="*/ 133316 w 183166"/>
                <a:gd name="connsiteY2" fmla="*/ 161349 h 188366"/>
                <a:gd name="connsiteX3" fmla="*/ 106424 w 183166"/>
                <a:gd name="connsiteY3" fmla="*/ 180249 h 188366"/>
                <a:gd name="connsiteX4" fmla="*/ 73951 w 183166"/>
                <a:gd name="connsiteY4" fmla="*/ 188367 h 188366"/>
                <a:gd name="connsiteX5" fmla="*/ 30951 w 183166"/>
                <a:gd name="connsiteY5" fmla="*/ 172131 h 188366"/>
                <a:gd name="connsiteX6" fmla="*/ 18266 w 183166"/>
                <a:gd name="connsiteY6" fmla="*/ 118348 h 188366"/>
                <a:gd name="connsiteX7" fmla="*/ 18266 w 183166"/>
                <a:gd name="connsiteY7" fmla="*/ 23720 h 188366"/>
                <a:gd name="connsiteX8" fmla="*/ 0 w 183166"/>
                <a:gd name="connsiteY8" fmla="*/ 18520 h 188366"/>
                <a:gd name="connsiteX9" fmla="*/ 0 w 183166"/>
                <a:gd name="connsiteY9" fmla="*/ 4186 h 188366"/>
                <a:gd name="connsiteX10" fmla="*/ 45665 w 183166"/>
                <a:gd name="connsiteY10" fmla="*/ 0 h 188366"/>
                <a:gd name="connsiteX11" fmla="*/ 46045 w 183166"/>
                <a:gd name="connsiteY11" fmla="*/ 0 h 188366"/>
                <a:gd name="connsiteX12" fmla="*/ 52261 w 183166"/>
                <a:gd name="connsiteY12" fmla="*/ 3932 h 188366"/>
                <a:gd name="connsiteX13" fmla="*/ 52261 w 183166"/>
                <a:gd name="connsiteY13" fmla="*/ 115684 h 188366"/>
                <a:gd name="connsiteX14" fmla="*/ 55051 w 183166"/>
                <a:gd name="connsiteY14" fmla="*/ 145239 h 188366"/>
                <a:gd name="connsiteX15" fmla="*/ 64819 w 183166"/>
                <a:gd name="connsiteY15" fmla="*/ 160841 h 188366"/>
                <a:gd name="connsiteX16" fmla="*/ 85241 w 183166"/>
                <a:gd name="connsiteY16" fmla="*/ 165915 h 188366"/>
                <a:gd name="connsiteX17" fmla="*/ 109722 w 183166"/>
                <a:gd name="connsiteY17" fmla="*/ 160334 h 188366"/>
                <a:gd name="connsiteX18" fmla="*/ 129637 w 183166"/>
                <a:gd name="connsiteY18" fmla="*/ 147269 h 188366"/>
                <a:gd name="connsiteX19" fmla="*/ 129637 w 183166"/>
                <a:gd name="connsiteY19" fmla="*/ 23720 h 188366"/>
                <a:gd name="connsiteX20" fmla="*/ 106170 w 183166"/>
                <a:gd name="connsiteY20" fmla="*/ 18520 h 188366"/>
                <a:gd name="connsiteX21" fmla="*/ 106170 w 183166"/>
                <a:gd name="connsiteY21" fmla="*/ 4186 h 188366"/>
                <a:gd name="connsiteX22" fmla="*/ 155767 w 183166"/>
                <a:gd name="connsiteY22" fmla="*/ 0 h 188366"/>
                <a:gd name="connsiteX23" fmla="*/ 156148 w 183166"/>
                <a:gd name="connsiteY23" fmla="*/ 0 h 188366"/>
                <a:gd name="connsiteX24" fmla="*/ 163632 w 183166"/>
                <a:gd name="connsiteY24" fmla="*/ 3932 h 188366"/>
                <a:gd name="connsiteX25" fmla="*/ 163632 w 183166"/>
                <a:gd name="connsiteY25" fmla="*/ 168198 h 188366"/>
                <a:gd name="connsiteX26" fmla="*/ 183166 w 183166"/>
                <a:gd name="connsiteY26" fmla="*/ 168198 h 188366"/>
                <a:gd name="connsiteX27" fmla="*/ 182786 w 183166"/>
                <a:gd name="connsiteY27" fmla="*/ 182913 h 188366"/>
                <a:gd name="connsiteX28" fmla="*/ 166930 w 183166"/>
                <a:gd name="connsiteY28" fmla="*/ 186464 h 188366"/>
                <a:gd name="connsiteX29" fmla="*/ 151455 w 183166"/>
                <a:gd name="connsiteY29" fmla="*/ 187733 h 188366"/>
                <a:gd name="connsiteX30" fmla="*/ 137755 w 183166"/>
                <a:gd name="connsiteY30" fmla="*/ 184054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6">
                  <a:moveTo>
                    <a:pt x="137755" y="184054"/>
                  </a:moveTo>
                  <a:cubicBezTo>
                    <a:pt x="134838" y="181644"/>
                    <a:pt x="133316" y="177712"/>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131"/>
                  </a:cubicBezTo>
                  <a:cubicBezTo>
                    <a:pt x="22452" y="161349"/>
                    <a:pt x="18266" y="143337"/>
                    <a:pt x="18266" y="118348"/>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112" y="187733"/>
                    <a:pt x="140673" y="186464"/>
                    <a:pt x="137755" y="184054"/>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9">
              <a:extLst>
                <a:ext uri="{FF2B5EF4-FFF2-40B4-BE49-F238E27FC236}">
                  <a16:creationId xmlns:a16="http://schemas.microsoft.com/office/drawing/2014/main" id="{03AA6DED-C3A1-1A93-56C3-DF70972284C8}"/>
                </a:ext>
              </a:extLst>
            </p:cNvPr>
            <p:cNvSpPr/>
            <p:nvPr/>
          </p:nvSpPr>
          <p:spPr>
            <a:xfrm>
              <a:off x="20342851"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60">
              <a:extLst>
                <a:ext uri="{FF2B5EF4-FFF2-40B4-BE49-F238E27FC236}">
                  <a16:creationId xmlns:a16="http://schemas.microsoft.com/office/drawing/2014/main" id="{4FCB675C-2DD0-9ABC-6AB3-FB5C131A5025}"/>
                </a:ext>
              </a:extLst>
            </p:cNvPr>
            <p:cNvSpPr/>
            <p:nvPr/>
          </p:nvSpPr>
          <p:spPr>
            <a:xfrm>
              <a:off x="20532740" y="1417935"/>
              <a:ext cx="236061" cy="242276"/>
            </a:xfrm>
            <a:custGeom>
              <a:avLst/>
              <a:gdLst>
                <a:gd name="connsiteX0" fmla="*/ 26257 w 236061"/>
                <a:gd name="connsiteY0" fmla="*/ 20295 h 242276"/>
                <a:gd name="connsiteX1" fmla="*/ 127 w 236061"/>
                <a:gd name="connsiteY1" fmla="*/ 16363 h 242276"/>
                <a:gd name="connsiteX2" fmla="*/ 127 w 236061"/>
                <a:gd name="connsiteY2" fmla="*/ 0 h 242276"/>
                <a:gd name="connsiteX3" fmla="*/ 60759 w 236061"/>
                <a:gd name="connsiteY3" fmla="*/ 0 h 242276"/>
                <a:gd name="connsiteX4" fmla="*/ 169340 w 236061"/>
                <a:gd name="connsiteY4" fmla="*/ 159065 h 242276"/>
                <a:gd name="connsiteX5" fmla="*/ 187606 w 236061"/>
                <a:gd name="connsiteY5" fmla="*/ 193568 h 242276"/>
                <a:gd name="connsiteX6" fmla="*/ 187606 w 236061"/>
                <a:gd name="connsiteY6" fmla="*/ 20295 h 242276"/>
                <a:gd name="connsiteX7" fmla="*/ 159192 w 236061"/>
                <a:gd name="connsiteY7" fmla="*/ 16363 h 242276"/>
                <a:gd name="connsiteX8" fmla="*/ 159192 w 236061"/>
                <a:gd name="connsiteY8" fmla="*/ 0 h 242276"/>
                <a:gd name="connsiteX9" fmla="*/ 236061 w 236061"/>
                <a:gd name="connsiteY9" fmla="*/ 0 h 242276"/>
                <a:gd name="connsiteX10" fmla="*/ 236061 w 236061"/>
                <a:gd name="connsiteY10" fmla="*/ 16236 h 242276"/>
                <a:gd name="connsiteX11" fmla="*/ 209931 w 236061"/>
                <a:gd name="connsiteY11" fmla="*/ 20169 h 242276"/>
                <a:gd name="connsiteX12" fmla="*/ 209931 w 236061"/>
                <a:gd name="connsiteY12" fmla="*/ 242150 h 242276"/>
                <a:gd name="connsiteX13" fmla="*/ 184181 w 236061"/>
                <a:gd name="connsiteY13" fmla="*/ 242150 h 242276"/>
                <a:gd name="connsiteX14" fmla="*/ 73317 w 236061"/>
                <a:gd name="connsiteY14" fmla="*/ 79533 h 242276"/>
                <a:gd name="connsiteX15" fmla="*/ 48202 w 236061"/>
                <a:gd name="connsiteY15" fmla="*/ 36532 h 242276"/>
                <a:gd name="connsiteX16" fmla="*/ 48202 w 236061"/>
                <a:gd name="connsiteY16" fmla="*/ 222996 h 242276"/>
                <a:gd name="connsiteX17" fmla="*/ 79152 w 236061"/>
                <a:gd name="connsiteY17" fmla="*/ 226294 h 242276"/>
                <a:gd name="connsiteX18" fmla="*/ 79152 w 236061"/>
                <a:gd name="connsiteY18" fmla="*/ 242277 h 242276"/>
                <a:gd name="connsiteX19" fmla="*/ 0 w 236061"/>
                <a:gd name="connsiteY19" fmla="*/ 242277 h 242276"/>
                <a:gd name="connsiteX20" fmla="*/ 0 w 236061"/>
                <a:gd name="connsiteY20" fmla="*/ 226294 h 242276"/>
                <a:gd name="connsiteX21" fmla="*/ 26130 w 236061"/>
                <a:gd name="connsiteY21" fmla="*/ 222742 h 242276"/>
                <a:gd name="connsiteX22" fmla="*/ 26130 w 236061"/>
                <a:gd name="connsiteY22"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61" h="242276">
                  <a:moveTo>
                    <a:pt x="26257" y="20295"/>
                  </a:moveTo>
                  <a:lnTo>
                    <a:pt x="127" y="16363"/>
                  </a:lnTo>
                  <a:lnTo>
                    <a:pt x="127" y="0"/>
                  </a:lnTo>
                  <a:lnTo>
                    <a:pt x="60759" y="0"/>
                  </a:lnTo>
                  <a:lnTo>
                    <a:pt x="169340" y="159065"/>
                  </a:lnTo>
                  <a:lnTo>
                    <a:pt x="187606" y="193568"/>
                  </a:lnTo>
                  <a:lnTo>
                    <a:pt x="187606" y="20295"/>
                  </a:lnTo>
                  <a:lnTo>
                    <a:pt x="159192" y="16363"/>
                  </a:lnTo>
                  <a:lnTo>
                    <a:pt x="159192" y="0"/>
                  </a:lnTo>
                  <a:lnTo>
                    <a:pt x="236061" y="0"/>
                  </a:lnTo>
                  <a:lnTo>
                    <a:pt x="236061" y="16236"/>
                  </a:lnTo>
                  <a:lnTo>
                    <a:pt x="209931" y="20169"/>
                  </a:lnTo>
                  <a:lnTo>
                    <a:pt x="209931" y="242150"/>
                  </a:lnTo>
                  <a:lnTo>
                    <a:pt x="184181" y="242150"/>
                  </a:lnTo>
                  <a:lnTo>
                    <a:pt x="73317" y="79533"/>
                  </a:lnTo>
                  <a:lnTo>
                    <a:pt x="48202" y="36532"/>
                  </a:lnTo>
                  <a:lnTo>
                    <a:pt x="48202" y="222996"/>
                  </a:lnTo>
                  <a:lnTo>
                    <a:pt x="79152" y="226294"/>
                  </a:lnTo>
                  <a:lnTo>
                    <a:pt x="79152" y="242277"/>
                  </a:lnTo>
                  <a:lnTo>
                    <a:pt x="0" y="242277"/>
                  </a:lnTo>
                  <a:lnTo>
                    <a:pt x="0" y="226294"/>
                  </a:lnTo>
                  <a:lnTo>
                    <a:pt x="26130" y="222742"/>
                  </a:lnTo>
                  <a:lnTo>
                    <a:pt x="2613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61">
              <a:extLst>
                <a:ext uri="{FF2B5EF4-FFF2-40B4-BE49-F238E27FC236}">
                  <a16:creationId xmlns:a16="http://schemas.microsoft.com/office/drawing/2014/main" id="{CDC2D664-0393-D4B7-65B0-980E1BA1E0BB}"/>
                </a:ext>
              </a:extLst>
            </p:cNvPr>
            <p:cNvSpPr/>
            <p:nvPr/>
          </p:nvSpPr>
          <p:spPr>
            <a:xfrm>
              <a:off x="20791634" y="1475269"/>
              <a:ext cx="160080" cy="188493"/>
            </a:xfrm>
            <a:custGeom>
              <a:avLst/>
              <a:gdLst>
                <a:gd name="connsiteX0" fmla="*/ 30697 w 160080"/>
                <a:gd name="connsiteY0" fmla="*/ 90822 h 188493"/>
                <a:gd name="connsiteX1" fmla="*/ 108327 w 160080"/>
                <a:gd name="connsiteY1" fmla="*/ 75347 h 188493"/>
                <a:gd name="connsiteX2" fmla="*/ 108327 w 160080"/>
                <a:gd name="connsiteY2" fmla="*/ 66214 h 188493"/>
                <a:gd name="connsiteX3" fmla="*/ 105029 w 160080"/>
                <a:gd name="connsiteY3" fmla="*/ 42113 h 188493"/>
                <a:gd name="connsiteX4" fmla="*/ 93739 w 160080"/>
                <a:gd name="connsiteY4" fmla="*/ 29175 h 188493"/>
                <a:gd name="connsiteX5" fmla="*/ 71034 w 160080"/>
                <a:gd name="connsiteY5" fmla="*/ 25116 h 188493"/>
                <a:gd name="connsiteX6" fmla="*/ 41225 w 160080"/>
                <a:gd name="connsiteY6" fmla="*/ 29809 h 188493"/>
                <a:gd name="connsiteX7" fmla="*/ 14968 w 160080"/>
                <a:gd name="connsiteY7" fmla="*/ 41352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800 w 160080"/>
                <a:gd name="connsiteY14" fmla="*/ 64311 h 188493"/>
                <a:gd name="connsiteX15" fmla="*/ 140800 w 160080"/>
                <a:gd name="connsiteY15" fmla="*/ 168960 h 188493"/>
                <a:gd name="connsiteX16" fmla="*/ 160080 w 160080"/>
                <a:gd name="connsiteY16" fmla="*/ 168960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697 w 160080"/>
                <a:gd name="connsiteY27" fmla="*/ 90822 h 188493"/>
                <a:gd name="connsiteX28" fmla="*/ 88031 w 160080"/>
                <a:gd name="connsiteY28" fmla="*/ 161095 h 188493"/>
                <a:gd name="connsiteX29" fmla="*/ 108200 w 160080"/>
                <a:gd name="connsiteY29" fmla="*/ 148664 h 188493"/>
                <a:gd name="connsiteX30" fmla="*/ 108200 w 160080"/>
                <a:gd name="connsiteY30" fmla="*/ 92598 h 188493"/>
                <a:gd name="connsiteX31" fmla="*/ 54544 w 160080"/>
                <a:gd name="connsiteY31" fmla="*/ 103507 h 188493"/>
                <a:gd name="connsiteX32" fmla="*/ 36405 w 160080"/>
                <a:gd name="connsiteY32" fmla="*/ 132047 h 188493"/>
                <a:gd name="connsiteX33" fmla="*/ 45031 w 160080"/>
                <a:gd name="connsiteY33" fmla="*/ 157924 h 188493"/>
                <a:gd name="connsiteX34" fmla="*/ 68370 w 160080"/>
                <a:gd name="connsiteY34" fmla="*/ 166296 h 188493"/>
                <a:gd name="connsiteX35" fmla="*/ 88031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697" y="90822"/>
                  </a:moveTo>
                  <a:cubicBezTo>
                    <a:pt x="51119" y="81182"/>
                    <a:pt x="76996" y="75981"/>
                    <a:pt x="108327" y="75347"/>
                  </a:cubicBezTo>
                  <a:lnTo>
                    <a:pt x="108327" y="66214"/>
                  </a:lnTo>
                  <a:cubicBezTo>
                    <a:pt x="108327" y="55939"/>
                    <a:pt x="107185" y="47948"/>
                    <a:pt x="105029" y="42113"/>
                  </a:cubicBezTo>
                  <a:cubicBezTo>
                    <a:pt x="102872" y="36278"/>
                    <a:pt x="99067" y="31965"/>
                    <a:pt x="93739" y="29175"/>
                  </a:cubicBezTo>
                  <a:cubicBezTo>
                    <a:pt x="88412" y="26511"/>
                    <a:pt x="80801" y="25116"/>
                    <a:pt x="71034" y="25116"/>
                  </a:cubicBezTo>
                  <a:cubicBezTo>
                    <a:pt x="59998" y="25116"/>
                    <a:pt x="49978" y="26638"/>
                    <a:pt x="41225" y="29809"/>
                  </a:cubicBezTo>
                  <a:cubicBezTo>
                    <a:pt x="32473" y="32980"/>
                    <a:pt x="23720" y="36785"/>
                    <a:pt x="14968" y="41352"/>
                  </a:cubicBezTo>
                  <a:lnTo>
                    <a:pt x="6977" y="24481"/>
                  </a:lnTo>
                  <a:cubicBezTo>
                    <a:pt x="9767" y="22071"/>
                    <a:pt x="14968" y="18900"/>
                    <a:pt x="22579" y="14968"/>
                  </a:cubicBezTo>
                  <a:cubicBezTo>
                    <a:pt x="30190"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800" y="48582"/>
                    <a:pt x="140800" y="64311"/>
                  </a:cubicBezTo>
                  <a:lnTo>
                    <a:pt x="140800" y="168960"/>
                  </a:lnTo>
                  <a:lnTo>
                    <a:pt x="160080" y="168960"/>
                  </a:lnTo>
                  <a:lnTo>
                    <a:pt x="160080" y="183293"/>
                  </a:lnTo>
                  <a:cubicBezTo>
                    <a:pt x="155767" y="184435"/>
                    <a:pt x="150186" y="185450"/>
                    <a:pt x="143590" y="186591"/>
                  </a:cubicBezTo>
                  <a:cubicBezTo>
                    <a:pt x="136994" y="187733"/>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60"/>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557"/>
                    <a:pt x="10275" y="100462"/>
                    <a:pt x="30697" y="90822"/>
                  </a:cubicBezTo>
                  <a:close/>
                  <a:moveTo>
                    <a:pt x="88031" y="161095"/>
                  </a:moveTo>
                  <a:cubicBezTo>
                    <a:pt x="95389" y="157670"/>
                    <a:pt x="102111" y="153484"/>
                    <a:pt x="108200" y="148664"/>
                  </a:cubicBezTo>
                  <a:lnTo>
                    <a:pt x="108200" y="92598"/>
                  </a:lnTo>
                  <a:cubicBezTo>
                    <a:pt x="84480" y="92598"/>
                    <a:pt x="66594" y="96276"/>
                    <a:pt x="54544" y="103507"/>
                  </a:cubicBezTo>
                  <a:cubicBezTo>
                    <a:pt x="42494" y="110737"/>
                    <a:pt x="36405" y="120250"/>
                    <a:pt x="36405" y="132047"/>
                  </a:cubicBezTo>
                  <a:cubicBezTo>
                    <a:pt x="36405" y="143844"/>
                    <a:pt x="39322" y="152469"/>
                    <a:pt x="45031" y="157924"/>
                  </a:cubicBezTo>
                  <a:cubicBezTo>
                    <a:pt x="50739" y="163378"/>
                    <a:pt x="58603" y="166296"/>
                    <a:pt x="68370" y="166296"/>
                  </a:cubicBezTo>
                  <a:cubicBezTo>
                    <a:pt x="74205" y="166296"/>
                    <a:pt x="80674" y="164520"/>
                    <a:pt x="88031"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2">
              <a:extLst>
                <a:ext uri="{FF2B5EF4-FFF2-40B4-BE49-F238E27FC236}">
                  <a16:creationId xmlns:a16="http://schemas.microsoft.com/office/drawing/2014/main" id="{BB567355-32A1-061B-9750-B93AFC68F4C0}"/>
                </a:ext>
              </a:extLst>
            </p:cNvPr>
            <p:cNvSpPr/>
            <p:nvPr/>
          </p:nvSpPr>
          <p:spPr>
            <a:xfrm>
              <a:off x="20969980" y="1432395"/>
              <a:ext cx="117459" cy="316481"/>
            </a:xfrm>
            <a:custGeom>
              <a:avLst/>
              <a:gdLst>
                <a:gd name="connsiteX0" fmla="*/ 32600 w 117459"/>
                <a:gd name="connsiteY0" fmla="*/ 222489 h 316481"/>
                <a:gd name="connsiteX1" fmla="*/ 23467 w 117459"/>
                <a:gd name="connsiteY1" fmla="*/ 193441 h 316481"/>
                <a:gd name="connsiteX2" fmla="*/ 23467 w 117459"/>
                <a:gd name="connsiteY2" fmla="*/ 68370 h 316481"/>
                <a:gd name="connsiteX3" fmla="*/ 0 w 117459"/>
                <a:gd name="connsiteY3" fmla="*/ 68370 h 316481"/>
                <a:gd name="connsiteX4" fmla="*/ 0 w 117459"/>
                <a:gd name="connsiteY4" fmla="*/ 53656 h 316481"/>
                <a:gd name="connsiteX5" fmla="*/ 9133 w 117459"/>
                <a:gd name="connsiteY5" fmla="*/ 51373 h 316481"/>
                <a:gd name="connsiteX6" fmla="*/ 19281 w 117459"/>
                <a:gd name="connsiteY6" fmla="*/ 47821 h 316481"/>
                <a:gd name="connsiteX7" fmla="*/ 27399 w 117459"/>
                <a:gd name="connsiteY7" fmla="*/ 36151 h 316481"/>
                <a:gd name="connsiteX8" fmla="*/ 33614 w 117459"/>
                <a:gd name="connsiteY8" fmla="*/ 16236 h 316481"/>
                <a:gd name="connsiteX9" fmla="*/ 37800 w 117459"/>
                <a:gd name="connsiteY9" fmla="*/ 0 h 316481"/>
                <a:gd name="connsiteX10" fmla="*/ 57081 w 117459"/>
                <a:gd name="connsiteY10" fmla="*/ 0 h 316481"/>
                <a:gd name="connsiteX11" fmla="*/ 57715 w 117459"/>
                <a:gd name="connsiteY11" fmla="*/ 46933 h 316481"/>
                <a:gd name="connsiteX12" fmla="*/ 112132 w 117459"/>
                <a:gd name="connsiteY12" fmla="*/ 46933 h 316481"/>
                <a:gd name="connsiteX13" fmla="*/ 112132 w 117459"/>
                <a:gd name="connsiteY13" fmla="*/ 68497 h 316481"/>
                <a:gd name="connsiteX14" fmla="*/ 57715 w 117459"/>
                <a:gd name="connsiteY14" fmla="*/ 68497 h 316481"/>
                <a:gd name="connsiteX15" fmla="*/ 57715 w 117459"/>
                <a:gd name="connsiteY15" fmla="*/ 168579 h 316481"/>
                <a:gd name="connsiteX16" fmla="*/ 58857 w 117459"/>
                <a:gd name="connsiteY16" fmla="*/ 194709 h 316481"/>
                <a:gd name="connsiteX17" fmla="*/ 63804 w 117459"/>
                <a:gd name="connsiteY17" fmla="*/ 204476 h 316481"/>
                <a:gd name="connsiteX18" fmla="*/ 76615 w 117459"/>
                <a:gd name="connsiteY18" fmla="*/ 206760 h 316481"/>
                <a:gd name="connsiteX19" fmla="*/ 96023 w 117459"/>
                <a:gd name="connsiteY19" fmla="*/ 204476 h 316481"/>
                <a:gd name="connsiteX20" fmla="*/ 112513 w 117459"/>
                <a:gd name="connsiteY20" fmla="*/ 199656 h 316481"/>
                <a:gd name="connsiteX21" fmla="*/ 117460 w 117459"/>
                <a:gd name="connsiteY21" fmla="*/ 214371 h 316481"/>
                <a:gd name="connsiteX22" fmla="*/ 92217 w 117459"/>
                <a:gd name="connsiteY22" fmla="*/ 225787 h 316481"/>
                <a:gd name="connsiteX23" fmla="*/ 60379 w 117459"/>
                <a:gd name="connsiteY23" fmla="*/ 231368 h 316481"/>
                <a:gd name="connsiteX24" fmla="*/ 32600 w 117459"/>
                <a:gd name="connsiteY24" fmla="*/ 222489 h 316481"/>
                <a:gd name="connsiteX25" fmla="*/ 82831 w 117459"/>
                <a:gd name="connsiteY25" fmla="*/ 293269 h 316481"/>
                <a:gd name="connsiteX26" fmla="*/ 71795 w 117459"/>
                <a:gd name="connsiteY26" fmla="*/ 309252 h 316481"/>
                <a:gd name="connsiteX27" fmla="*/ 62282 w 117459"/>
                <a:gd name="connsiteY27" fmla="*/ 316482 h 316481"/>
                <a:gd name="connsiteX28" fmla="*/ 61901 w 117459"/>
                <a:gd name="connsiteY28" fmla="*/ 316482 h 316481"/>
                <a:gd name="connsiteX29" fmla="*/ 50866 w 117459"/>
                <a:gd name="connsiteY29" fmla="*/ 310647 h 316481"/>
                <a:gd name="connsiteX30" fmla="*/ 50485 w 117459"/>
                <a:gd name="connsiteY30" fmla="*/ 308744 h 316481"/>
                <a:gd name="connsiteX31" fmla="*/ 57969 w 117459"/>
                <a:gd name="connsiteY31" fmla="*/ 299992 h 316481"/>
                <a:gd name="connsiteX32" fmla="*/ 60886 w 117459"/>
                <a:gd name="connsiteY32" fmla="*/ 286292 h 316481"/>
                <a:gd name="connsiteX33" fmla="*/ 59110 w 117459"/>
                <a:gd name="connsiteY33" fmla="*/ 279443 h 316481"/>
                <a:gd name="connsiteX34" fmla="*/ 54037 w 117459"/>
                <a:gd name="connsiteY34" fmla="*/ 274496 h 316481"/>
                <a:gd name="connsiteX35" fmla="*/ 47567 w 117459"/>
                <a:gd name="connsiteY35" fmla="*/ 261431 h 316481"/>
                <a:gd name="connsiteX36" fmla="*/ 53149 w 117459"/>
                <a:gd name="connsiteY36" fmla="*/ 249380 h 316481"/>
                <a:gd name="connsiteX37" fmla="*/ 64819 w 117459"/>
                <a:gd name="connsiteY37" fmla="*/ 245828 h 316481"/>
                <a:gd name="connsiteX38" fmla="*/ 66087 w 117459"/>
                <a:gd name="connsiteY38" fmla="*/ 245828 h 316481"/>
                <a:gd name="connsiteX39" fmla="*/ 81689 w 117459"/>
                <a:gd name="connsiteY39" fmla="*/ 252678 h 316481"/>
                <a:gd name="connsiteX40" fmla="*/ 87524 w 117459"/>
                <a:gd name="connsiteY40" fmla="*/ 271959 h 316481"/>
                <a:gd name="connsiteX41" fmla="*/ 82831 w 117459"/>
                <a:gd name="connsiteY41" fmla="*/ 293269 h 31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459" h="316481">
                  <a:moveTo>
                    <a:pt x="32600" y="222489"/>
                  </a:moveTo>
                  <a:cubicBezTo>
                    <a:pt x="26511" y="216781"/>
                    <a:pt x="23467" y="207140"/>
                    <a:pt x="23467" y="193441"/>
                  </a:cubicBezTo>
                  <a:lnTo>
                    <a:pt x="23467" y="68370"/>
                  </a:lnTo>
                  <a:lnTo>
                    <a:pt x="0" y="68370"/>
                  </a:lnTo>
                  <a:lnTo>
                    <a:pt x="0" y="53656"/>
                  </a:lnTo>
                  <a:cubicBezTo>
                    <a:pt x="1015"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460" y="214371"/>
                  </a:lnTo>
                  <a:cubicBezTo>
                    <a:pt x="112259" y="218303"/>
                    <a:pt x="103760" y="222108"/>
                    <a:pt x="92217" y="225787"/>
                  </a:cubicBezTo>
                  <a:cubicBezTo>
                    <a:pt x="80548" y="229465"/>
                    <a:pt x="70019" y="231368"/>
                    <a:pt x="60379" y="231368"/>
                  </a:cubicBezTo>
                  <a:cubicBezTo>
                    <a:pt x="47948" y="230987"/>
                    <a:pt x="38688" y="228197"/>
                    <a:pt x="32600" y="222489"/>
                  </a:cubicBezTo>
                  <a:close/>
                  <a:moveTo>
                    <a:pt x="82831" y="293269"/>
                  </a:moveTo>
                  <a:cubicBezTo>
                    <a:pt x="79533" y="299738"/>
                    <a:pt x="75854" y="305066"/>
                    <a:pt x="71795" y="309252"/>
                  </a:cubicBezTo>
                  <a:cubicBezTo>
                    <a:pt x="67736" y="313438"/>
                    <a:pt x="64565" y="315721"/>
                    <a:pt x="62282" y="316482"/>
                  </a:cubicBezTo>
                  <a:lnTo>
                    <a:pt x="61901" y="316482"/>
                  </a:lnTo>
                  <a:lnTo>
                    <a:pt x="50866" y="310647"/>
                  </a:lnTo>
                  <a:lnTo>
                    <a:pt x="50485" y="308744"/>
                  </a:lnTo>
                  <a:cubicBezTo>
                    <a:pt x="53529" y="307222"/>
                    <a:pt x="56066" y="304305"/>
                    <a:pt x="57969" y="299992"/>
                  </a:cubicBezTo>
                  <a:cubicBezTo>
                    <a:pt x="59872" y="295679"/>
                    <a:pt x="60886" y="291113"/>
                    <a:pt x="60886" y="286292"/>
                  </a:cubicBezTo>
                  <a:cubicBezTo>
                    <a:pt x="60886" y="283502"/>
                    <a:pt x="60252" y="281219"/>
                    <a:pt x="59110" y="279443"/>
                  </a:cubicBezTo>
                  <a:cubicBezTo>
                    <a:pt x="57969" y="277667"/>
                    <a:pt x="56193" y="276018"/>
                    <a:pt x="54037" y="274496"/>
                  </a:cubicBezTo>
                  <a:cubicBezTo>
                    <a:pt x="49724" y="271451"/>
                    <a:pt x="47567" y="267139"/>
                    <a:pt x="47567" y="261431"/>
                  </a:cubicBezTo>
                  <a:cubicBezTo>
                    <a:pt x="47567" y="255722"/>
                    <a:pt x="49470" y="251790"/>
                    <a:pt x="53149" y="249380"/>
                  </a:cubicBezTo>
                  <a:cubicBezTo>
                    <a:pt x="56827" y="246970"/>
                    <a:pt x="60760" y="245828"/>
                    <a:pt x="64819" y="245828"/>
                  </a:cubicBezTo>
                  <a:lnTo>
                    <a:pt x="66087" y="245828"/>
                  </a:lnTo>
                  <a:cubicBezTo>
                    <a:pt x="72556" y="245828"/>
                    <a:pt x="77757" y="248112"/>
                    <a:pt x="81689" y="252678"/>
                  </a:cubicBezTo>
                  <a:cubicBezTo>
                    <a:pt x="85621" y="257245"/>
                    <a:pt x="87524" y="263714"/>
                    <a:pt x="87524" y="271959"/>
                  </a:cubicBezTo>
                  <a:cubicBezTo>
                    <a:pt x="87651" y="279570"/>
                    <a:pt x="86002" y="286673"/>
                    <a:pt x="82831" y="2932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1023">
              <a:extLst>
                <a:ext uri="{FF2B5EF4-FFF2-40B4-BE49-F238E27FC236}">
                  <a16:creationId xmlns:a16="http://schemas.microsoft.com/office/drawing/2014/main" id="{21447891-7175-3B0F-8109-694AD5131A72}"/>
                </a:ext>
              </a:extLst>
            </p:cNvPr>
            <p:cNvSpPr/>
            <p:nvPr/>
          </p:nvSpPr>
          <p:spPr>
            <a:xfrm>
              <a:off x="21106213" y="140169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0" y="14714"/>
                    <a:pt x="63930" y="20803"/>
                  </a:cubicBezTo>
                  <a:cubicBezTo>
                    <a:pt x="63930"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1024">
              <a:extLst>
                <a:ext uri="{FF2B5EF4-FFF2-40B4-BE49-F238E27FC236}">
                  <a16:creationId xmlns:a16="http://schemas.microsoft.com/office/drawing/2014/main" id="{FE8E7982-EC8F-56B3-DD67-163DD0B0D55E}"/>
                </a:ext>
              </a:extLst>
            </p:cNvPr>
            <p:cNvSpPr/>
            <p:nvPr/>
          </p:nvSpPr>
          <p:spPr>
            <a:xfrm>
              <a:off x="21215681" y="1474381"/>
              <a:ext cx="168451" cy="189254"/>
            </a:xfrm>
            <a:custGeom>
              <a:avLst/>
              <a:gdLst>
                <a:gd name="connsiteX0" fmla="*/ 12050 w 168451"/>
                <a:gd name="connsiteY0" fmla="*/ 44016 h 189254"/>
                <a:gd name="connsiteX1" fmla="*/ 43762 w 168451"/>
                <a:gd name="connsiteY1" fmla="*/ 11289 h 189254"/>
                <a:gd name="connsiteX2" fmla="*/ 86002 w 168451"/>
                <a:gd name="connsiteY2" fmla="*/ 0 h 189254"/>
                <a:gd name="connsiteX3" fmla="*/ 147776 w 168451"/>
                <a:gd name="connsiteY3" fmla="*/ 26004 h 189254"/>
                <a:gd name="connsiteX4" fmla="*/ 168452 w 168451"/>
                <a:gd name="connsiteY4" fmla="*/ 94501 h 189254"/>
                <a:gd name="connsiteX5" fmla="*/ 156402 w 168451"/>
                <a:gd name="connsiteY5" fmla="*/ 145620 h 189254"/>
                <a:gd name="connsiteX6" fmla="*/ 124690 w 168451"/>
                <a:gd name="connsiteY6" fmla="*/ 178219 h 189254"/>
                <a:gd name="connsiteX7" fmla="*/ 82450 w 168451"/>
                <a:gd name="connsiteY7" fmla="*/ 189255 h 189254"/>
                <a:gd name="connsiteX8" fmla="*/ 20676 w 168451"/>
                <a:gd name="connsiteY8" fmla="*/ 163125 h 189254"/>
                <a:gd name="connsiteX9" fmla="*/ 0 w 168451"/>
                <a:gd name="connsiteY9" fmla="*/ 94627 h 189254"/>
                <a:gd name="connsiteX10" fmla="*/ 12050 w 168451"/>
                <a:gd name="connsiteY10" fmla="*/ 44016 h 189254"/>
                <a:gd name="connsiteX11" fmla="*/ 118982 w 168451"/>
                <a:gd name="connsiteY11" fmla="*/ 152216 h 189254"/>
                <a:gd name="connsiteX12" fmla="*/ 131032 w 168451"/>
                <a:gd name="connsiteY12" fmla="*/ 97164 h 189254"/>
                <a:gd name="connsiteX13" fmla="*/ 119997 w 168451"/>
                <a:gd name="connsiteY13" fmla="*/ 39830 h 189254"/>
                <a:gd name="connsiteX14" fmla="*/ 84480 w 168451"/>
                <a:gd name="connsiteY14" fmla="*/ 18646 h 189254"/>
                <a:gd name="connsiteX15" fmla="*/ 49724 w 168451"/>
                <a:gd name="connsiteY15" fmla="*/ 37166 h 189254"/>
                <a:gd name="connsiteX16" fmla="*/ 37546 w 168451"/>
                <a:gd name="connsiteY16" fmla="*/ 92217 h 189254"/>
                <a:gd name="connsiteX17" fmla="*/ 48963 w 168451"/>
                <a:gd name="connsiteY17" fmla="*/ 149552 h 189254"/>
                <a:gd name="connsiteX18" fmla="*/ 84480 w 168451"/>
                <a:gd name="connsiteY18" fmla="*/ 170735 h 189254"/>
                <a:gd name="connsiteX19" fmla="*/ 118982 w 168451"/>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1" h="189254">
                  <a:moveTo>
                    <a:pt x="12050" y="44016"/>
                  </a:moveTo>
                  <a:cubicBezTo>
                    <a:pt x="20042" y="29682"/>
                    <a:pt x="30697" y="18773"/>
                    <a:pt x="43762" y="11289"/>
                  </a:cubicBezTo>
                  <a:cubicBezTo>
                    <a:pt x="56827" y="3805"/>
                    <a:pt x="71034" y="0"/>
                    <a:pt x="86002" y="0"/>
                  </a:cubicBezTo>
                  <a:cubicBezTo>
                    <a:pt x="113401" y="0"/>
                    <a:pt x="133950" y="8626"/>
                    <a:pt x="147776" y="26004"/>
                  </a:cubicBezTo>
                  <a:cubicBezTo>
                    <a:pt x="161602" y="43381"/>
                    <a:pt x="168452" y="66214"/>
                    <a:pt x="168452" y="94501"/>
                  </a:cubicBezTo>
                  <a:cubicBezTo>
                    <a:pt x="168452" y="114289"/>
                    <a:pt x="164393" y="131286"/>
                    <a:pt x="156402" y="145620"/>
                  </a:cubicBezTo>
                  <a:cubicBezTo>
                    <a:pt x="148410" y="159953"/>
                    <a:pt x="137755" y="170862"/>
                    <a:pt x="124690" y="178219"/>
                  </a:cubicBezTo>
                  <a:cubicBezTo>
                    <a:pt x="111498" y="185576"/>
                    <a:pt x="97418" y="189255"/>
                    <a:pt x="82450" y="189255"/>
                  </a:cubicBezTo>
                  <a:cubicBezTo>
                    <a:pt x="55051" y="189255"/>
                    <a:pt x="34502" y="180629"/>
                    <a:pt x="20676" y="163125"/>
                  </a:cubicBezTo>
                  <a:cubicBezTo>
                    <a:pt x="6850" y="145747"/>
                    <a:pt x="0" y="122914"/>
                    <a:pt x="0" y="94627"/>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39" y="25750"/>
                    <a:pt x="100716" y="18646"/>
                    <a:pt x="84480" y="18646"/>
                  </a:cubicBezTo>
                  <a:cubicBezTo>
                    <a:pt x="69512" y="18646"/>
                    <a:pt x="57969" y="24862"/>
                    <a:pt x="49724" y="37166"/>
                  </a:cubicBezTo>
                  <a:cubicBezTo>
                    <a:pt x="41606" y="49597"/>
                    <a:pt x="37546" y="67863"/>
                    <a:pt x="37546" y="92217"/>
                  </a:cubicBezTo>
                  <a:cubicBezTo>
                    <a:pt x="37546" y="116318"/>
                    <a:pt x="41352" y="135472"/>
                    <a:pt x="48963" y="149552"/>
                  </a:cubicBezTo>
                  <a:cubicBezTo>
                    <a:pt x="56573" y="163632"/>
                    <a:pt x="68370" y="170735"/>
                    <a:pt x="84480" y="170735"/>
                  </a:cubicBezTo>
                  <a:cubicBezTo>
                    <a:pt x="99448" y="170735"/>
                    <a:pt x="110991"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7">
              <a:extLst>
                <a:ext uri="{FF2B5EF4-FFF2-40B4-BE49-F238E27FC236}">
                  <a16:creationId xmlns:a16="http://schemas.microsoft.com/office/drawing/2014/main" id="{86713920-22BE-EE57-FACF-33B4B1B9047F}"/>
                </a:ext>
              </a:extLst>
            </p:cNvPr>
            <p:cNvSpPr/>
            <p:nvPr/>
          </p:nvSpPr>
          <p:spPr>
            <a:xfrm>
              <a:off x="21410010" y="1475015"/>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4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4"/>
                  </a:cubicBezTo>
                  <a:cubicBezTo>
                    <a:pt x="161095" y="13065"/>
                    <a:pt x="166423" y="21057"/>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8">
              <a:extLst>
                <a:ext uri="{FF2B5EF4-FFF2-40B4-BE49-F238E27FC236}">
                  <a16:creationId xmlns:a16="http://schemas.microsoft.com/office/drawing/2014/main" id="{1D3B1F36-2450-F92B-B60C-11D8F7961AAD}"/>
                </a:ext>
              </a:extLst>
            </p:cNvPr>
            <p:cNvSpPr/>
            <p:nvPr/>
          </p:nvSpPr>
          <p:spPr>
            <a:xfrm>
              <a:off x="21629961" y="1475142"/>
              <a:ext cx="160207" cy="188493"/>
            </a:xfrm>
            <a:custGeom>
              <a:avLst/>
              <a:gdLst>
                <a:gd name="connsiteX0" fmla="*/ 30951 w 160207"/>
                <a:gd name="connsiteY0" fmla="*/ 90949 h 188493"/>
                <a:gd name="connsiteX1" fmla="*/ 108581 w 160207"/>
                <a:gd name="connsiteY1" fmla="*/ 75474 h 188493"/>
                <a:gd name="connsiteX2" fmla="*/ 108581 w 160207"/>
                <a:gd name="connsiteY2" fmla="*/ 66341 h 188493"/>
                <a:gd name="connsiteX3" fmla="*/ 105283 w 160207"/>
                <a:gd name="connsiteY3" fmla="*/ 42240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311 h 188493"/>
                <a:gd name="connsiteX15" fmla="*/ 140926 w 160207"/>
                <a:gd name="connsiteY15" fmla="*/ 168959 h 188493"/>
                <a:gd name="connsiteX16" fmla="*/ 160207 w 160207"/>
                <a:gd name="connsiteY16" fmla="*/ 168959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949 h 188493"/>
                <a:gd name="connsiteX28" fmla="*/ 88285 w 160207"/>
                <a:gd name="connsiteY28" fmla="*/ 161222 h 188493"/>
                <a:gd name="connsiteX29" fmla="*/ 108454 w 160207"/>
                <a:gd name="connsiteY29" fmla="*/ 148791 h 188493"/>
                <a:gd name="connsiteX30" fmla="*/ 108454 w 160207"/>
                <a:gd name="connsiteY30" fmla="*/ 92725 h 188493"/>
                <a:gd name="connsiteX31" fmla="*/ 54798 w 160207"/>
                <a:gd name="connsiteY31" fmla="*/ 103634 h 188493"/>
                <a:gd name="connsiteX32" fmla="*/ 36659 w 160207"/>
                <a:gd name="connsiteY32" fmla="*/ 132174 h 188493"/>
                <a:gd name="connsiteX33" fmla="*/ 45284 w 160207"/>
                <a:gd name="connsiteY33" fmla="*/ 158051 h 188493"/>
                <a:gd name="connsiteX34" fmla="*/ 68624 w 160207"/>
                <a:gd name="connsiteY34" fmla="*/ 166423 h 188493"/>
                <a:gd name="connsiteX35" fmla="*/ 88285 w 160207"/>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949"/>
                  </a:moveTo>
                  <a:cubicBezTo>
                    <a:pt x="51373" y="81309"/>
                    <a:pt x="77250" y="76108"/>
                    <a:pt x="108581" y="75474"/>
                  </a:cubicBezTo>
                  <a:lnTo>
                    <a:pt x="108581" y="66341"/>
                  </a:lnTo>
                  <a:cubicBezTo>
                    <a:pt x="108581" y="56066"/>
                    <a:pt x="107439" y="48075"/>
                    <a:pt x="105283" y="42240"/>
                  </a:cubicBezTo>
                  <a:cubicBezTo>
                    <a:pt x="103126" y="36405"/>
                    <a:pt x="99321" y="32092"/>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311"/>
                  </a:cubicBezTo>
                  <a:lnTo>
                    <a:pt x="140926" y="168959"/>
                  </a:lnTo>
                  <a:lnTo>
                    <a:pt x="160207" y="168959"/>
                  </a:lnTo>
                  <a:lnTo>
                    <a:pt x="160207" y="183293"/>
                  </a:lnTo>
                  <a:cubicBezTo>
                    <a:pt x="155894" y="184435"/>
                    <a:pt x="150313" y="185450"/>
                    <a:pt x="143717" y="186591"/>
                  </a:cubicBezTo>
                  <a:cubicBezTo>
                    <a:pt x="137121" y="187733"/>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381" y="115684"/>
                    <a:pt x="10528" y="100589"/>
                    <a:pt x="30951" y="90949"/>
                  </a:cubicBezTo>
                  <a:close/>
                  <a:moveTo>
                    <a:pt x="88285" y="161222"/>
                  </a:moveTo>
                  <a:cubicBezTo>
                    <a:pt x="95642" y="157797"/>
                    <a:pt x="102365" y="153611"/>
                    <a:pt x="108454" y="148791"/>
                  </a:cubicBezTo>
                  <a:lnTo>
                    <a:pt x="108454" y="92725"/>
                  </a:lnTo>
                  <a:cubicBezTo>
                    <a:pt x="84733" y="92725"/>
                    <a:pt x="66848" y="96403"/>
                    <a:pt x="54798" y="103634"/>
                  </a:cubicBezTo>
                  <a:cubicBezTo>
                    <a:pt x="42747" y="110864"/>
                    <a:pt x="36659" y="120377"/>
                    <a:pt x="36659" y="132174"/>
                  </a:cubicBezTo>
                  <a:cubicBezTo>
                    <a:pt x="36659" y="143971"/>
                    <a:pt x="39576" y="152596"/>
                    <a:pt x="45284" y="158051"/>
                  </a:cubicBezTo>
                  <a:cubicBezTo>
                    <a:pt x="50992" y="163632"/>
                    <a:pt x="58857" y="166423"/>
                    <a:pt x="68624" y="166423"/>
                  </a:cubicBezTo>
                  <a:cubicBezTo>
                    <a:pt x="74459" y="166423"/>
                    <a:pt x="80928" y="164647"/>
                    <a:pt x="88285"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9">
              <a:extLst>
                <a:ext uri="{FF2B5EF4-FFF2-40B4-BE49-F238E27FC236}">
                  <a16:creationId xmlns:a16="http://schemas.microsoft.com/office/drawing/2014/main" id="{A2E96900-B32D-4C99-7A4E-287917D2A410}"/>
                </a:ext>
              </a:extLst>
            </p:cNvPr>
            <p:cNvSpPr/>
            <p:nvPr/>
          </p:nvSpPr>
          <p:spPr>
            <a:xfrm>
              <a:off x="21810464" y="1393200"/>
              <a:ext cx="88031" cy="267011"/>
            </a:xfrm>
            <a:custGeom>
              <a:avLst/>
              <a:gdLst>
                <a:gd name="connsiteX0" fmla="*/ 26511 w 88031"/>
                <a:gd name="connsiteY0" fmla="*/ 23847 h 267011"/>
                <a:gd name="connsiteX1" fmla="*/ 127 w 88031"/>
                <a:gd name="connsiteY1" fmla="*/ 20295 h 267011"/>
                <a:gd name="connsiteX2" fmla="*/ 127 w 88031"/>
                <a:gd name="connsiteY2" fmla="*/ 6342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847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511" y="23847"/>
                  </a:moveTo>
                  <a:lnTo>
                    <a:pt x="127" y="20295"/>
                  </a:lnTo>
                  <a:lnTo>
                    <a:pt x="127" y="6342"/>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30">
              <a:extLst>
                <a:ext uri="{FF2B5EF4-FFF2-40B4-BE49-F238E27FC236}">
                  <a16:creationId xmlns:a16="http://schemas.microsoft.com/office/drawing/2014/main" id="{6B5C2FDB-6632-1E73-0859-31D75D9B82D0}"/>
                </a:ext>
              </a:extLst>
            </p:cNvPr>
            <p:cNvSpPr/>
            <p:nvPr/>
          </p:nvSpPr>
          <p:spPr>
            <a:xfrm>
              <a:off x="21997943" y="1393200"/>
              <a:ext cx="177331" cy="270323"/>
            </a:xfrm>
            <a:custGeom>
              <a:avLst/>
              <a:gdLst>
                <a:gd name="connsiteX0" fmla="*/ 35517 w 177331"/>
                <a:gd name="connsiteY0" fmla="*/ 260796 h 270323"/>
                <a:gd name="connsiteX1" fmla="*/ 9640 w 177331"/>
                <a:gd name="connsiteY1" fmla="*/ 230861 h 270323"/>
                <a:gd name="connsiteX2" fmla="*/ 0 w 177331"/>
                <a:gd name="connsiteY2" fmla="*/ 181010 h 270323"/>
                <a:gd name="connsiteX3" fmla="*/ 11416 w 177331"/>
                <a:gd name="connsiteY3" fmla="*/ 130525 h 270323"/>
                <a:gd name="connsiteX4" fmla="*/ 44142 w 177331"/>
                <a:gd name="connsiteY4" fmla="*/ 94501 h 270323"/>
                <a:gd name="connsiteX5" fmla="*/ 94501 w 177331"/>
                <a:gd name="connsiteY5" fmla="*/ 81309 h 270323"/>
                <a:gd name="connsiteX6" fmla="*/ 124817 w 177331"/>
                <a:gd name="connsiteY6" fmla="*/ 84860 h 270323"/>
                <a:gd name="connsiteX7" fmla="*/ 124817 w 177331"/>
                <a:gd name="connsiteY7" fmla="*/ 23974 h 270323"/>
                <a:gd name="connsiteX8" fmla="*/ 91583 w 177331"/>
                <a:gd name="connsiteY8" fmla="*/ 20042 h 270323"/>
                <a:gd name="connsiteX9" fmla="*/ 91583 w 177331"/>
                <a:gd name="connsiteY9" fmla="*/ 6089 h 270323"/>
                <a:gd name="connsiteX10" fmla="*/ 150186 w 177331"/>
                <a:gd name="connsiteY10" fmla="*/ 0 h 270323"/>
                <a:gd name="connsiteX11" fmla="*/ 151201 w 177331"/>
                <a:gd name="connsiteY11" fmla="*/ 0 h 270323"/>
                <a:gd name="connsiteX12" fmla="*/ 158431 w 177331"/>
                <a:gd name="connsiteY12" fmla="*/ 5201 h 270323"/>
                <a:gd name="connsiteX13" fmla="*/ 158431 w 177331"/>
                <a:gd name="connsiteY13" fmla="*/ 250268 h 270323"/>
                <a:gd name="connsiteX14" fmla="*/ 177331 w 177331"/>
                <a:gd name="connsiteY14" fmla="*/ 250268 h 270323"/>
                <a:gd name="connsiteX15" fmla="*/ 177331 w 177331"/>
                <a:gd name="connsiteY15" fmla="*/ 265236 h 270323"/>
                <a:gd name="connsiteX16" fmla="*/ 159192 w 177331"/>
                <a:gd name="connsiteY16" fmla="*/ 268788 h 270323"/>
                <a:gd name="connsiteX17" fmla="*/ 143083 w 177331"/>
                <a:gd name="connsiteY17" fmla="*/ 270056 h 270323"/>
                <a:gd name="connsiteX18" fmla="*/ 131032 w 177331"/>
                <a:gd name="connsiteY18" fmla="*/ 267139 h 270323"/>
                <a:gd name="connsiteX19" fmla="*/ 127481 w 177331"/>
                <a:gd name="connsiteY19" fmla="*/ 254708 h 270323"/>
                <a:gd name="connsiteX20" fmla="*/ 127481 w 177331"/>
                <a:gd name="connsiteY20" fmla="*/ 244306 h 270323"/>
                <a:gd name="connsiteX21" fmla="*/ 103507 w 177331"/>
                <a:gd name="connsiteY21" fmla="*/ 262826 h 270323"/>
                <a:gd name="connsiteX22" fmla="*/ 71414 w 177331"/>
                <a:gd name="connsiteY22" fmla="*/ 270310 h 270323"/>
                <a:gd name="connsiteX23" fmla="*/ 35517 w 177331"/>
                <a:gd name="connsiteY23" fmla="*/ 260796 h 270323"/>
                <a:gd name="connsiteX24" fmla="*/ 108200 w 177331"/>
                <a:gd name="connsiteY24" fmla="*/ 241642 h 270323"/>
                <a:gd name="connsiteX25" fmla="*/ 124817 w 177331"/>
                <a:gd name="connsiteY25" fmla="*/ 228450 h 270323"/>
                <a:gd name="connsiteX26" fmla="*/ 124817 w 177331"/>
                <a:gd name="connsiteY26" fmla="*/ 109215 h 270323"/>
                <a:gd name="connsiteX27" fmla="*/ 112639 w 177331"/>
                <a:gd name="connsiteY27" fmla="*/ 102238 h 270323"/>
                <a:gd name="connsiteX28" fmla="*/ 92217 w 177331"/>
                <a:gd name="connsiteY28" fmla="*/ 99194 h 270323"/>
                <a:gd name="connsiteX29" fmla="*/ 51626 w 177331"/>
                <a:gd name="connsiteY29" fmla="*/ 118601 h 270323"/>
                <a:gd name="connsiteX30" fmla="*/ 36532 w 177331"/>
                <a:gd name="connsiteY30" fmla="*/ 178346 h 270323"/>
                <a:gd name="connsiteX31" fmla="*/ 49851 w 177331"/>
                <a:gd name="connsiteY31" fmla="*/ 230480 h 270323"/>
                <a:gd name="connsiteX32" fmla="*/ 84353 w 177331"/>
                <a:gd name="connsiteY32" fmla="*/ 247477 h 270323"/>
                <a:gd name="connsiteX33" fmla="*/ 108200 w 177331"/>
                <a:gd name="connsiteY33" fmla="*/ 241642 h 2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23">
                  <a:moveTo>
                    <a:pt x="35517" y="260796"/>
                  </a:moveTo>
                  <a:cubicBezTo>
                    <a:pt x="24608" y="254327"/>
                    <a:pt x="15983" y="244306"/>
                    <a:pt x="9640" y="230861"/>
                  </a:cubicBezTo>
                  <a:cubicBezTo>
                    <a:pt x="3171" y="217415"/>
                    <a:pt x="0" y="200798"/>
                    <a:pt x="0" y="181010"/>
                  </a:cubicBezTo>
                  <a:cubicBezTo>
                    <a:pt x="0" y="162490"/>
                    <a:pt x="3805" y="145747"/>
                    <a:pt x="11416" y="130525"/>
                  </a:cubicBezTo>
                  <a:cubicBezTo>
                    <a:pt x="19027" y="115303"/>
                    <a:pt x="29936" y="103253"/>
                    <a:pt x="44142" y="94501"/>
                  </a:cubicBezTo>
                  <a:cubicBezTo>
                    <a:pt x="58349" y="85748"/>
                    <a:pt x="75220" y="81309"/>
                    <a:pt x="94501" y="81309"/>
                  </a:cubicBezTo>
                  <a:cubicBezTo>
                    <a:pt x="105536" y="81309"/>
                    <a:pt x="115684" y="82450"/>
                    <a:pt x="124817" y="84860"/>
                  </a:cubicBezTo>
                  <a:lnTo>
                    <a:pt x="124817" y="23974"/>
                  </a:lnTo>
                  <a:lnTo>
                    <a:pt x="91583" y="20042"/>
                  </a:lnTo>
                  <a:lnTo>
                    <a:pt x="91583" y="6089"/>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7" y="270310"/>
                    <a:pt x="71414" y="270310"/>
                  </a:cubicBezTo>
                  <a:cubicBezTo>
                    <a:pt x="58349" y="270564"/>
                    <a:pt x="46426" y="267265"/>
                    <a:pt x="35517" y="260796"/>
                  </a:cubicBezTo>
                  <a:close/>
                  <a:moveTo>
                    <a:pt x="108200" y="241642"/>
                  </a:moveTo>
                  <a:cubicBezTo>
                    <a:pt x="115557" y="237837"/>
                    <a:pt x="121138" y="233397"/>
                    <a:pt x="124817" y="228450"/>
                  </a:cubicBezTo>
                  <a:lnTo>
                    <a:pt x="124817" y="109215"/>
                  </a:lnTo>
                  <a:cubicBezTo>
                    <a:pt x="123041" y="106551"/>
                    <a:pt x="118982" y="104268"/>
                    <a:pt x="112639" y="102238"/>
                  </a:cubicBezTo>
                  <a:cubicBezTo>
                    <a:pt x="106297" y="100209"/>
                    <a:pt x="99448" y="99194"/>
                    <a:pt x="92217" y="99194"/>
                  </a:cubicBezTo>
                  <a:cubicBezTo>
                    <a:pt x="75220" y="99194"/>
                    <a:pt x="61774" y="105663"/>
                    <a:pt x="51626" y="118601"/>
                  </a:cubicBezTo>
                  <a:cubicBezTo>
                    <a:pt x="41479" y="131540"/>
                    <a:pt x="36532" y="151455"/>
                    <a:pt x="36532" y="178346"/>
                  </a:cubicBezTo>
                  <a:cubicBezTo>
                    <a:pt x="36532" y="201813"/>
                    <a:pt x="40971" y="219191"/>
                    <a:pt x="49851" y="230480"/>
                  </a:cubicBezTo>
                  <a:cubicBezTo>
                    <a:pt x="58730" y="241769"/>
                    <a:pt x="70273" y="247477"/>
                    <a:pt x="84353" y="247477"/>
                  </a:cubicBezTo>
                  <a:cubicBezTo>
                    <a:pt x="92851" y="247351"/>
                    <a:pt x="100843" y="245448"/>
                    <a:pt x="108200" y="24164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31">
              <a:extLst>
                <a:ext uri="{FF2B5EF4-FFF2-40B4-BE49-F238E27FC236}">
                  <a16:creationId xmlns:a16="http://schemas.microsoft.com/office/drawing/2014/main" id="{3C7B6264-D8CF-2E76-AFD6-1242ECAC411C}"/>
                </a:ext>
              </a:extLst>
            </p:cNvPr>
            <p:cNvSpPr/>
            <p:nvPr/>
          </p:nvSpPr>
          <p:spPr>
            <a:xfrm>
              <a:off x="22200643" y="147450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771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137"/>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6" y="22325"/>
                    <a:pt x="91203" y="18266"/>
                    <a:pt x="78772" y="18266"/>
                  </a:cubicBezTo>
                  <a:cubicBezTo>
                    <a:pt x="66214" y="18266"/>
                    <a:pt x="56066" y="22832"/>
                    <a:pt x="48582" y="31965"/>
                  </a:cubicBezTo>
                  <a:cubicBezTo>
                    <a:pt x="41098" y="41098"/>
                    <a:pt x="36785" y="56447"/>
                    <a:pt x="35771"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2">
              <a:extLst>
                <a:ext uri="{FF2B5EF4-FFF2-40B4-BE49-F238E27FC236}">
                  <a16:creationId xmlns:a16="http://schemas.microsoft.com/office/drawing/2014/main" id="{F3F4F91C-134A-56A3-AF80-D86625C6CDD9}"/>
                </a:ext>
              </a:extLst>
            </p:cNvPr>
            <p:cNvSpPr/>
            <p:nvPr/>
          </p:nvSpPr>
          <p:spPr>
            <a:xfrm>
              <a:off x="19238400" y="1786804"/>
              <a:ext cx="318891" cy="242276"/>
            </a:xfrm>
            <a:custGeom>
              <a:avLst/>
              <a:gdLst>
                <a:gd name="connsiteX0" fmla="*/ 51500 w 318891"/>
                <a:gd name="connsiteY0" fmla="*/ 20295 h 242276"/>
                <a:gd name="connsiteX1" fmla="*/ 15983 w 318891"/>
                <a:gd name="connsiteY1" fmla="*/ 16363 h 242276"/>
                <a:gd name="connsiteX2" fmla="*/ 15983 w 318891"/>
                <a:gd name="connsiteY2" fmla="*/ 0 h 242276"/>
                <a:gd name="connsiteX3" fmla="*/ 102365 w 318891"/>
                <a:gd name="connsiteY3" fmla="*/ 0 h 242276"/>
                <a:gd name="connsiteX4" fmla="*/ 148283 w 318891"/>
                <a:gd name="connsiteY4" fmla="*/ 146635 h 242276"/>
                <a:gd name="connsiteX5" fmla="*/ 159065 w 318891"/>
                <a:gd name="connsiteY5" fmla="*/ 187986 h 242276"/>
                <a:gd name="connsiteX6" fmla="*/ 168833 w 318891"/>
                <a:gd name="connsiteY6" fmla="*/ 146635 h 242276"/>
                <a:gd name="connsiteX7" fmla="*/ 214497 w 318891"/>
                <a:gd name="connsiteY7" fmla="*/ 0 h 242276"/>
                <a:gd name="connsiteX8" fmla="*/ 300245 w 318891"/>
                <a:gd name="connsiteY8" fmla="*/ 0 h 242276"/>
                <a:gd name="connsiteX9" fmla="*/ 300245 w 318891"/>
                <a:gd name="connsiteY9" fmla="*/ 16363 h 242276"/>
                <a:gd name="connsiteX10" fmla="*/ 264348 w 318891"/>
                <a:gd name="connsiteY10" fmla="*/ 20295 h 242276"/>
                <a:gd name="connsiteX11" fmla="*/ 290478 w 318891"/>
                <a:gd name="connsiteY11" fmla="*/ 222742 h 242276"/>
                <a:gd name="connsiteX12" fmla="*/ 318892 w 318891"/>
                <a:gd name="connsiteY12" fmla="*/ 226294 h 242276"/>
                <a:gd name="connsiteX13" fmla="*/ 318892 w 318891"/>
                <a:gd name="connsiteY13" fmla="*/ 242277 h 242276"/>
                <a:gd name="connsiteX14" fmla="*/ 225026 w 318891"/>
                <a:gd name="connsiteY14" fmla="*/ 242277 h 242276"/>
                <a:gd name="connsiteX15" fmla="*/ 225026 w 318891"/>
                <a:gd name="connsiteY15" fmla="*/ 226294 h 242276"/>
                <a:gd name="connsiteX16" fmla="*/ 254708 w 318891"/>
                <a:gd name="connsiteY16" fmla="*/ 222996 h 242276"/>
                <a:gd name="connsiteX17" fmla="*/ 239993 w 318891"/>
                <a:gd name="connsiteY17" fmla="*/ 76615 h 242276"/>
                <a:gd name="connsiteX18" fmla="*/ 233144 w 318891"/>
                <a:gd name="connsiteY18" fmla="*/ 13699 h 242276"/>
                <a:gd name="connsiteX19" fmla="*/ 219444 w 318891"/>
                <a:gd name="connsiteY19" fmla="*/ 60633 h 242276"/>
                <a:gd name="connsiteX20" fmla="*/ 164900 w 318891"/>
                <a:gd name="connsiteY20" fmla="*/ 231114 h 242276"/>
                <a:gd name="connsiteX21" fmla="*/ 143717 w 318891"/>
                <a:gd name="connsiteY21" fmla="*/ 231114 h 242276"/>
                <a:gd name="connsiteX22" fmla="*/ 90949 w 318891"/>
                <a:gd name="connsiteY22" fmla="*/ 74966 h 242276"/>
                <a:gd name="connsiteX23" fmla="*/ 71668 w 318891"/>
                <a:gd name="connsiteY23" fmla="*/ 13319 h 242276"/>
                <a:gd name="connsiteX24" fmla="*/ 65833 w 318891"/>
                <a:gd name="connsiteY24" fmla="*/ 76488 h 242276"/>
                <a:gd name="connsiteX25" fmla="*/ 52768 w 318891"/>
                <a:gd name="connsiteY25" fmla="*/ 222996 h 242276"/>
                <a:gd name="connsiteX26" fmla="*/ 84987 w 318891"/>
                <a:gd name="connsiteY26" fmla="*/ 226294 h 242276"/>
                <a:gd name="connsiteX27" fmla="*/ 84987 w 318891"/>
                <a:gd name="connsiteY27" fmla="*/ 242277 h 242276"/>
                <a:gd name="connsiteX28" fmla="*/ 0 w 318891"/>
                <a:gd name="connsiteY28" fmla="*/ 242277 h 242276"/>
                <a:gd name="connsiteX29" fmla="*/ 0 w 318891"/>
                <a:gd name="connsiteY29" fmla="*/ 226294 h 242276"/>
                <a:gd name="connsiteX30" fmla="*/ 27653 w 318891"/>
                <a:gd name="connsiteY30" fmla="*/ 222996 h 242276"/>
                <a:gd name="connsiteX31" fmla="*/ 51500 w 318891"/>
                <a:gd name="connsiteY31" fmla="*/ 20295 h 24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276">
                  <a:moveTo>
                    <a:pt x="51500" y="20295"/>
                  </a:moveTo>
                  <a:lnTo>
                    <a:pt x="15983" y="16363"/>
                  </a:lnTo>
                  <a:lnTo>
                    <a:pt x="15983" y="0"/>
                  </a:lnTo>
                  <a:lnTo>
                    <a:pt x="102365" y="0"/>
                  </a:lnTo>
                  <a:lnTo>
                    <a:pt x="148283" y="146635"/>
                  </a:lnTo>
                  <a:lnTo>
                    <a:pt x="159065" y="187986"/>
                  </a:lnTo>
                  <a:lnTo>
                    <a:pt x="168833" y="146635"/>
                  </a:lnTo>
                  <a:lnTo>
                    <a:pt x="214497" y="0"/>
                  </a:lnTo>
                  <a:lnTo>
                    <a:pt x="300245" y="0"/>
                  </a:lnTo>
                  <a:lnTo>
                    <a:pt x="300245" y="16363"/>
                  </a:lnTo>
                  <a:lnTo>
                    <a:pt x="264348" y="20295"/>
                  </a:lnTo>
                  <a:lnTo>
                    <a:pt x="290478" y="222742"/>
                  </a:lnTo>
                  <a:lnTo>
                    <a:pt x="318892" y="226294"/>
                  </a:lnTo>
                  <a:lnTo>
                    <a:pt x="318892" y="242277"/>
                  </a:lnTo>
                  <a:lnTo>
                    <a:pt x="225026" y="242277"/>
                  </a:lnTo>
                  <a:lnTo>
                    <a:pt x="225026" y="226294"/>
                  </a:lnTo>
                  <a:lnTo>
                    <a:pt x="254708" y="222996"/>
                  </a:lnTo>
                  <a:lnTo>
                    <a:pt x="239993" y="76615"/>
                  </a:lnTo>
                  <a:lnTo>
                    <a:pt x="233144" y="13699"/>
                  </a:lnTo>
                  <a:lnTo>
                    <a:pt x="219444" y="60633"/>
                  </a:lnTo>
                  <a:lnTo>
                    <a:pt x="164900" y="231114"/>
                  </a:lnTo>
                  <a:lnTo>
                    <a:pt x="143717" y="231114"/>
                  </a:lnTo>
                  <a:lnTo>
                    <a:pt x="90949" y="74966"/>
                  </a:lnTo>
                  <a:lnTo>
                    <a:pt x="71668" y="13319"/>
                  </a:lnTo>
                  <a:lnTo>
                    <a:pt x="65833" y="76488"/>
                  </a:lnTo>
                  <a:lnTo>
                    <a:pt x="52768" y="222996"/>
                  </a:lnTo>
                  <a:lnTo>
                    <a:pt x="84987" y="226294"/>
                  </a:lnTo>
                  <a:lnTo>
                    <a:pt x="84987" y="242277"/>
                  </a:lnTo>
                  <a:lnTo>
                    <a:pt x="0" y="242277"/>
                  </a:lnTo>
                  <a:lnTo>
                    <a:pt x="0" y="226294"/>
                  </a:lnTo>
                  <a:lnTo>
                    <a:pt x="27653" y="222996"/>
                  </a:lnTo>
                  <a:lnTo>
                    <a:pt x="51500" y="20295"/>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3">
              <a:extLst>
                <a:ext uri="{FF2B5EF4-FFF2-40B4-BE49-F238E27FC236}">
                  <a16:creationId xmlns:a16="http://schemas.microsoft.com/office/drawing/2014/main" id="{8538BC30-97AF-7912-01AF-233648A1811F}"/>
                </a:ext>
              </a:extLst>
            </p:cNvPr>
            <p:cNvSpPr/>
            <p:nvPr/>
          </p:nvSpPr>
          <p:spPr>
            <a:xfrm>
              <a:off x="19573781" y="1843251"/>
              <a:ext cx="168452" cy="189381"/>
            </a:xfrm>
            <a:custGeom>
              <a:avLst/>
              <a:gdLst>
                <a:gd name="connsiteX0" fmla="*/ 12050 w 168452"/>
                <a:gd name="connsiteY0" fmla="*/ 44016 h 189381"/>
                <a:gd name="connsiteX1" fmla="*/ 43762 w 168452"/>
                <a:gd name="connsiteY1" fmla="*/ 11289 h 189381"/>
                <a:gd name="connsiteX2" fmla="*/ 86002 w 168452"/>
                <a:gd name="connsiteY2" fmla="*/ 0 h 189381"/>
                <a:gd name="connsiteX3" fmla="*/ 147776 w 168452"/>
                <a:gd name="connsiteY3" fmla="*/ 26130 h 189381"/>
                <a:gd name="connsiteX4" fmla="*/ 168452 w 168452"/>
                <a:gd name="connsiteY4" fmla="*/ 94627 h 189381"/>
                <a:gd name="connsiteX5" fmla="*/ 156402 w 168452"/>
                <a:gd name="connsiteY5" fmla="*/ 145747 h 189381"/>
                <a:gd name="connsiteX6" fmla="*/ 124690 w 168452"/>
                <a:gd name="connsiteY6" fmla="*/ 178346 h 189381"/>
                <a:gd name="connsiteX7" fmla="*/ 82450 w 168452"/>
                <a:gd name="connsiteY7" fmla="*/ 189382 h 189381"/>
                <a:gd name="connsiteX8" fmla="*/ 20676 w 168452"/>
                <a:gd name="connsiteY8" fmla="*/ 163251 h 189381"/>
                <a:gd name="connsiteX9" fmla="*/ 0 w 168452"/>
                <a:gd name="connsiteY9" fmla="*/ 94754 h 189381"/>
                <a:gd name="connsiteX10" fmla="*/ 12050 w 168452"/>
                <a:gd name="connsiteY10" fmla="*/ 44016 h 189381"/>
                <a:gd name="connsiteX11" fmla="*/ 118982 w 168452"/>
                <a:gd name="connsiteY11" fmla="*/ 152216 h 189381"/>
                <a:gd name="connsiteX12" fmla="*/ 131032 w 168452"/>
                <a:gd name="connsiteY12" fmla="*/ 97164 h 189381"/>
                <a:gd name="connsiteX13" fmla="*/ 119997 w 168452"/>
                <a:gd name="connsiteY13" fmla="*/ 39830 h 189381"/>
                <a:gd name="connsiteX14" fmla="*/ 84480 w 168452"/>
                <a:gd name="connsiteY14" fmla="*/ 18646 h 189381"/>
                <a:gd name="connsiteX15" fmla="*/ 49724 w 168452"/>
                <a:gd name="connsiteY15" fmla="*/ 37166 h 189381"/>
                <a:gd name="connsiteX16" fmla="*/ 37547 w 168452"/>
                <a:gd name="connsiteY16" fmla="*/ 92217 h 189381"/>
                <a:gd name="connsiteX17" fmla="*/ 48963 w 168452"/>
                <a:gd name="connsiteY17" fmla="*/ 149552 h 189381"/>
                <a:gd name="connsiteX18" fmla="*/ 84480 w 168452"/>
                <a:gd name="connsiteY18" fmla="*/ 170735 h 189381"/>
                <a:gd name="connsiteX19" fmla="*/ 118982 w 168452"/>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2" h="189381">
                  <a:moveTo>
                    <a:pt x="12050" y="44016"/>
                  </a:moveTo>
                  <a:cubicBezTo>
                    <a:pt x="20042" y="29682"/>
                    <a:pt x="30697" y="18773"/>
                    <a:pt x="43762" y="11289"/>
                  </a:cubicBezTo>
                  <a:cubicBezTo>
                    <a:pt x="56827" y="3805"/>
                    <a:pt x="71034" y="0"/>
                    <a:pt x="86002" y="0"/>
                  </a:cubicBezTo>
                  <a:cubicBezTo>
                    <a:pt x="113401" y="0"/>
                    <a:pt x="133950" y="8752"/>
                    <a:pt x="147776" y="26130"/>
                  </a:cubicBezTo>
                  <a:cubicBezTo>
                    <a:pt x="161602" y="43508"/>
                    <a:pt x="168452" y="66341"/>
                    <a:pt x="168452" y="94627"/>
                  </a:cubicBezTo>
                  <a:cubicBezTo>
                    <a:pt x="168452" y="114416"/>
                    <a:pt x="164393" y="131413"/>
                    <a:pt x="156402" y="145747"/>
                  </a:cubicBezTo>
                  <a:cubicBezTo>
                    <a:pt x="148410" y="160080"/>
                    <a:pt x="137755" y="170989"/>
                    <a:pt x="124690" y="178346"/>
                  </a:cubicBezTo>
                  <a:cubicBezTo>
                    <a:pt x="111498" y="185703"/>
                    <a:pt x="97418" y="189382"/>
                    <a:pt x="82450" y="189382"/>
                  </a:cubicBezTo>
                  <a:cubicBezTo>
                    <a:pt x="55051" y="189382"/>
                    <a:pt x="34502" y="180629"/>
                    <a:pt x="20676" y="163251"/>
                  </a:cubicBezTo>
                  <a:cubicBezTo>
                    <a:pt x="6850" y="145873"/>
                    <a:pt x="0" y="123041"/>
                    <a:pt x="0" y="94754"/>
                  </a:cubicBezTo>
                  <a:cubicBezTo>
                    <a:pt x="0" y="75220"/>
                    <a:pt x="4059" y="58349"/>
                    <a:pt x="12050" y="44016"/>
                  </a:cubicBezTo>
                  <a:close/>
                  <a:moveTo>
                    <a:pt x="118982" y="152216"/>
                  </a:moveTo>
                  <a:cubicBezTo>
                    <a:pt x="126973" y="139785"/>
                    <a:pt x="131032" y="121519"/>
                    <a:pt x="131032" y="97164"/>
                  </a:cubicBezTo>
                  <a:cubicBezTo>
                    <a:pt x="131032" y="73064"/>
                    <a:pt x="127354" y="53910"/>
                    <a:pt x="119997" y="39830"/>
                  </a:cubicBezTo>
                  <a:cubicBezTo>
                    <a:pt x="112640" y="25750"/>
                    <a:pt x="100716" y="18646"/>
                    <a:pt x="84480" y="18646"/>
                  </a:cubicBezTo>
                  <a:cubicBezTo>
                    <a:pt x="69512" y="18646"/>
                    <a:pt x="57969" y="24862"/>
                    <a:pt x="49724" y="37166"/>
                  </a:cubicBezTo>
                  <a:cubicBezTo>
                    <a:pt x="41606" y="49597"/>
                    <a:pt x="37547" y="67863"/>
                    <a:pt x="37547" y="92217"/>
                  </a:cubicBezTo>
                  <a:cubicBezTo>
                    <a:pt x="37547" y="116318"/>
                    <a:pt x="41352" y="135472"/>
                    <a:pt x="48963" y="149552"/>
                  </a:cubicBezTo>
                  <a:cubicBezTo>
                    <a:pt x="56573" y="163632"/>
                    <a:pt x="68370" y="170735"/>
                    <a:pt x="84480" y="170735"/>
                  </a:cubicBezTo>
                  <a:cubicBezTo>
                    <a:pt x="99448" y="170735"/>
                    <a:pt x="110864" y="164520"/>
                    <a:pt x="118982"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4">
              <a:extLst>
                <a:ext uri="{FF2B5EF4-FFF2-40B4-BE49-F238E27FC236}">
                  <a16:creationId xmlns:a16="http://schemas.microsoft.com/office/drawing/2014/main" id="{D9291A71-BE0C-7FA6-4A80-509A99196686}"/>
                </a:ext>
              </a:extLst>
            </p:cNvPr>
            <p:cNvSpPr/>
            <p:nvPr/>
          </p:nvSpPr>
          <p:spPr>
            <a:xfrm>
              <a:off x="19767983" y="1843885"/>
              <a:ext cx="196865" cy="185068"/>
            </a:xfrm>
            <a:custGeom>
              <a:avLst/>
              <a:gdLst>
                <a:gd name="connsiteX0" fmla="*/ 23467 w 196865"/>
                <a:gd name="connsiteY0" fmla="*/ 29302 h 185068"/>
                <a:gd name="connsiteX1" fmla="*/ 0 w 196865"/>
                <a:gd name="connsiteY1" fmla="*/ 23467 h 185068"/>
                <a:gd name="connsiteX2" fmla="*/ 0 w 196865"/>
                <a:gd name="connsiteY2" fmla="*/ 5835 h 185068"/>
                <a:gd name="connsiteX3" fmla="*/ 46553 w 196865"/>
                <a:gd name="connsiteY3" fmla="*/ 0 h 185068"/>
                <a:gd name="connsiteX4" fmla="*/ 47567 w 196865"/>
                <a:gd name="connsiteY4" fmla="*/ 0 h 185068"/>
                <a:gd name="connsiteX5" fmla="*/ 54417 w 196865"/>
                <a:gd name="connsiteY5" fmla="*/ 5835 h 185068"/>
                <a:gd name="connsiteX6" fmla="*/ 54417 w 196865"/>
                <a:gd name="connsiteY6" fmla="*/ 19534 h 185068"/>
                <a:gd name="connsiteX7" fmla="*/ 54037 w 196865"/>
                <a:gd name="connsiteY7" fmla="*/ 27399 h 185068"/>
                <a:gd name="connsiteX8" fmla="*/ 84987 w 196865"/>
                <a:gd name="connsiteY8" fmla="*/ 8499 h 185068"/>
                <a:gd name="connsiteX9" fmla="*/ 121773 w 196865"/>
                <a:gd name="connsiteY9" fmla="*/ 0 h 185068"/>
                <a:gd name="connsiteX10" fmla="*/ 153611 w 196865"/>
                <a:gd name="connsiteY10" fmla="*/ 7865 h 185068"/>
                <a:gd name="connsiteX11" fmla="*/ 169467 w 196865"/>
                <a:gd name="connsiteY11" fmla="*/ 31838 h 185068"/>
                <a:gd name="connsiteX12" fmla="*/ 174033 w 196865"/>
                <a:gd name="connsiteY12" fmla="*/ 75347 h 185068"/>
                <a:gd name="connsiteX13" fmla="*/ 174033 w 196865"/>
                <a:gd name="connsiteY13" fmla="*/ 166549 h 185068"/>
                <a:gd name="connsiteX14" fmla="*/ 196866 w 196865"/>
                <a:gd name="connsiteY14" fmla="*/ 168833 h 185068"/>
                <a:gd name="connsiteX15" fmla="*/ 196866 w 196865"/>
                <a:gd name="connsiteY15" fmla="*/ 185069 h 185068"/>
                <a:gd name="connsiteX16" fmla="*/ 119616 w 196865"/>
                <a:gd name="connsiteY16" fmla="*/ 185069 h 185068"/>
                <a:gd name="connsiteX17" fmla="*/ 119616 w 196865"/>
                <a:gd name="connsiteY17" fmla="*/ 169086 h 185068"/>
                <a:gd name="connsiteX18" fmla="*/ 139785 w 196865"/>
                <a:gd name="connsiteY18" fmla="*/ 166423 h 185068"/>
                <a:gd name="connsiteX19" fmla="*/ 139785 w 196865"/>
                <a:gd name="connsiteY19" fmla="*/ 74839 h 185068"/>
                <a:gd name="connsiteX20" fmla="*/ 137121 w 196865"/>
                <a:gd name="connsiteY20" fmla="*/ 44650 h 185068"/>
                <a:gd name="connsiteX21" fmla="*/ 127354 w 196865"/>
                <a:gd name="connsiteY21" fmla="*/ 28414 h 185068"/>
                <a:gd name="connsiteX22" fmla="*/ 106551 w 196865"/>
                <a:gd name="connsiteY22" fmla="*/ 23086 h 185068"/>
                <a:gd name="connsiteX23" fmla="*/ 81435 w 196865"/>
                <a:gd name="connsiteY23" fmla="*/ 28921 h 185068"/>
                <a:gd name="connsiteX24" fmla="*/ 57588 w 196865"/>
                <a:gd name="connsiteY24" fmla="*/ 42620 h 185068"/>
                <a:gd name="connsiteX25" fmla="*/ 57588 w 196865"/>
                <a:gd name="connsiteY25" fmla="*/ 166169 h 185068"/>
                <a:gd name="connsiteX26" fmla="*/ 79786 w 196865"/>
                <a:gd name="connsiteY26" fmla="*/ 169086 h 185068"/>
                <a:gd name="connsiteX27" fmla="*/ 79786 w 196865"/>
                <a:gd name="connsiteY27" fmla="*/ 185069 h 185068"/>
                <a:gd name="connsiteX28" fmla="*/ 2917 w 196865"/>
                <a:gd name="connsiteY28" fmla="*/ 185069 h 185068"/>
                <a:gd name="connsiteX29" fmla="*/ 2917 w 196865"/>
                <a:gd name="connsiteY29" fmla="*/ 169086 h 185068"/>
                <a:gd name="connsiteX30" fmla="*/ 23467 w 196865"/>
                <a:gd name="connsiteY30" fmla="*/ 166169 h 185068"/>
                <a:gd name="connsiteX31" fmla="*/ 23467 w 196865"/>
                <a:gd name="connsiteY31" fmla="*/ 29302 h 18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068">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7"/>
                    <a:pt x="169467" y="31838"/>
                  </a:cubicBezTo>
                  <a:cubicBezTo>
                    <a:pt x="172511" y="42620"/>
                    <a:pt x="174033" y="57081"/>
                    <a:pt x="174033" y="75347"/>
                  </a:cubicBezTo>
                  <a:lnTo>
                    <a:pt x="174033" y="166549"/>
                  </a:lnTo>
                  <a:lnTo>
                    <a:pt x="196866" y="168833"/>
                  </a:lnTo>
                  <a:lnTo>
                    <a:pt x="196866" y="185069"/>
                  </a:lnTo>
                  <a:lnTo>
                    <a:pt x="119616" y="185069"/>
                  </a:lnTo>
                  <a:lnTo>
                    <a:pt x="119616" y="169086"/>
                  </a:lnTo>
                  <a:lnTo>
                    <a:pt x="139785" y="166423"/>
                  </a:lnTo>
                  <a:lnTo>
                    <a:pt x="139785" y="74839"/>
                  </a:lnTo>
                  <a:cubicBezTo>
                    <a:pt x="139785" y="62028"/>
                    <a:pt x="138897" y="52007"/>
                    <a:pt x="137121" y="44650"/>
                  </a:cubicBezTo>
                  <a:cubicBezTo>
                    <a:pt x="135345" y="37420"/>
                    <a:pt x="132174" y="31965"/>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5">
              <a:extLst>
                <a:ext uri="{FF2B5EF4-FFF2-40B4-BE49-F238E27FC236}">
                  <a16:creationId xmlns:a16="http://schemas.microsoft.com/office/drawing/2014/main" id="{1E01B677-7386-AF25-0F64-86C24A8CEB84}"/>
                </a:ext>
              </a:extLst>
            </p:cNvPr>
            <p:cNvSpPr/>
            <p:nvPr/>
          </p:nvSpPr>
          <p:spPr>
            <a:xfrm>
              <a:off x="19987301"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367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367" y="0"/>
                  </a:cubicBezTo>
                  <a:cubicBezTo>
                    <a:pt x="49724" y="0"/>
                    <a:pt x="55178" y="1903"/>
                    <a:pt x="58730" y="5835"/>
                  </a:cubicBezTo>
                  <a:cubicBezTo>
                    <a:pt x="62155" y="9767"/>
                    <a:pt x="63931" y="14714"/>
                    <a:pt x="63931" y="20803"/>
                  </a:cubicBezTo>
                  <a:cubicBezTo>
                    <a:pt x="63931" y="28160"/>
                    <a:pt x="61774" y="33995"/>
                    <a:pt x="57588" y="38434"/>
                  </a:cubicBezTo>
                  <a:cubicBezTo>
                    <a:pt x="53402" y="42747"/>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6">
              <a:extLst>
                <a:ext uri="{FF2B5EF4-FFF2-40B4-BE49-F238E27FC236}">
                  <a16:creationId xmlns:a16="http://schemas.microsoft.com/office/drawing/2014/main" id="{61A13B02-772F-53FF-AACC-CC441E1EBBBE}"/>
                </a:ext>
              </a:extLst>
            </p:cNvPr>
            <p:cNvSpPr/>
            <p:nvPr/>
          </p:nvSpPr>
          <p:spPr>
            <a:xfrm>
              <a:off x="20092329" y="1801138"/>
              <a:ext cx="117459" cy="231241"/>
            </a:xfrm>
            <a:custGeom>
              <a:avLst/>
              <a:gdLst>
                <a:gd name="connsiteX0" fmla="*/ 32600 w 117459"/>
                <a:gd name="connsiteY0" fmla="*/ 222616 h 231241"/>
                <a:gd name="connsiteX1" fmla="*/ 23467 w 117459"/>
                <a:gd name="connsiteY1" fmla="*/ 193568 h 231241"/>
                <a:gd name="connsiteX2" fmla="*/ 23467 w 117459"/>
                <a:gd name="connsiteY2" fmla="*/ 68370 h 231241"/>
                <a:gd name="connsiteX3" fmla="*/ 0 w 117459"/>
                <a:gd name="connsiteY3" fmla="*/ 68370 h 231241"/>
                <a:gd name="connsiteX4" fmla="*/ 0 w 117459"/>
                <a:gd name="connsiteY4" fmla="*/ 53783 h 231241"/>
                <a:gd name="connsiteX5" fmla="*/ 9133 w 117459"/>
                <a:gd name="connsiteY5" fmla="*/ 51500 h 231241"/>
                <a:gd name="connsiteX6" fmla="*/ 19281 w 117459"/>
                <a:gd name="connsiteY6" fmla="*/ 47948 h 231241"/>
                <a:gd name="connsiteX7" fmla="*/ 27399 w 117459"/>
                <a:gd name="connsiteY7" fmla="*/ 36278 h 231241"/>
                <a:gd name="connsiteX8" fmla="*/ 33614 w 117459"/>
                <a:gd name="connsiteY8" fmla="*/ 16363 h 231241"/>
                <a:gd name="connsiteX9" fmla="*/ 37800 w 117459"/>
                <a:gd name="connsiteY9" fmla="*/ 0 h 231241"/>
                <a:gd name="connsiteX10" fmla="*/ 57081 w 117459"/>
                <a:gd name="connsiteY10" fmla="*/ 0 h 231241"/>
                <a:gd name="connsiteX11" fmla="*/ 57715 w 117459"/>
                <a:gd name="connsiteY11" fmla="*/ 46933 h 231241"/>
                <a:gd name="connsiteX12" fmla="*/ 112132 w 117459"/>
                <a:gd name="connsiteY12" fmla="*/ 46933 h 231241"/>
                <a:gd name="connsiteX13" fmla="*/ 112132 w 117459"/>
                <a:gd name="connsiteY13" fmla="*/ 68497 h 231241"/>
                <a:gd name="connsiteX14" fmla="*/ 57715 w 117459"/>
                <a:gd name="connsiteY14" fmla="*/ 68497 h 231241"/>
                <a:gd name="connsiteX15" fmla="*/ 57715 w 117459"/>
                <a:gd name="connsiteY15" fmla="*/ 168579 h 231241"/>
                <a:gd name="connsiteX16" fmla="*/ 58857 w 117459"/>
                <a:gd name="connsiteY16" fmla="*/ 194709 h 231241"/>
                <a:gd name="connsiteX17" fmla="*/ 63804 w 117459"/>
                <a:gd name="connsiteY17" fmla="*/ 204476 h 231241"/>
                <a:gd name="connsiteX18" fmla="*/ 76615 w 117459"/>
                <a:gd name="connsiteY18" fmla="*/ 206760 h 231241"/>
                <a:gd name="connsiteX19" fmla="*/ 96023 w 117459"/>
                <a:gd name="connsiteY19" fmla="*/ 204476 h 231241"/>
                <a:gd name="connsiteX20" fmla="*/ 112513 w 117459"/>
                <a:gd name="connsiteY20" fmla="*/ 199529 h 231241"/>
                <a:gd name="connsiteX21" fmla="*/ 117460 w 117459"/>
                <a:gd name="connsiteY21" fmla="*/ 214244 h 231241"/>
                <a:gd name="connsiteX22" fmla="*/ 92217 w 117459"/>
                <a:gd name="connsiteY22" fmla="*/ 225660 h 231241"/>
                <a:gd name="connsiteX23" fmla="*/ 60379 w 117459"/>
                <a:gd name="connsiteY23" fmla="*/ 231241 h 231241"/>
                <a:gd name="connsiteX24" fmla="*/ 32600 w 117459"/>
                <a:gd name="connsiteY24" fmla="*/ 222616 h 23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459" h="231241">
                  <a:moveTo>
                    <a:pt x="32600" y="222616"/>
                  </a:moveTo>
                  <a:cubicBezTo>
                    <a:pt x="26511" y="216907"/>
                    <a:pt x="23467" y="207267"/>
                    <a:pt x="23467" y="193568"/>
                  </a:cubicBezTo>
                  <a:lnTo>
                    <a:pt x="23467" y="68370"/>
                  </a:lnTo>
                  <a:lnTo>
                    <a:pt x="0" y="68370"/>
                  </a:lnTo>
                  <a:lnTo>
                    <a:pt x="0" y="53783"/>
                  </a:lnTo>
                  <a:cubicBezTo>
                    <a:pt x="1015" y="53529"/>
                    <a:pt x="4186" y="52768"/>
                    <a:pt x="9133" y="51500"/>
                  </a:cubicBezTo>
                  <a:cubicBezTo>
                    <a:pt x="14080" y="50231"/>
                    <a:pt x="17505" y="48963"/>
                    <a:pt x="19281" y="47948"/>
                  </a:cubicBezTo>
                  <a:cubicBezTo>
                    <a:pt x="22706" y="46045"/>
                    <a:pt x="25496" y="42113"/>
                    <a:pt x="27399" y="36278"/>
                  </a:cubicBezTo>
                  <a:cubicBezTo>
                    <a:pt x="29175" y="32092"/>
                    <a:pt x="31204" y="25496"/>
                    <a:pt x="33614" y="16363"/>
                  </a:cubicBezTo>
                  <a:cubicBezTo>
                    <a:pt x="36024" y="7230"/>
                    <a:pt x="37420" y="1776"/>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3" y="206760"/>
                    <a:pt x="76615" y="206760"/>
                  </a:cubicBezTo>
                  <a:cubicBezTo>
                    <a:pt x="82450" y="206760"/>
                    <a:pt x="88919" y="205999"/>
                    <a:pt x="96023" y="204476"/>
                  </a:cubicBezTo>
                  <a:cubicBezTo>
                    <a:pt x="103126" y="202954"/>
                    <a:pt x="108580" y="201305"/>
                    <a:pt x="112513" y="199529"/>
                  </a:cubicBezTo>
                  <a:lnTo>
                    <a:pt x="117460" y="214244"/>
                  </a:lnTo>
                  <a:cubicBezTo>
                    <a:pt x="112259" y="218176"/>
                    <a:pt x="103760" y="221981"/>
                    <a:pt x="92217" y="225660"/>
                  </a:cubicBezTo>
                  <a:cubicBezTo>
                    <a:pt x="80547" y="229338"/>
                    <a:pt x="70019" y="231241"/>
                    <a:pt x="60379" y="231241"/>
                  </a:cubicBezTo>
                  <a:cubicBezTo>
                    <a:pt x="47821"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7">
              <a:extLst>
                <a:ext uri="{FF2B5EF4-FFF2-40B4-BE49-F238E27FC236}">
                  <a16:creationId xmlns:a16="http://schemas.microsoft.com/office/drawing/2014/main" id="{206EBB56-099F-2ED0-978A-361CDD6E1FD1}"/>
                </a:ext>
              </a:extLst>
            </p:cNvPr>
            <p:cNvSpPr/>
            <p:nvPr/>
          </p:nvSpPr>
          <p:spPr>
            <a:xfrm>
              <a:off x="20229574" y="1843251"/>
              <a:ext cx="168454" cy="189381"/>
            </a:xfrm>
            <a:custGeom>
              <a:avLst/>
              <a:gdLst>
                <a:gd name="connsiteX0" fmla="*/ 11926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1926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1926" y="44016"/>
                  </a:moveTo>
                  <a:cubicBezTo>
                    <a:pt x="19918" y="29682"/>
                    <a:pt x="30573" y="18773"/>
                    <a:pt x="43765" y="11289"/>
                  </a:cubicBezTo>
                  <a:cubicBezTo>
                    <a:pt x="56957" y="3805"/>
                    <a:pt x="70910"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49"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8">
              <a:extLst>
                <a:ext uri="{FF2B5EF4-FFF2-40B4-BE49-F238E27FC236}">
                  <a16:creationId xmlns:a16="http://schemas.microsoft.com/office/drawing/2014/main" id="{63D2197C-BE8A-0B9E-868E-E4AEA441CE4B}"/>
                </a:ext>
              </a:extLst>
            </p:cNvPr>
            <p:cNvSpPr/>
            <p:nvPr/>
          </p:nvSpPr>
          <p:spPr>
            <a:xfrm>
              <a:off x="20428346"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1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537"/>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1"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9">
              <a:extLst>
                <a:ext uri="{FF2B5EF4-FFF2-40B4-BE49-F238E27FC236}">
                  <a16:creationId xmlns:a16="http://schemas.microsoft.com/office/drawing/2014/main" id="{7AECCB1F-5BEB-4D5B-F955-39F55A87A25A}"/>
                </a:ext>
              </a:extLst>
            </p:cNvPr>
            <p:cNvSpPr/>
            <p:nvPr/>
          </p:nvSpPr>
          <p:spPr>
            <a:xfrm>
              <a:off x="20575995"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2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2" y="38434"/>
                  </a:cubicBezTo>
                  <a:cubicBezTo>
                    <a:pt x="53276"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40">
              <a:extLst>
                <a:ext uri="{FF2B5EF4-FFF2-40B4-BE49-F238E27FC236}">
                  <a16:creationId xmlns:a16="http://schemas.microsoft.com/office/drawing/2014/main" id="{9FD7A5A5-EF94-D7F2-BED6-B9A66703D271}"/>
                </a:ext>
              </a:extLst>
            </p:cNvPr>
            <p:cNvSpPr/>
            <p:nvPr/>
          </p:nvSpPr>
          <p:spPr>
            <a:xfrm>
              <a:off x="20680516" y="1848198"/>
              <a:ext cx="159065" cy="180756"/>
            </a:xfrm>
            <a:custGeom>
              <a:avLst/>
              <a:gdLst>
                <a:gd name="connsiteX0" fmla="*/ 37800 w 159065"/>
                <a:gd name="connsiteY0" fmla="*/ 20803 h 180756"/>
                <a:gd name="connsiteX1" fmla="*/ 31965 w 159065"/>
                <a:gd name="connsiteY1" fmla="*/ 51753 h 180756"/>
                <a:gd name="connsiteX2" fmla="*/ 12050 w 159065"/>
                <a:gd name="connsiteY2" fmla="*/ 51753 h 180756"/>
                <a:gd name="connsiteX3" fmla="*/ 12050 w 159065"/>
                <a:gd name="connsiteY3" fmla="*/ 0 h 180756"/>
                <a:gd name="connsiteX4" fmla="*/ 150567 w 159065"/>
                <a:gd name="connsiteY4" fmla="*/ 0 h 180756"/>
                <a:gd name="connsiteX5" fmla="*/ 157036 w 159065"/>
                <a:gd name="connsiteY5" fmla="*/ 13953 h 180756"/>
                <a:gd name="connsiteX6" fmla="*/ 61267 w 159065"/>
                <a:gd name="connsiteY6" fmla="*/ 142322 h 180756"/>
                <a:gd name="connsiteX7" fmla="*/ 38815 w 159065"/>
                <a:gd name="connsiteY7" fmla="*/ 162490 h 180756"/>
                <a:gd name="connsiteX8" fmla="*/ 126466 w 159065"/>
                <a:gd name="connsiteY8" fmla="*/ 159573 h 180756"/>
                <a:gd name="connsiteX9" fmla="*/ 140165 w 159065"/>
                <a:gd name="connsiteY9" fmla="*/ 123041 h 180756"/>
                <a:gd name="connsiteX10" fmla="*/ 159065 w 159065"/>
                <a:gd name="connsiteY10" fmla="*/ 125324 h 180756"/>
                <a:gd name="connsiteX11" fmla="*/ 153230 w 159065"/>
                <a:gd name="connsiteY11" fmla="*/ 180756 h 180756"/>
                <a:gd name="connsiteX12" fmla="*/ 6850 w 159065"/>
                <a:gd name="connsiteY12" fmla="*/ 180756 h 180756"/>
                <a:gd name="connsiteX13" fmla="*/ 0 w 159065"/>
                <a:gd name="connsiteY13" fmla="*/ 166423 h 180756"/>
                <a:gd name="connsiteX14" fmla="*/ 97418 w 159065"/>
                <a:gd name="connsiteY14" fmla="*/ 39322 h 180756"/>
                <a:gd name="connsiteX15" fmla="*/ 118982 w 159065"/>
                <a:gd name="connsiteY15" fmla="*/ 18520 h 180756"/>
                <a:gd name="connsiteX16" fmla="*/ 37800 w 159065"/>
                <a:gd name="connsiteY16" fmla="*/ 20803 h 18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9065" h="180756">
                  <a:moveTo>
                    <a:pt x="37800" y="20803"/>
                  </a:moveTo>
                  <a:lnTo>
                    <a:pt x="31965" y="51753"/>
                  </a:lnTo>
                  <a:lnTo>
                    <a:pt x="12050" y="51753"/>
                  </a:lnTo>
                  <a:lnTo>
                    <a:pt x="12050" y="0"/>
                  </a:lnTo>
                  <a:lnTo>
                    <a:pt x="150567" y="0"/>
                  </a:lnTo>
                  <a:lnTo>
                    <a:pt x="157036" y="13953"/>
                  </a:lnTo>
                  <a:lnTo>
                    <a:pt x="61267" y="142322"/>
                  </a:lnTo>
                  <a:lnTo>
                    <a:pt x="38815" y="162490"/>
                  </a:lnTo>
                  <a:lnTo>
                    <a:pt x="126466" y="159573"/>
                  </a:lnTo>
                  <a:lnTo>
                    <a:pt x="140165" y="123041"/>
                  </a:lnTo>
                  <a:lnTo>
                    <a:pt x="159065" y="125324"/>
                  </a:lnTo>
                  <a:lnTo>
                    <a:pt x="153230" y="180756"/>
                  </a:lnTo>
                  <a:lnTo>
                    <a:pt x="6850" y="180756"/>
                  </a:lnTo>
                  <a:lnTo>
                    <a:pt x="0" y="166423"/>
                  </a:lnTo>
                  <a:lnTo>
                    <a:pt x="97418" y="39322"/>
                  </a:lnTo>
                  <a:lnTo>
                    <a:pt x="118982" y="18520"/>
                  </a:lnTo>
                  <a:lnTo>
                    <a:pt x="37800" y="20803"/>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41">
              <a:extLst>
                <a:ext uri="{FF2B5EF4-FFF2-40B4-BE49-F238E27FC236}">
                  <a16:creationId xmlns:a16="http://schemas.microsoft.com/office/drawing/2014/main" id="{BA7779E1-1C90-0880-F1B8-0AD34337E080}"/>
                </a:ext>
              </a:extLst>
            </p:cNvPr>
            <p:cNvSpPr/>
            <p:nvPr/>
          </p:nvSpPr>
          <p:spPr>
            <a:xfrm>
              <a:off x="20865712" y="1844139"/>
              <a:ext cx="160207" cy="188493"/>
            </a:xfrm>
            <a:custGeom>
              <a:avLst/>
              <a:gdLst>
                <a:gd name="connsiteX0" fmla="*/ 30951 w 160207"/>
                <a:gd name="connsiteY0" fmla="*/ 90822 h 188493"/>
                <a:gd name="connsiteX1" fmla="*/ 108581 w 160207"/>
                <a:gd name="connsiteY1" fmla="*/ 75347 h 188493"/>
                <a:gd name="connsiteX2" fmla="*/ 108581 w 160207"/>
                <a:gd name="connsiteY2" fmla="*/ 66214 h 188493"/>
                <a:gd name="connsiteX3" fmla="*/ 105283 w 160207"/>
                <a:gd name="connsiteY3" fmla="*/ 42113 h 188493"/>
                <a:gd name="connsiteX4" fmla="*/ 93993 w 160207"/>
                <a:gd name="connsiteY4" fmla="*/ 29302 h 188493"/>
                <a:gd name="connsiteX5" fmla="*/ 71288 w 160207"/>
                <a:gd name="connsiteY5" fmla="*/ 25242 h 188493"/>
                <a:gd name="connsiteX6" fmla="*/ 41479 w 160207"/>
                <a:gd name="connsiteY6" fmla="*/ 29936 h 188493"/>
                <a:gd name="connsiteX7" fmla="*/ 15222 w 160207"/>
                <a:gd name="connsiteY7" fmla="*/ 41479 h 188493"/>
                <a:gd name="connsiteX8" fmla="*/ 7104 w 160207"/>
                <a:gd name="connsiteY8" fmla="*/ 24481 h 188493"/>
                <a:gd name="connsiteX9" fmla="*/ 22706 w 160207"/>
                <a:gd name="connsiteY9" fmla="*/ 14968 h 188493"/>
                <a:gd name="connsiteX10" fmla="*/ 49090 w 160207"/>
                <a:gd name="connsiteY10" fmla="*/ 4566 h 188493"/>
                <a:gd name="connsiteX11" fmla="*/ 79025 w 160207"/>
                <a:gd name="connsiteY11" fmla="*/ 0 h 188493"/>
                <a:gd name="connsiteX12" fmla="*/ 115684 w 160207"/>
                <a:gd name="connsiteY12" fmla="*/ 6342 h 188493"/>
                <a:gd name="connsiteX13" fmla="*/ 135092 w 160207"/>
                <a:gd name="connsiteY13" fmla="*/ 26765 h 188493"/>
                <a:gd name="connsiteX14" fmla="*/ 140926 w 160207"/>
                <a:gd name="connsiteY14" fmla="*/ 64184 h 188493"/>
                <a:gd name="connsiteX15" fmla="*/ 140926 w 160207"/>
                <a:gd name="connsiteY15" fmla="*/ 168833 h 188493"/>
                <a:gd name="connsiteX16" fmla="*/ 160207 w 160207"/>
                <a:gd name="connsiteY16" fmla="*/ 168833 h 188493"/>
                <a:gd name="connsiteX17" fmla="*/ 160207 w 160207"/>
                <a:gd name="connsiteY17" fmla="*/ 183293 h 188493"/>
                <a:gd name="connsiteX18" fmla="*/ 143717 w 160207"/>
                <a:gd name="connsiteY18" fmla="*/ 186591 h 188493"/>
                <a:gd name="connsiteX19" fmla="*/ 126212 w 160207"/>
                <a:gd name="connsiteY19" fmla="*/ 188240 h 188493"/>
                <a:gd name="connsiteX20" fmla="*/ 113781 w 160207"/>
                <a:gd name="connsiteY20" fmla="*/ 185450 h 188493"/>
                <a:gd name="connsiteX21" fmla="*/ 110483 w 160207"/>
                <a:gd name="connsiteY21" fmla="*/ 173272 h 188493"/>
                <a:gd name="connsiteX22" fmla="*/ 110483 w 160207"/>
                <a:gd name="connsiteY22" fmla="*/ 162490 h 188493"/>
                <a:gd name="connsiteX23" fmla="*/ 86509 w 160207"/>
                <a:gd name="connsiteY23" fmla="*/ 180376 h 188493"/>
                <a:gd name="connsiteX24" fmla="*/ 54417 w 160207"/>
                <a:gd name="connsiteY24" fmla="*/ 188494 h 188493"/>
                <a:gd name="connsiteX25" fmla="*/ 15475 w 160207"/>
                <a:gd name="connsiteY25" fmla="*/ 174921 h 188493"/>
                <a:gd name="connsiteX26" fmla="*/ 0 w 160207"/>
                <a:gd name="connsiteY26" fmla="*/ 135979 h 188493"/>
                <a:gd name="connsiteX27" fmla="*/ 30951 w 160207"/>
                <a:gd name="connsiteY27" fmla="*/ 90822 h 188493"/>
                <a:gd name="connsiteX28" fmla="*/ 88285 w 160207"/>
                <a:gd name="connsiteY28" fmla="*/ 161095 h 188493"/>
                <a:gd name="connsiteX29" fmla="*/ 108454 w 160207"/>
                <a:gd name="connsiteY29" fmla="*/ 148664 h 188493"/>
                <a:gd name="connsiteX30" fmla="*/ 108454 w 160207"/>
                <a:gd name="connsiteY30" fmla="*/ 92598 h 188493"/>
                <a:gd name="connsiteX31" fmla="*/ 54798 w 160207"/>
                <a:gd name="connsiteY31" fmla="*/ 103507 h 188493"/>
                <a:gd name="connsiteX32" fmla="*/ 36659 w 160207"/>
                <a:gd name="connsiteY32" fmla="*/ 132047 h 188493"/>
                <a:gd name="connsiteX33" fmla="*/ 45284 w 160207"/>
                <a:gd name="connsiteY33" fmla="*/ 157924 h 188493"/>
                <a:gd name="connsiteX34" fmla="*/ 68624 w 160207"/>
                <a:gd name="connsiteY34" fmla="*/ 166296 h 188493"/>
                <a:gd name="connsiteX35" fmla="*/ 88285 w 160207"/>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207" h="188493">
                  <a:moveTo>
                    <a:pt x="30951" y="90822"/>
                  </a:moveTo>
                  <a:cubicBezTo>
                    <a:pt x="51373" y="81182"/>
                    <a:pt x="77250" y="75981"/>
                    <a:pt x="108581" y="75347"/>
                  </a:cubicBezTo>
                  <a:lnTo>
                    <a:pt x="108581" y="66214"/>
                  </a:lnTo>
                  <a:cubicBezTo>
                    <a:pt x="108581" y="56066"/>
                    <a:pt x="107439" y="47948"/>
                    <a:pt x="105283" y="42113"/>
                  </a:cubicBezTo>
                  <a:cubicBezTo>
                    <a:pt x="103126" y="36278"/>
                    <a:pt x="99321" y="31965"/>
                    <a:pt x="93993" y="29302"/>
                  </a:cubicBezTo>
                  <a:cubicBezTo>
                    <a:pt x="88666" y="26638"/>
                    <a:pt x="81182" y="25242"/>
                    <a:pt x="71288" y="25242"/>
                  </a:cubicBezTo>
                  <a:cubicBezTo>
                    <a:pt x="60252" y="25242"/>
                    <a:pt x="50231" y="26765"/>
                    <a:pt x="41479" y="29936"/>
                  </a:cubicBezTo>
                  <a:cubicBezTo>
                    <a:pt x="32726" y="33107"/>
                    <a:pt x="23974" y="36912"/>
                    <a:pt x="15222" y="41479"/>
                  </a:cubicBezTo>
                  <a:lnTo>
                    <a:pt x="7104" y="24481"/>
                  </a:lnTo>
                  <a:cubicBezTo>
                    <a:pt x="9894" y="22071"/>
                    <a:pt x="15095" y="18900"/>
                    <a:pt x="22706" y="14968"/>
                  </a:cubicBezTo>
                  <a:cubicBezTo>
                    <a:pt x="30316" y="11036"/>
                    <a:pt x="39069" y="7611"/>
                    <a:pt x="49090" y="4566"/>
                  </a:cubicBezTo>
                  <a:cubicBezTo>
                    <a:pt x="59110" y="1522"/>
                    <a:pt x="69131" y="0"/>
                    <a:pt x="79025" y="0"/>
                  </a:cubicBezTo>
                  <a:cubicBezTo>
                    <a:pt x="94501" y="0"/>
                    <a:pt x="106678" y="2156"/>
                    <a:pt x="115684" y="6342"/>
                  </a:cubicBezTo>
                  <a:cubicBezTo>
                    <a:pt x="124690" y="10528"/>
                    <a:pt x="131159" y="17378"/>
                    <a:pt x="135092" y="26765"/>
                  </a:cubicBezTo>
                  <a:cubicBezTo>
                    <a:pt x="139024" y="36151"/>
                    <a:pt x="140926" y="48582"/>
                    <a:pt x="140926" y="64184"/>
                  </a:cubicBezTo>
                  <a:lnTo>
                    <a:pt x="140926" y="168833"/>
                  </a:lnTo>
                  <a:lnTo>
                    <a:pt x="160207" y="168833"/>
                  </a:lnTo>
                  <a:lnTo>
                    <a:pt x="160207" y="183293"/>
                  </a:lnTo>
                  <a:cubicBezTo>
                    <a:pt x="155894" y="184435"/>
                    <a:pt x="150313" y="185450"/>
                    <a:pt x="143717" y="186591"/>
                  </a:cubicBezTo>
                  <a:cubicBezTo>
                    <a:pt x="137121" y="187606"/>
                    <a:pt x="131286"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254" y="115557"/>
                    <a:pt x="10528" y="100462"/>
                    <a:pt x="30951" y="90822"/>
                  </a:cubicBezTo>
                  <a:close/>
                  <a:moveTo>
                    <a:pt x="88285" y="161095"/>
                  </a:moveTo>
                  <a:cubicBezTo>
                    <a:pt x="95642" y="157670"/>
                    <a:pt x="102365" y="153484"/>
                    <a:pt x="108454" y="148664"/>
                  </a:cubicBezTo>
                  <a:lnTo>
                    <a:pt x="108454" y="92598"/>
                  </a:lnTo>
                  <a:cubicBezTo>
                    <a:pt x="84733" y="92598"/>
                    <a:pt x="66848" y="96276"/>
                    <a:pt x="54798" y="103507"/>
                  </a:cubicBezTo>
                  <a:cubicBezTo>
                    <a:pt x="42747" y="110737"/>
                    <a:pt x="36659" y="120250"/>
                    <a:pt x="36659" y="132047"/>
                  </a:cubicBezTo>
                  <a:cubicBezTo>
                    <a:pt x="36659" y="143844"/>
                    <a:pt x="39576" y="152469"/>
                    <a:pt x="45284" y="157924"/>
                  </a:cubicBezTo>
                  <a:cubicBezTo>
                    <a:pt x="50992" y="163505"/>
                    <a:pt x="58857" y="166296"/>
                    <a:pt x="68624" y="166296"/>
                  </a:cubicBezTo>
                  <a:cubicBezTo>
                    <a:pt x="74459" y="166296"/>
                    <a:pt x="80928" y="164520"/>
                    <a:pt x="88285"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2">
              <a:extLst>
                <a:ext uri="{FF2B5EF4-FFF2-40B4-BE49-F238E27FC236}">
                  <a16:creationId xmlns:a16="http://schemas.microsoft.com/office/drawing/2014/main" id="{B462FBEC-8FD6-7836-0ECC-6691408CA0BE}"/>
                </a:ext>
              </a:extLst>
            </p:cNvPr>
            <p:cNvSpPr/>
            <p:nvPr/>
          </p:nvSpPr>
          <p:spPr>
            <a:xfrm>
              <a:off x="21049512"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80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80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80" y="761"/>
                  </a:lnTo>
                  <a:lnTo>
                    <a:pt x="53910" y="6596"/>
                  </a:lnTo>
                  <a:lnTo>
                    <a:pt x="53910" y="12431"/>
                  </a:lnTo>
                  <a:lnTo>
                    <a:pt x="52895" y="37800"/>
                  </a:lnTo>
                  <a:lnTo>
                    <a:pt x="53910" y="37800"/>
                  </a:lnTo>
                  <a:cubicBezTo>
                    <a:pt x="56066" y="34122"/>
                    <a:pt x="59998" y="29302"/>
                    <a:pt x="65580" y="23467"/>
                  </a:cubicBezTo>
                  <a:cubicBezTo>
                    <a:pt x="71288" y="17632"/>
                    <a:pt x="78518" y="12177"/>
                    <a:pt x="87397" y="7357"/>
                  </a:cubicBezTo>
                  <a:cubicBezTo>
                    <a:pt x="96276" y="2410"/>
                    <a:pt x="105917" y="0"/>
                    <a:pt x="116445" y="0"/>
                  </a:cubicBezTo>
                  <a:cubicBezTo>
                    <a:pt x="120758" y="0"/>
                    <a:pt x="124310"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3">
              <a:extLst>
                <a:ext uri="{FF2B5EF4-FFF2-40B4-BE49-F238E27FC236}">
                  <a16:creationId xmlns:a16="http://schemas.microsoft.com/office/drawing/2014/main" id="{EED52B09-855A-D1F4-2E15-21099A1E3D57}"/>
                </a:ext>
              </a:extLst>
            </p:cNvPr>
            <p:cNvSpPr/>
            <p:nvPr/>
          </p:nvSpPr>
          <p:spPr>
            <a:xfrm>
              <a:off x="21197542" y="1843378"/>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3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3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1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772 w 149932"/>
                <a:gd name="connsiteY20" fmla="*/ 18266 h 189381"/>
                <a:gd name="connsiteX21" fmla="*/ 48582 w 149932"/>
                <a:gd name="connsiteY21" fmla="*/ 31965 h 189381"/>
                <a:gd name="connsiteX22" fmla="*/ 35644 w 149932"/>
                <a:gd name="connsiteY22" fmla="*/ 77884 h 189381"/>
                <a:gd name="connsiteX23" fmla="*/ 114035 w 149932"/>
                <a:gd name="connsiteY23" fmla="*/ 77884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3" y="0"/>
                    <a:pt x="121012" y="5581"/>
                    <a:pt x="132174" y="16744"/>
                  </a:cubicBezTo>
                  <a:cubicBezTo>
                    <a:pt x="143336" y="27906"/>
                    <a:pt x="149298" y="44016"/>
                    <a:pt x="149933" y="64819"/>
                  </a:cubicBezTo>
                  <a:cubicBezTo>
                    <a:pt x="149933" y="78011"/>
                    <a:pt x="149171" y="88158"/>
                    <a:pt x="147649" y="95135"/>
                  </a:cubicBezTo>
                  <a:lnTo>
                    <a:pt x="35517" y="95135"/>
                  </a:lnTo>
                  <a:cubicBezTo>
                    <a:pt x="35898" y="116699"/>
                    <a:pt x="40971" y="133950"/>
                    <a:pt x="50485" y="147142"/>
                  </a:cubicBezTo>
                  <a:cubicBezTo>
                    <a:pt x="59998" y="160334"/>
                    <a:pt x="73571" y="166803"/>
                    <a:pt x="91203"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1"/>
                  </a:cubicBezTo>
                  <a:cubicBezTo>
                    <a:pt x="106171" y="186972"/>
                    <a:pt x="93613" y="189382"/>
                    <a:pt x="80801" y="189382"/>
                  </a:cubicBezTo>
                  <a:cubicBezTo>
                    <a:pt x="54417" y="189255"/>
                    <a:pt x="34375" y="180629"/>
                    <a:pt x="20676" y="163505"/>
                  </a:cubicBezTo>
                  <a:close/>
                  <a:moveTo>
                    <a:pt x="114035" y="77757"/>
                  </a:moveTo>
                  <a:cubicBezTo>
                    <a:pt x="114669" y="73190"/>
                    <a:pt x="115050" y="68497"/>
                    <a:pt x="115050" y="63804"/>
                  </a:cubicBezTo>
                  <a:cubicBezTo>
                    <a:pt x="114796" y="49724"/>
                    <a:pt x="111879" y="38561"/>
                    <a:pt x="106044" y="30443"/>
                  </a:cubicBezTo>
                  <a:cubicBezTo>
                    <a:pt x="100209" y="22325"/>
                    <a:pt x="91203" y="18266"/>
                    <a:pt x="78772" y="18266"/>
                  </a:cubicBezTo>
                  <a:cubicBezTo>
                    <a:pt x="66214" y="18266"/>
                    <a:pt x="56066" y="22832"/>
                    <a:pt x="48582" y="31965"/>
                  </a:cubicBezTo>
                  <a:cubicBezTo>
                    <a:pt x="41098" y="41098"/>
                    <a:pt x="36786" y="56447"/>
                    <a:pt x="35644" y="77884"/>
                  </a:cubicBezTo>
                  <a:lnTo>
                    <a:pt x="114035" y="77884"/>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4">
              <a:extLst>
                <a:ext uri="{FF2B5EF4-FFF2-40B4-BE49-F238E27FC236}">
                  <a16:creationId xmlns:a16="http://schemas.microsoft.com/office/drawing/2014/main" id="{28A50C12-FCB9-45DE-D106-1093AEAD4A2F}"/>
                </a:ext>
              </a:extLst>
            </p:cNvPr>
            <p:cNvSpPr/>
            <p:nvPr/>
          </p:nvSpPr>
          <p:spPr>
            <a:xfrm>
              <a:off x="21452503" y="1844139"/>
              <a:ext cx="160080" cy="188493"/>
            </a:xfrm>
            <a:custGeom>
              <a:avLst/>
              <a:gdLst>
                <a:gd name="connsiteX0" fmla="*/ 30824 w 160080"/>
                <a:gd name="connsiteY0" fmla="*/ 90822 h 188493"/>
                <a:gd name="connsiteX1" fmla="*/ 108454 w 160080"/>
                <a:gd name="connsiteY1" fmla="*/ 75347 h 188493"/>
                <a:gd name="connsiteX2" fmla="*/ 108454 w 160080"/>
                <a:gd name="connsiteY2" fmla="*/ 66214 h 188493"/>
                <a:gd name="connsiteX3" fmla="*/ 105156 w 160080"/>
                <a:gd name="connsiteY3" fmla="*/ 42113 h 188493"/>
                <a:gd name="connsiteX4" fmla="*/ 93866 w 160080"/>
                <a:gd name="connsiteY4" fmla="*/ 29302 h 188493"/>
                <a:gd name="connsiteX5" fmla="*/ 71161 w 160080"/>
                <a:gd name="connsiteY5" fmla="*/ 25242 h 188493"/>
                <a:gd name="connsiteX6" fmla="*/ 41352 w 160080"/>
                <a:gd name="connsiteY6" fmla="*/ 29936 h 188493"/>
                <a:gd name="connsiteX7" fmla="*/ 15095 w 160080"/>
                <a:gd name="connsiteY7" fmla="*/ 41479 h 188493"/>
                <a:gd name="connsiteX8" fmla="*/ 6977 w 160080"/>
                <a:gd name="connsiteY8" fmla="*/ 24481 h 188493"/>
                <a:gd name="connsiteX9" fmla="*/ 22579 w 160080"/>
                <a:gd name="connsiteY9" fmla="*/ 14968 h 188493"/>
                <a:gd name="connsiteX10" fmla="*/ 48963 w 160080"/>
                <a:gd name="connsiteY10" fmla="*/ 4566 h 188493"/>
                <a:gd name="connsiteX11" fmla="*/ 78898 w 160080"/>
                <a:gd name="connsiteY11" fmla="*/ 0 h 188493"/>
                <a:gd name="connsiteX12" fmla="*/ 115557 w 160080"/>
                <a:gd name="connsiteY12" fmla="*/ 6342 h 188493"/>
                <a:gd name="connsiteX13" fmla="*/ 134965 w 160080"/>
                <a:gd name="connsiteY13" fmla="*/ 26765 h 188493"/>
                <a:gd name="connsiteX14" fmla="*/ 140799 w 160080"/>
                <a:gd name="connsiteY14" fmla="*/ 64184 h 188493"/>
                <a:gd name="connsiteX15" fmla="*/ 140799 w 160080"/>
                <a:gd name="connsiteY15" fmla="*/ 168833 h 188493"/>
                <a:gd name="connsiteX16" fmla="*/ 160080 w 160080"/>
                <a:gd name="connsiteY16" fmla="*/ 168833 h 188493"/>
                <a:gd name="connsiteX17" fmla="*/ 160080 w 160080"/>
                <a:gd name="connsiteY17" fmla="*/ 183293 h 188493"/>
                <a:gd name="connsiteX18" fmla="*/ 143590 w 160080"/>
                <a:gd name="connsiteY18" fmla="*/ 186591 h 188493"/>
                <a:gd name="connsiteX19" fmla="*/ 126212 w 160080"/>
                <a:gd name="connsiteY19" fmla="*/ 188240 h 188493"/>
                <a:gd name="connsiteX20" fmla="*/ 113781 w 160080"/>
                <a:gd name="connsiteY20" fmla="*/ 185450 h 188493"/>
                <a:gd name="connsiteX21" fmla="*/ 110483 w 160080"/>
                <a:gd name="connsiteY21" fmla="*/ 173272 h 188493"/>
                <a:gd name="connsiteX22" fmla="*/ 110483 w 160080"/>
                <a:gd name="connsiteY22" fmla="*/ 162490 h 188493"/>
                <a:gd name="connsiteX23" fmla="*/ 86509 w 160080"/>
                <a:gd name="connsiteY23" fmla="*/ 180376 h 188493"/>
                <a:gd name="connsiteX24" fmla="*/ 54417 w 160080"/>
                <a:gd name="connsiteY24" fmla="*/ 188494 h 188493"/>
                <a:gd name="connsiteX25" fmla="*/ 15475 w 160080"/>
                <a:gd name="connsiteY25" fmla="*/ 174921 h 188493"/>
                <a:gd name="connsiteX26" fmla="*/ 0 w 160080"/>
                <a:gd name="connsiteY26" fmla="*/ 135979 h 188493"/>
                <a:gd name="connsiteX27" fmla="*/ 30824 w 160080"/>
                <a:gd name="connsiteY27" fmla="*/ 90822 h 188493"/>
                <a:gd name="connsiteX28" fmla="*/ 88158 w 160080"/>
                <a:gd name="connsiteY28" fmla="*/ 161095 h 188493"/>
                <a:gd name="connsiteX29" fmla="*/ 108327 w 160080"/>
                <a:gd name="connsiteY29" fmla="*/ 148664 h 188493"/>
                <a:gd name="connsiteX30" fmla="*/ 108327 w 160080"/>
                <a:gd name="connsiteY30" fmla="*/ 92598 h 188493"/>
                <a:gd name="connsiteX31" fmla="*/ 54671 w 160080"/>
                <a:gd name="connsiteY31" fmla="*/ 103507 h 188493"/>
                <a:gd name="connsiteX32" fmla="*/ 36532 w 160080"/>
                <a:gd name="connsiteY32" fmla="*/ 132047 h 188493"/>
                <a:gd name="connsiteX33" fmla="*/ 45157 w 160080"/>
                <a:gd name="connsiteY33" fmla="*/ 157924 h 188493"/>
                <a:gd name="connsiteX34" fmla="*/ 68497 w 160080"/>
                <a:gd name="connsiteY34" fmla="*/ 166296 h 188493"/>
                <a:gd name="connsiteX35" fmla="*/ 88158 w 160080"/>
                <a:gd name="connsiteY35" fmla="*/ 161095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80" h="188493">
                  <a:moveTo>
                    <a:pt x="30824" y="90822"/>
                  </a:moveTo>
                  <a:cubicBezTo>
                    <a:pt x="51246" y="81182"/>
                    <a:pt x="77123" y="75981"/>
                    <a:pt x="108454" y="75347"/>
                  </a:cubicBezTo>
                  <a:lnTo>
                    <a:pt x="108454" y="66214"/>
                  </a:lnTo>
                  <a:cubicBezTo>
                    <a:pt x="108454" y="56066"/>
                    <a:pt x="107312" y="47948"/>
                    <a:pt x="105156" y="42113"/>
                  </a:cubicBezTo>
                  <a:cubicBezTo>
                    <a:pt x="102999" y="36278"/>
                    <a:pt x="99194" y="31965"/>
                    <a:pt x="93866" y="29302"/>
                  </a:cubicBezTo>
                  <a:cubicBezTo>
                    <a:pt x="88539" y="26638"/>
                    <a:pt x="80928" y="25242"/>
                    <a:pt x="71161" y="25242"/>
                  </a:cubicBezTo>
                  <a:cubicBezTo>
                    <a:pt x="60125" y="25242"/>
                    <a:pt x="50104" y="26765"/>
                    <a:pt x="41352" y="29936"/>
                  </a:cubicBezTo>
                  <a:cubicBezTo>
                    <a:pt x="32599" y="33107"/>
                    <a:pt x="23847" y="36912"/>
                    <a:pt x="15095" y="41479"/>
                  </a:cubicBezTo>
                  <a:lnTo>
                    <a:pt x="6977" y="24481"/>
                  </a:lnTo>
                  <a:cubicBezTo>
                    <a:pt x="9767" y="22071"/>
                    <a:pt x="14968" y="18900"/>
                    <a:pt x="22579" y="14968"/>
                  </a:cubicBezTo>
                  <a:cubicBezTo>
                    <a:pt x="30189" y="11036"/>
                    <a:pt x="38942" y="7611"/>
                    <a:pt x="48963" y="4566"/>
                  </a:cubicBezTo>
                  <a:cubicBezTo>
                    <a:pt x="58983" y="1522"/>
                    <a:pt x="69004" y="0"/>
                    <a:pt x="78898" y="0"/>
                  </a:cubicBezTo>
                  <a:cubicBezTo>
                    <a:pt x="94374" y="0"/>
                    <a:pt x="106551" y="2156"/>
                    <a:pt x="115557" y="6342"/>
                  </a:cubicBezTo>
                  <a:cubicBezTo>
                    <a:pt x="124563" y="10528"/>
                    <a:pt x="131032" y="17378"/>
                    <a:pt x="134965" y="26765"/>
                  </a:cubicBezTo>
                  <a:cubicBezTo>
                    <a:pt x="138897" y="36151"/>
                    <a:pt x="140799" y="48582"/>
                    <a:pt x="140799" y="64184"/>
                  </a:cubicBezTo>
                  <a:lnTo>
                    <a:pt x="140799" y="168833"/>
                  </a:lnTo>
                  <a:lnTo>
                    <a:pt x="160080" y="168833"/>
                  </a:lnTo>
                  <a:lnTo>
                    <a:pt x="160080" y="183293"/>
                  </a:lnTo>
                  <a:cubicBezTo>
                    <a:pt x="155767" y="184435"/>
                    <a:pt x="150186" y="185450"/>
                    <a:pt x="143590" y="186591"/>
                  </a:cubicBezTo>
                  <a:cubicBezTo>
                    <a:pt x="136994" y="187606"/>
                    <a:pt x="131159" y="188240"/>
                    <a:pt x="126212" y="188240"/>
                  </a:cubicBezTo>
                  <a:cubicBezTo>
                    <a:pt x="120124" y="188240"/>
                    <a:pt x="115938" y="187352"/>
                    <a:pt x="113781" y="185450"/>
                  </a:cubicBezTo>
                  <a:cubicBezTo>
                    <a:pt x="111625" y="183547"/>
                    <a:pt x="110483" y="179488"/>
                    <a:pt x="110483" y="173272"/>
                  </a:cubicBezTo>
                  <a:lnTo>
                    <a:pt x="110483" y="162490"/>
                  </a:lnTo>
                  <a:cubicBezTo>
                    <a:pt x="104014" y="168959"/>
                    <a:pt x="96023" y="175048"/>
                    <a:pt x="86509" y="180376"/>
                  </a:cubicBezTo>
                  <a:cubicBezTo>
                    <a:pt x="76996" y="185703"/>
                    <a:pt x="66341" y="188494"/>
                    <a:pt x="54417" y="188494"/>
                  </a:cubicBezTo>
                  <a:cubicBezTo>
                    <a:pt x="38815" y="188494"/>
                    <a:pt x="25750" y="183927"/>
                    <a:pt x="15475" y="174921"/>
                  </a:cubicBezTo>
                  <a:cubicBezTo>
                    <a:pt x="5201" y="165915"/>
                    <a:pt x="0" y="152977"/>
                    <a:pt x="0" y="135979"/>
                  </a:cubicBezTo>
                  <a:cubicBezTo>
                    <a:pt x="127" y="115557"/>
                    <a:pt x="10401" y="100462"/>
                    <a:pt x="30824" y="90822"/>
                  </a:cubicBezTo>
                  <a:close/>
                  <a:moveTo>
                    <a:pt x="88158" y="161095"/>
                  </a:moveTo>
                  <a:cubicBezTo>
                    <a:pt x="95515" y="157670"/>
                    <a:pt x="102238" y="153484"/>
                    <a:pt x="108327" y="148664"/>
                  </a:cubicBezTo>
                  <a:lnTo>
                    <a:pt x="108327" y="92598"/>
                  </a:lnTo>
                  <a:cubicBezTo>
                    <a:pt x="84607" y="92598"/>
                    <a:pt x="66721" y="96276"/>
                    <a:pt x="54671" y="103507"/>
                  </a:cubicBezTo>
                  <a:cubicBezTo>
                    <a:pt x="42620" y="110737"/>
                    <a:pt x="36532" y="120250"/>
                    <a:pt x="36532" y="132047"/>
                  </a:cubicBezTo>
                  <a:cubicBezTo>
                    <a:pt x="36532" y="143844"/>
                    <a:pt x="39449" y="152469"/>
                    <a:pt x="45157" y="157924"/>
                  </a:cubicBezTo>
                  <a:cubicBezTo>
                    <a:pt x="50865" y="163505"/>
                    <a:pt x="58730" y="166296"/>
                    <a:pt x="68497" y="166296"/>
                  </a:cubicBezTo>
                  <a:cubicBezTo>
                    <a:pt x="74205" y="166296"/>
                    <a:pt x="80801" y="164520"/>
                    <a:pt x="88158" y="161095"/>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5">
              <a:extLst>
                <a:ext uri="{FF2B5EF4-FFF2-40B4-BE49-F238E27FC236}">
                  <a16:creationId xmlns:a16="http://schemas.microsoft.com/office/drawing/2014/main" id="{3329ED01-0556-8F68-8432-4EFE43D251F4}"/>
                </a:ext>
              </a:extLst>
            </p:cNvPr>
            <p:cNvSpPr/>
            <p:nvPr/>
          </p:nvSpPr>
          <p:spPr>
            <a:xfrm>
              <a:off x="21712792" y="1784394"/>
              <a:ext cx="214877" cy="244940"/>
            </a:xfrm>
            <a:custGeom>
              <a:avLst/>
              <a:gdLst>
                <a:gd name="connsiteX0" fmla="*/ 254 w 214877"/>
                <a:gd name="connsiteY0" fmla="*/ 228577 h 244940"/>
                <a:gd name="connsiteX1" fmla="*/ 27272 w 214877"/>
                <a:gd name="connsiteY1" fmla="*/ 225279 h 244940"/>
                <a:gd name="connsiteX2" fmla="*/ 27272 w 214877"/>
                <a:gd name="connsiteY2" fmla="*/ 22706 h 244940"/>
                <a:gd name="connsiteX3" fmla="*/ 1903 w 214877"/>
                <a:gd name="connsiteY3" fmla="*/ 18520 h 244940"/>
                <a:gd name="connsiteX4" fmla="*/ 1903 w 214877"/>
                <a:gd name="connsiteY4" fmla="*/ 2537 h 244940"/>
                <a:gd name="connsiteX5" fmla="*/ 44650 w 214877"/>
                <a:gd name="connsiteY5" fmla="*/ 2537 h 244940"/>
                <a:gd name="connsiteX6" fmla="*/ 69385 w 214877"/>
                <a:gd name="connsiteY6" fmla="*/ 1268 h 244940"/>
                <a:gd name="connsiteX7" fmla="*/ 94754 w 214877"/>
                <a:gd name="connsiteY7" fmla="*/ 0 h 244940"/>
                <a:gd name="connsiteX8" fmla="*/ 162998 w 214877"/>
                <a:gd name="connsiteY8" fmla="*/ 15475 h 244940"/>
                <a:gd name="connsiteX9" fmla="*/ 183420 w 214877"/>
                <a:gd name="connsiteY9" fmla="*/ 64184 h 244940"/>
                <a:gd name="connsiteX10" fmla="*/ 170481 w 214877"/>
                <a:gd name="connsiteY10" fmla="*/ 106551 h 244940"/>
                <a:gd name="connsiteX11" fmla="*/ 135091 w 214877"/>
                <a:gd name="connsiteY11" fmla="*/ 132681 h 244940"/>
                <a:gd name="connsiteX12" fmla="*/ 154499 w 214877"/>
                <a:gd name="connsiteY12" fmla="*/ 151708 h 244940"/>
                <a:gd name="connsiteX13" fmla="*/ 176443 w 214877"/>
                <a:gd name="connsiteY13" fmla="*/ 189382 h 244940"/>
                <a:gd name="connsiteX14" fmla="*/ 191918 w 214877"/>
                <a:gd name="connsiteY14" fmla="*/ 216146 h 244940"/>
                <a:gd name="connsiteX15" fmla="*/ 202193 w 214877"/>
                <a:gd name="connsiteY15" fmla="*/ 225660 h 244940"/>
                <a:gd name="connsiteX16" fmla="*/ 214878 w 214877"/>
                <a:gd name="connsiteY16" fmla="*/ 228958 h 244940"/>
                <a:gd name="connsiteX17" fmla="*/ 214878 w 214877"/>
                <a:gd name="connsiteY17" fmla="*/ 244941 h 244940"/>
                <a:gd name="connsiteX18" fmla="*/ 169847 w 214877"/>
                <a:gd name="connsiteY18" fmla="*/ 244941 h 244940"/>
                <a:gd name="connsiteX19" fmla="*/ 158177 w 214877"/>
                <a:gd name="connsiteY19" fmla="*/ 233651 h 244940"/>
                <a:gd name="connsiteX20" fmla="*/ 140926 w 214877"/>
                <a:gd name="connsiteY20" fmla="*/ 198895 h 244940"/>
                <a:gd name="connsiteX21" fmla="*/ 120504 w 214877"/>
                <a:gd name="connsiteY21" fmla="*/ 158051 h 244940"/>
                <a:gd name="connsiteX22" fmla="*/ 103380 w 214877"/>
                <a:gd name="connsiteY22" fmla="*/ 138643 h 244940"/>
                <a:gd name="connsiteX23" fmla="*/ 62028 w 214877"/>
                <a:gd name="connsiteY23" fmla="*/ 138263 h 244940"/>
                <a:gd name="connsiteX24" fmla="*/ 62028 w 214877"/>
                <a:gd name="connsiteY24" fmla="*/ 225660 h 244940"/>
                <a:gd name="connsiteX25" fmla="*/ 94247 w 214877"/>
                <a:gd name="connsiteY25" fmla="*/ 228958 h 244940"/>
                <a:gd name="connsiteX26" fmla="*/ 94247 w 214877"/>
                <a:gd name="connsiteY26" fmla="*/ 244941 h 244940"/>
                <a:gd name="connsiteX27" fmla="*/ 0 w 214877"/>
                <a:gd name="connsiteY27" fmla="*/ 244941 h 244940"/>
                <a:gd name="connsiteX28" fmla="*/ 0 w 214877"/>
                <a:gd name="connsiteY28" fmla="*/ 228577 h 244940"/>
                <a:gd name="connsiteX29" fmla="*/ 133950 w 214877"/>
                <a:gd name="connsiteY29" fmla="*/ 107058 h 244940"/>
                <a:gd name="connsiteX30" fmla="*/ 146000 w 214877"/>
                <a:gd name="connsiteY30" fmla="*/ 66341 h 244940"/>
                <a:gd name="connsiteX31" fmla="*/ 133823 w 214877"/>
                <a:gd name="connsiteY31" fmla="*/ 30063 h 244940"/>
                <a:gd name="connsiteX32" fmla="*/ 91583 w 214877"/>
                <a:gd name="connsiteY32" fmla="*/ 17505 h 244940"/>
                <a:gd name="connsiteX33" fmla="*/ 70780 w 214877"/>
                <a:gd name="connsiteY33" fmla="*/ 18773 h 244940"/>
                <a:gd name="connsiteX34" fmla="*/ 62281 w 214877"/>
                <a:gd name="connsiteY34" fmla="*/ 19407 h 244940"/>
                <a:gd name="connsiteX35" fmla="*/ 62281 w 214877"/>
                <a:gd name="connsiteY35" fmla="*/ 120504 h 244940"/>
                <a:gd name="connsiteX36" fmla="*/ 82450 w 214877"/>
                <a:gd name="connsiteY36" fmla="*/ 120885 h 244940"/>
                <a:gd name="connsiteX37" fmla="*/ 100970 w 214877"/>
                <a:gd name="connsiteY37" fmla="*/ 120885 h 244940"/>
                <a:gd name="connsiteX38" fmla="*/ 133950 w 214877"/>
                <a:gd name="connsiteY38" fmla="*/ 107058 h 24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4877" h="244940">
                  <a:moveTo>
                    <a:pt x="254" y="228577"/>
                  </a:moveTo>
                  <a:lnTo>
                    <a:pt x="27272" y="225279"/>
                  </a:lnTo>
                  <a:lnTo>
                    <a:pt x="27272" y="22706"/>
                  </a:lnTo>
                  <a:lnTo>
                    <a:pt x="1903" y="18520"/>
                  </a:lnTo>
                  <a:lnTo>
                    <a:pt x="1903" y="2537"/>
                  </a:lnTo>
                  <a:lnTo>
                    <a:pt x="44650" y="2537"/>
                  </a:lnTo>
                  <a:cubicBezTo>
                    <a:pt x="50739" y="2537"/>
                    <a:pt x="58983" y="2156"/>
                    <a:pt x="69385" y="1268"/>
                  </a:cubicBezTo>
                  <a:cubicBezTo>
                    <a:pt x="80294" y="381"/>
                    <a:pt x="88666" y="0"/>
                    <a:pt x="94754" y="0"/>
                  </a:cubicBezTo>
                  <a:cubicBezTo>
                    <a:pt x="126719" y="0"/>
                    <a:pt x="149425" y="5201"/>
                    <a:pt x="162998" y="15475"/>
                  </a:cubicBezTo>
                  <a:cubicBezTo>
                    <a:pt x="176570" y="25750"/>
                    <a:pt x="183420" y="41986"/>
                    <a:pt x="183420" y="64184"/>
                  </a:cubicBezTo>
                  <a:cubicBezTo>
                    <a:pt x="183420" y="79660"/>
                    <a:pt x="179107" y="93740"/>
                    <a:pt x="170481" y="106551"/>
                  </a:cubicBezTo>
                  <a:cubicBezTo>
                    <a:pt x="161856" y="119363"/>
                    <a:pt x="150059" y="128115"/>
                    <a:pt x="135091" y="132681"/>
                  </a:cubicBezTo>
                  <a:cubicBezTo>
                    <a:pt x="142068" y="136360"/>
                    <a:pt x="148537" y="142702"/>
                    <a:pt x="154499" y="151708"/>
                  </a:cubicBezTo>
                  <a:cubicBezTo>
                    <a:pt x="160461" y="160714"/>
                    <a:pt x="167818" y="173272"/>
                    <a:pt x="176443" y="189382"/>
                  </a:cubicBezTo>
                  <a:cubicBezTo>
                    <a:pt x="183166" y="201559"/>
                    <a:pt x="188367" y="210438"/>
                    <a:pt x="191918" y="216146"/>
                  </a:cubicBezTo>
                  <a:cubicBezTo>
                    <a:pt x="195470" y="221854"/>
                    <a:pt x="198895" y="224899"/>
                    <a:pt x="202193" y="225660"/>
                  </a:cubicBezTo>
                  <a:lnTo>
                    <a:pt x="214878" y="228958"/>
                  </a:lnTo>
                  <a:lnTo>
                    <a:pt x="214878" y="244941"/>
                  </a:lnTo>
                  <a:lnTo>
                    <a:pt x="169847" y="244941"/>
                  </a:lnTo>
                  <a:cubicBezTo>
                    <a:pt x="166422" y="244941"/>
                    <a:pt x="162490" y="241262"/>
                    <a:pt x="158177" y="233651"/>
                  </a:cubicBezTo>
                  <a:cubicBezTo>
                    <a:pt x="153865" y="226167"/>
                    <a:pt x="148030" y="214624"/>
                    <a:pt x="140926" y="198895"/>
                  </a:cubicBezTo>
                  <a:cubicBezTo>
                    <a:pt x="133062" y="181771"/>
                    <a:pt x="126339" y="168072"/>
                    <a:pt x="120504" y="158051"/>
                  </a:cubicBezTo>
                  <a:cubicBezTo>
                    <a:pt x="114796" y="147903"/>
                    <a:pt x="109088" y="141434"/>
                    <a:pt x="103380" y="138643"/>
                  </a:cubicBezTo>
                  <a:cubicBezTo>
                    <a:pt x="80167" y="138643"/>
                    <a:pt x="66341" y="138516"/>
                    <a:pt x="62028" y="138263"/>
                  </a:cubicBezTo>
                  <a:lnTo>
                    <a:pt x="62028" y="225660"/>
                  </a:lnTo>
                  <a:lnTo>
                    <a:pt x="94247" y="228958"/>
                  </a:lnTo>
                  <a:lnTo>
                    <a:pt x="94247" y="244941"/>
                  </a:lnTo>
                  <a:lnTo>
                    <a:pt x="0" y="244941"/>
                  </a:lnTo>
                  <a:lnTo>
                    <a:pt x="0" y="228577"/>
                  </a:lnTo>
                  <a:close/>
                  <a:moveTo>
                    <a:pt x="133950" y="107058"/>
                  </a:moveTo>
                  <a:cubicBezTo>
                    <a:pt x="141941" y="97925"/>
                    <a:pt x="146000" y="84353"/>
                    <a:pt x="146000" y="66341"/>
                  </a:cubicBezTo>
                  <a:cubicBezTo>
                    <a:pt x="146000" y="50485"/>
                    <a:pt x="141941" y="38308"/>
                    <a:pt x="133823" y="30063"/>
                  </a:cubicBezTo>
                  <a:cubicBezTo>
                    <a:pt x="125705" y="21691"/>
                    <a:pt x="111625" y="17505"/>
                    <a:pt x="91583" y="17505"/>
                  </a:cubicBezTo>
                  <a:cubicBezTo>
                    <a:pt x="84607" y="17505"/>
                    <a:pt x="77630" y="17885"/>
                    <a:pt x="70780" y="18773"/>
                  </a:cubicBezTo>
                  <a:cubicBezTo>
                    <a:pt x="66467" y="19154"/>
                    <a:pt x="63550" y="19407"/>
                    <a:pt x="62281" y="19407"/>
                  </a:cubicBezTo>
                  <a:lnTo>
                    <a:pt x="62281" y="120504"/>
                  </a:lnTo>
                  <a:cubicBezTo>
                    <a:pt x="65580" y="120758"/>
                    <a:pt x="72302" y="120885"/>
                    <a:pt x="82450" y="120885"/>
                  </a:cubicBezTo>
                  <a:lnTo>
                    <a:pt x="100970" y="120885"/>
                  </a:lnTo>
                  <a:cubicBezTo>
                    <a:pt x="114923" y="120758"/>
                    <a:pt x="125832" y="116191"/>
                    <a:pt x="133950" y="107058"/>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6">
              <a:extLst>
                <a:ext uri="{FF2B5EF4-FFF2-40B4-BE49-F238E27FC236}">
                  <a16:creationId xmlns:a16="http://schemas.microsoft.com/office/drawing/2014/main" id="{069374FE-1A86-5C88-47F7-384451D738DB}"/>
                </a:ext>
              </a:extLst>
            </p:cNvPr>
            <p:cNvSpPr/>
            <p:nvPr/>
          </p:nvSpPr>
          <p:spPr>
            <a:xfrm>
              <a:off x="2194124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19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19" y="30189"/>
                    <a:pt x="18519" y="24101"/>
                  </a:cubicBezTo>
                  <a:cubicBezTo>
                    <a:pt x="18519"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5" y="42747"/>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7">
              <a:extLst>
                <a:ext uri="{FF2B5EF4-FFF2-40B4-BE49-F238E27FC236}">
                  <a16:creationId xmlns:a16="http://schemas.microsoft.com/office/drawing/2014/main" id="{87461FD9-D743-1EF3-3CC9-4F5D19099A9D}"/>
                </a:ext>
              </a:extLst>
            </p:cNvPr>
            <p:cNvSpPr/>
            <p:nvPr/>
          </p:nvSpPr>
          <p:spPr>
            <a:xfrm>
              <a:off x="22053882" y="1844012"/>
              <a:ext cx="132046" cy="188366"/>
            </a:xfrm>
            <a:custGeom>
              <a:avLst/>
              <a:gdLst>
                <a:gd name="connsiteX0" fmla="*/ 27145 w 132046"/>
                <a:gd name="connsiteY0" fmla="*/ 158939 h 188366"/>
                <a:gd name="connsiteX1" fmla="*/ 40971 w 132046"/>
                <a:gd name="connsiteY1" fmla="*/ 167691 h 188366"/>
                <a:gd name="connsiteX2" fmla="*/ 63296 w 132046"/>
                <a:gd name="connsiteY2" fmla="*/ 171623 h 188366"/>
                <a:gd name="connsiteX3" fmla="*/ 90695 w 132046"/>
                <a:gd name="connsiteY3" fmla="*/ 164393 h 188366"/>
                <a:gd name="connsiteX4" fmla="*/ 99448 w 132046"/>
                <a:gd name="connsiteY4" fmla="*/ 144478 h 188366"/>
                <a:gd name="connsiteX5" fmla="*/ 93866 w 132046"/>
                <a:gd name="connsiteY5" fmla="*/ 129130 h 188366"/>
                <a:gd name="connsiteX6" fmla="*/ 78391 w 132046"/>
                <a:gd name="connsiteY6" fmla="*/ 117587 h 188366"/>
                <a:gd name="connsiteX7" fmla="*/ 49851 w 132046"/>
                <a:gd name="connsiteY7" fmla="*/ 105409 h 188366"/>
                <a:gd name="connsiteX8" fmla="*/ 13192 w 132046"/>
                <a:gd name="connsiteY8" fmla="*/ 82704 h 188366"/>
                <a:gd name="connsiteX9" fmla="*/ 1649 w 132046"/>
                <a:gd name="connsiteY9" fmla="*/ 47948 h 188366"/>
                <a:gd name="connsiteX10" fmla="*/ 10275 w 132046"/>
                <a:gd name="connsiteY10" fmla="*/ 22832 h 188366"/>
                <a:gd name="connsiteX11" fmla="*/ 34122 w 132046"/>
                <a:gd name="connsiteY11" fmla="*/ 6089 h 188366"/>
                <a:gd name="connsiteX12" fmla="*/ 67863 w 132046"/>
                <a:gd name="connsiteY12" fmla="*/ 0 h 188366"/>
                <a:gd name="connsiteX13" fmla="*/ 94120 w 132046"/>
                <a:gd name="connsiteY13" fmla="*/ 2283 h 188366"/>
                <a:gd name="connsiteX14" fmla="*/ 112259 w 132046"/>
                <a:gd name="connsiteY14" fmla="*/ 6850 h 188366"/>
                <a:gd name="connsiteX15" fmla="*/ 121392 w 132046"/>
                <a:gd name="connsiteY15" fmla="*/ 9767 h 188366"/>
                <a:gd name="connsiteX16" fmla="*/ 121392 w 132046"/>
                <a:gd name="connsiteY16" fmla="*/ 50231 h 188366"/>
                <a:gd name="connsiteX17" fmla="*/ 101477 w 132046"/>
                <a:gd name="connsiteY17" fmla="*/ 50231 h 188366"/>
                <a:gd name="connsiteX18" fmla="*/ 95008 w 132046"/>
                <a:gd name="connsiteY18" fmla="*/ 26130 h 188366"/>
                <a:gd name="connsiteX19" fmla="*/ 84607 w 132046"/>
                <a:gd name="connsiteY19" fmla="*/ 19407 h 188366"/>
                <a:gd name="connsiteX20" fmla="*/ 65706 w 132046"/>
                <a:gd name="connsiteY20" fmla="*/ 16617 h 188366"/>
                <a:gd name="connsiteX21" fmla="*/ 42113 w 132046"/>
                <a:gd name="connsiteY21" fmla="*/ 23086 h 188366"/>
                <a:gd name="connsiteX22" fmla="*/ 33107 w 132046"/>
                <a:gd name="connsiteY22" fmla="*/ 40718 h 188366"/>
                <a:gd name="connsiteX23" fmla="*/ 37800 w 132046"/>
                <a:gd name="connsiteY23" fmla="*/ 56827 h 188366"/>
                <a:gd name="connsiteX24" fmla="*/ 49724 w 132046"/>
                <a:gd name="connsiteY24" fmla="*/ 67102 h 188366"/>
                <a:gd name="connsiteX25" fmla="*/ 69258 w 132046"/>
                <a:gd name="connsiteY25" fmla="*/ 76235 h 188366"/>
                <a:gd name="connsiteX26" fmla="*/ 75727 w 132046"/>
                <a:gd name="connsiteY26" fmla="*/ 78898 h 188366"/>
                <a:gd name="connsiteX27" fmla="*/ 105409 w 132046"/>
                <a:gd name="connsiteY27" fmla="*/ 92598 h 188366"/>
                <a:gd name="connsiteX28" fmla="*/ 124436 w 132046"/>
                <a:gd name="connsiteY28" fmla="*/ 109722 h 188366"/>
                <a:gd name="connsiteX29" fmla="*/ 132047 w 132046"/>
                <a:gd name="connsiteY29" fmla="*/ 135599 h 188366"/>
                <a:gd name="connsiteX30" fmla="*/ 113274 w 132046"/>
                <a:gd name="connsiteY30" fmla="*/ 174033 h 188366"/>
                <a:gd name="connsiteX31" fmla="*/ 61901 w 132046"/>
                <a:gd name="connsiteY31" fmla="*/ 188367 h 188366"/>
                <a:gd name="connsiteX32" fmla="*/ 28540 w 132046"/>
                <a:gd name="connsiteY32" fmla="*/ 183927 h 188366"/>
                <a:gd name="connsiteX33" fmla="*/ 0 w 132046"/>
                <a:gd name="connsiteY33" fmla="*/ 174921 h 188366"/>
                <a:gd name="connsiteX34" fmla="*/ 0 w 132046"/>
                <a:gd name="connsiteY34" fmla="*/ 133189 h 188366"/>
                <a:gd name="connsiteX35" fmla="*/ 21183 w 132046"/>
                <a:gd name="connsiteY35" fmla="*/ 133189 h 188366"/>
                <a:gd name="connsiteX36" fmla="*/ 27145 w 132046"/>
                <a:gd name="connsiteY36" fmla="*/ 158939 h 18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2046" h="188366">
                  <a:moveTo>
                    <a:pt x="27145" y="158939"/>
                  </a:moveTo>
                  <a:cubicBezTo>
                    <a:pt x="29301" y="162237"/>
                    <a:pt x="33995" y="165154"/>
                    <a:pt x="40971" y="167691"/>
                  </a:cubicBezTo>
                  <a:cubicBezTo>
                    <a:pt x="48075" y="170355"/>
                    <a:pt x="55432" y="171623"/>
                    <a:pt x="63296" y="171623"/>
                  </a:cubicBezTo>
                  <a:cubicBezTo>
                    <a:pt x="75727" y="171623"/>
                    <a:pt x="84860" y="169213"/>
                    <a:pt x="90695" y="164393"/>
                  </a:cubicBezTo>
                  <a:cubicBezTo>
                    <a:pt x="96530" y="159573"/>
                    <a:pt x="99448" y="152977"/>
                    <a:pt x="99448" y="144478"/>
                  </a:cubicBezTo>
                  <a:cubicBezTo>
                    <a:pt x="99448" y="138643"/>
                    <a:pt x="97545" y="133442"/>
                    <a:pt x="93866" y="129130"/>
                  </a:cubicBezTo>
                  <a:cubicBezTo>
                    <a:pt x="90188" y="124817"/>
                    <a:pt x="84987" y="120885"/>
                    <a:pt x="78391" y="117587"/>
                  </a:cubicBezTo>
                  <a:cubicBezTo>
                    <a:pt x="71795" y="114162"/>
                    <a:pt x="62281" y="110103"/>
                    <a:pt x="49851" y="105409"/>
                  </a:cubicBezTo>
                  <a:cubicBezTo>
                    <a:pt x="33107" y="99067"/>
                    <a:pt x="20930" y="91583"/>
                    <a:pt x="13192" y="82704"/>
                  </a:cubicBezTo>
                  <a:cubicBezTo>
                    <a:pt x="5454" y="73951"/>
                    <a:pt x="1649" y="62282"/>
                    <a:pt x="1649" y="47948"/>
                  </a:cubicBezTo>
                  <a:cubicBezTo>
                    <a:pt x="1649" y="38434"/>
                    <a:pt x="4566" y="30063"/>
                    <a:pt x="10275" y="22832"/>
                  </a:cubicBezTo>
                  <a:cubicBezTo>
                    <a:pt x="15983" y="15602"/>
                    <a:pt x="23974" y="10021"/>
                    <a:pt x="34122" y="6089"/>
                  </a:cubicBezTo>
                  <a:cubicBezTo>
                    <a:pt x="44269" y="2030"/>
                    <a:pt x="55432" y="0"/>
                    <a:pt x="67863" y="0"/>
                  </a:cubicBezTo>
                  <a:cubicBezTo>
                    <a:pt x="77884" y="0"/>
                    <a:pt x="86636" y="761"/>
                    <a:pt x="94120" y="2283"/>
                  </a:cubicBezTo>
                  <a:cubicBezTo>
                    <a:pt x="101604" y="3805"/>
                    <a:pt x="107692" y="5328"/>
                    <a:pt x="112259" y="6850"/>
                  </a:cubicBezTo>
                  <a:cubicBezTo>
                    <a:pt x="116825" y="8372"/>
                    <a:pt x="119870" y="9387"/>
                    <a:pt x="121392" y="9767"/>
                  </a:cubicBezTo>
                  <a:lnTo>
                    <a:pt x="121392" y="50231"/>
                  </a:lnTo>
                  <a:lnTo>
                    <a:pt x="101477" y="50231"/>
                  </a:lnTo>
                  <a:lnTo>
                    <a:pt x="95008" y="26130"/>
                  </a:lnTo>
                  <a:cubicBezTo>
                    <a:pt x="93739" y="23467"/>
                    <a:pt x="90188" y="21310"/>
                    <a:pt x="84607" y="19407"/>
                  </a:cubicBezTo>
                  <a:cubicBezTo>
                    <a:pt x="79025" y="17505"/>
                    <a:pt x="72683" y="16617"/>
                    <a:pt x="65706" y="16617"/>
                  </a:cubicBezTo>
                  <a:cubicBezTo>
                    <a:pt x="55939" y="16617"/>
                    <a:pt x="48075" y="18773"/>
                    <a:pt x="42113" y="23086"/>
                  </a:cubicBezTo>
                  <a:cubicBezTo>
                    <a:pt x="36151" y="27399"/>
                    <a:pt x="33107" y="33361"/>
                    <a:pt x="33107" y="40718"/>
                  </a:cubicBezTo>
                  <a:cubicBezTo>
                    <a:pt x="33107" y="47187"/>
                    <a:pt x="34629" y="52641"/>
                    <a:pt x="37800" y="56827"/>
                  </a:cubicBezTo>
                  <a:cubicBezTo>
                    <a:pt x="40971" y="61013"/>
                    <a:pt x="44904" y="64438"/>
                    <a:pt x="49724" y="67102"/>
                  </a:cubicBezTo>
                  <a:cubicBezTo>
                    <a:pt x="54544" y="69766"/>
                    <a:pt x="61013" y="72810"/>
                    <a:pt x="69258" y="76235"/>
                  </a:cubicBezTo>
                  <a:lnTo>
                    <a:pt x="75727" y="78898"/>
                  </a:lnTo>
                  <a:cubicBezTo>
                    <a:pt x="87904" y="83719"/>
                    <a:pt x="97798" y="88285"/>
                    <a:pt x="105409" y="92598"/>
                  </a:cubicBezTo>
                  <a:cubicBezTo>
                    <a:pt x="113020" y="96911"/>
                    <a:pt x="119362" y="102619"/>
                    <a:pt x="124436" y="109722"/>
                  </a:cubicBezTo>
                  <a:cubicBezTo>
                    <a:pt x="129510" y="116826"/>
                    <a:pt x="132047" y="125451"/>
                    <a:pt x="132047" y="135599"/>
                  </a:cubicBezTo>
                  <a:cubicBezTo>
                    <a:pt x="132047" y="151708"/>
                    <a:pt x="125832" y="164520"/>
                    <a:pt x="113274" y="174033"/>
                  </a:cubicBezTo>
                  <a:cubicBezTo>
                    <a:pt x="100716" y="183547"/>
                    <a:pt x="83719" y="188367"/>
                    <a:pt x="61901" y="188367"/>
                  </a:cubicBezTo>
                  <a:cubicBezTo>
                    <a:pt x="51246" y="188367"/>
                    <a:pt x="40083" y="186845"/>
                    <a:pt x="28540" y="183927"/>
                  </a:cubicBezTo>
                  <a:cubicBezTo>
                    <a:pt x="16870" y="181010"/>
                    <a:pt x="7357" y="177966"/>
                    <a:pt x="0" y="174921"/>
                  </a:cubicBezTo>
                  <a:lnTo>
                    <a:pt x="0" y="133189"/>
                  </a:lnTo>
                  <a:lnTo>
                    <a:pt x="21183" y="133189"/>
                  </a:lnTo>
                  <a:lnTo>
                    <a:pt x="27145" y="15893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8">
              <a:extLst>
                <a:ext uri="{FF2B5EF4-FFF2-40B4-BE49-F238E27FC236}">
                  <a16:creationId xmlns:a16="http://schemas.microsoft.com/office/drawing/2014/main" id="{49F1F8E4-BB32-D7D5-3969-C7354318B354}"/>
                </a:ext>
              </a:extLst>
            </p:cNvPr>
            <p:cNvSpPr/>
            <p:nvPr/>
          </p:nvSpPr>
          <p:spPr>
            <a:xfrm>
              <a:off x="22211549" y="1843251"/>
              <a:ext cx="142705" cy="189381"/>
            </a:xfrm>
            <a:custGeom>
              <a:avLst/>
              <a:gdLst>
                <a:gd name="connsiteX0" fmla="*/ 10405 w 142705"/>
                <a:gd name="connsiteY0" fmla="*/ 47567 h 189381"/>
                <a:gd name="connsiteX1" fmla="*/ 41736 w 142705"/>
                <a:gd name="connsiteY1" fmla="*/ 12812 h 189381"/>
                <a:gd name="connsiteX2" fmla="*/ 91460 w 142705"/>
                <a:gd name="connsiteY2" fmla="*/ 0 h 189381"/>
                <a:gd name="connsiteX3" fmla="*/ 115560 w 142705"/>
                <a:gd name="connsiteY3" fmla="*/ 2664 h 189381"/>
                <a:gd name="connsiteX4" fmla="*/ 139661 w 142705"/>
                <a:gd name="connsiteY4" fmla="*/ 9767 h 189381"/>
                <a:gd name="connsiteX5" fmla="*/ 138393 w 142705"/>
                <a:gd name="connsiteY5" fmla="*/ 59998 h 189381"/>
                <a:gd name="connsiteX6" fmla="*/ 117209 w 142705"/>
                <a:gd name="connsiteY6" fmla="*/ 59998 h 189381"/>
                <a:gd name="connsiteX7" fmla="*/ 110106 w 142705"/>
                <a:gd name="connsiteY7" fmla="*/ 26765 h 189381"/>
                <a:gd name="connsiteX8" fmla="*/ 85371 w 142705"/>
                <a:gd name="connsiteY8" fmla="*/ 17632 h 189381"/>
                <a:gd name="connsiteX9" fmla="*/ 49347 w 142705"/>
                <a:gd name="connsiteY9" fmla="*/ 36024 h 189381"/>
                <a:gd name="connsiteX10" fmla="*/ 36155 w 142705"/>
                <a:gd name="connsiteY10" fmla="*/ 88285 h 189381"/>
                <a:gd name="connsiteX11" fmla="*/ 50996 w 142705"/>
                <a:gd name="connsiteY11" fmla="*/ 146761 h 189381"/>
                <a:gd name="connsiteX12" fmla="*/ 89557 w 142705"/>
                <a:gd name="connsiteY12" fmla="*/ 166803 h 189381"/>
                <a:gd name="connsiteX13" fmla="*/ 115434 w 142705"/>
                <a:gd name="connsiteY13" fmla="*/ 162617 h 189381"/>
                <a:gd name="connsiteX14" fmla="*/ 136490 w 142705"/>
                <a:gd name="connsiteY14" fmla="*/ 152469 h 189381"/>
                <a:gd name="connsiteX15" fmla="*/ 142705 w 142705"/>
                <a:gd name="connsiteY15" fmla="*/ 165535 h 189381"/>
                <a:gd name="connsiteX16" fmla="*/ 116829 w 142705"/>
                <a:gd name="connsiteY16" fmla="*/ 182025 h 189381"/>
                <a:gd name="connsiteX17" fmla="*/ 82073 w 142705"/>
                <a:gd name="connsiteY17" fmla="*/ 189382 h 189381"/>
                <a:gd name="connsiteX18" fmla="*/ 36916 w 142705"/>
                <a:gd name="connsiteY18" fmla="*/ 177331 h 189381"/>
                <a:gd name="connsiteX19" fmla="*/ 9263 w 142705"/>
                <a:gd name="connsiteY19" fmla="*/ 144224 h 189381"/>
                <a:gd name="connsiteX20" fmla="*/ 3 w 142705"/>
                <a:gd name="connsiteY20" fmla="*/ 96530 h 189381"/>
                <a:gd name="connsiteX21" fmla="*/ 10405 w 142705"/>
                <a:gd name="connsiteY21" fmla="*/ 4756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705" h="189381">
                  <a:moveTo>
                    <a:pt x="10405" y="47567"/>
                  </a:moveTo>
                  <a:cubicBezTo>
                    <a:pt x="17508" y="32980"/>
                    <a:pt x="27909" y="21437"/>
                    <a:pt x="41736" y="12812"/>
                  </a:cubicBezTo>
                  <a:cubicBezTo>
                    <a:pt x="55562" y="4186"/>
                    <a:pt x="72052" y="0"/>
                    <a:pt x="91460" y="0"/>
                  </a:cubicBezTo>
                  <a:cubicBezTo>
                    <a:pt x="100846" y="0"/>
                    <a:pt x="108838" y="888"/>
                    <a:pt x="115560" y="2664"/>
                  </a:cubicBezTo>
                  <a:cubicBezTo>
                    <a:pt x="122283" y="4440"/>
                    <a:pt x="130275" y="6850"/>
                    <a:pt x="139661" y="9767"/>
                  </a:cubicBezTo>
                  <a:lnTo>
                    <a:pt x="138393" y="59998"/>
                  </a:lnTo>
                  <a:lnTo>
                    <a:pt x="117209" y="59998"/>
                  </a:lnTo>
                  <a:lnTo>
                    <a:pt x="110106" y="26765"/>
                  </a:lnTo>
                  <a:cubicBezTo>
                    <a:pt x="108838" y="20676"/>
                    <a:pt x="100593" y="17632"/>
                    <a:pt x="85371" y="17632"/>
                  </a:cubicBezTo>
                  <a:cubicBezTo>
                    <a:pt x="70149" y="17632"/>
                    <a:pt x="58099" y="23720"/>
                    <a:pt x="49347" y="36024"/>
                  </a:cubicBezTo>
                  <a:cubicBezTo>
                    <a:pt x="40594" y="48329"/>
                    <a:pt x="36155" y="65706"/>
                    <a:pt x="36155" y="88285"/>
                  </a:cubicBezTo>
                  <a:cubicBezTo>
                    <a:pt x="36155" y="113908"/>
                    <a:pt x="41102" y="133442"/>
                    <a:pt x="50996" y="146761"/>
                  </a:cubicBezTo>
                  <a:cubicBezTo>
                    <a:pt x="60890" y="160080"/>
                    <a:pt x="73701" y="166803"/>
                    <a:pt x="89557" y="166803"/>
                  </a:cubicBezTo>
                  <a:cubicBezTo>
                    <a:pt x="98690" y="166803"/>
                    <a:pt x="107315" y="165408"/>
                    <a:pt x="115434" y="162617"/>
                  </a:cubicBezTo>
                  <a:cubicBezTo>
                    <a:pt x="123552" y="159827"/>
                    <a:pt x="130528" y="156402"/>
                    <a:pt x="136490" y="152469"/>
                  </a:cubicBezTo>
                  <a:lnTo>
                    <a:pt x="142705" y="165535"/>
                  </a:lnTo>
                  <a:cubicBezTo>
                    <a:pt x="136870" y="171623"/>
                    <a:pt x="128245" y="177078"/>
                    <a:pt x="116829" y="182025"/>
                  </a:cubicBezTo>
                  <a:cubicBezTo>
                    <a:pt x="105413" y="186845"/>
                    <a:pt x="93870" y="189382"/>
                    <a:pt x="82073" y="189382"/>
                  </a:cubicBezTo>
                  <a:cubicBezTo>
                    <a:pt x="64188" y="189382"/>
                    <a:pt x="49220" y="185323"/>
                    <a:pt x="36916" y="177331"/>
                  </a:cubicBezTo>
                  <a:cubicBezTo>
                    <a:pt x="24612" y="169340"/>
                    <a:pt x="15352" y="158304"/>
                    <a:pt x="9263" y="144224"/>
                  </a:cubicBezTo>
                  <a:cubicBezTo>
                    <a:pt x="3048" y="130144"/>
                    <a:pt x="3" y="114289"/>
                    <a:pt x="3" y="96530"/>
                  </a:cubicBezTo>
                  <a:cubicBezTo>
                    <a:pt x="-123" y="78391"/>
                    <a:pt x="3428" y="62155"/>
                    <a:pt x="10405" y="4756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9">
              <a:extLst>
                <a:ext uri="{FF2B5EF4-FFF2-40B4-BE49-F238E27FC236}">
                  <a16:creationId xmlns:a16="http://schemas.microsoft.com/office/drawing/2014/main" id="{FE90DDA2-6C3D-7DFA-3281-F67C83A39E5B}"/>
                </a:ext>
              </a:extLst>
            </p:cNvPr>
            <p:cNvSpPr/>
            <p:nvPr/>
          </p:nvSpPr>
          <p:spPr>
            <a:xfrm>
              <a:off x="22379497" y="1844139"/>
              <a:ext cx="183166" cy="188367"/>
            </a:xfrm>
            <a:custGeom>
              <a:avLst/>
              <a:gdLst>
                <a:gd name="connsiteX0" fmla="*/ 137755 w 183166"/>
                <a:gd name="connsiteY0" fmla="*/ 184181 h 188367"/>
                <a:gd name="connsiteX1" fmla="*/ 133316 w 183166"/>
                <a:gd name="connsiteY1" fmla="*/ 172384 h 188367"/>
                <a:gd name="connsiteX2" fmla="*/ 133316 w 183166"/>
                <a:gd name="connsiteY2" fmla="*/ 161349 h 188367"/>
                <a:gd name="connsiteX3" fmla="*/ 106424 w 183166"/>
                <a:gd name="connsiteY3" fmla="*/ 180249 h 188367"/>
                <a:gd name="connsiteX4" fmla="*/ 73951 w 183166"/>
                <a:gd name="connsiteY4" fmla="*/ 188367 h 188367"/>
                <a:gd name="connsiteX5" fmla="*/ 30951 w 183166"/>
                <a:gd name="connsiteY5" fmla="*/ 172004 h 188367"/>
                <a:gd name="connsiteX6" fmla="*/ 18266 w 183166"/>
                <a:gd name="connsiteY6" fmla="*/ 118221 h 188367"/>
                <a:gd name="connsiteX7" fmla="*/ 18266 w 183166"/>
                <a:gd name="connsiteY7" fmla="*/ 23720 h 188367"/>
                <a:gd name="connsiteX8" fmla="*/ 0 w 183166"/>
                <a:gd name="connsiteY8" fmla="*/ 18520 h 188367"/>
                <a:gd name="connsiteX9" fmla="*/ 0 w 183166"/>
                <a:gd name="connsiteY9" fmla="*/ 4186 h 188367"/>
                <a:gd name="connsiteX10" fmla="*/ 45665 w 183166"/>
                <a:gd name="connsiteY10" fmla="*/ 0 h 188367"/>
                <a:gd name="connsiteX11" fmla="*/ 46045 w 183166"/>
                <a:gd name="connsiteY11" fmla="*/ 0 h 188367"/>
                <a:gd name="connsiteX12" fmla="*/ 52261 w 183166"/>
                <a:gd name="connsiteY12" fmla="*/ 3932 h 188367"/>
                <a:gd name="connsiteX13" fmla="*/ 52261 w 183166"/>
                <a:gd name="connsiteY13" fmla="*/ 115684 h 188367"/>
                <a:gd name="connsiteX14" fmla="*/ 55051 w 183166"/>
                <a:gd name="connsiteY14" fmla="*/ 145239 h 188367"/>
                <a:gd name="connsiteX15" fmla="*/ 64819 w 183166"/>
                <a:gd name="connsiteY15" fmla="*/ 160841 h 188367"/>
                <a:gd name="connsiteX16" fmla="*/ 85241 w 183166"/>
                <a:gd name="connsiteY16" fmla="*/ 165915 h 188367"/>
                <a:gd name="connsiteX17" fmla="*/ 109722 w 183166"/>
                <a:gd name="connsiteY17" fmla="*/ 160334 h 188367"/>
                <a:gd name="connsiteX18" fmla="*/ 129637 w 183166"/>
                <a:gd name="connsiteY18" fmla="*/ 147269 h 188367"/>
                <a:gd name="connsiteX19" fmla="*/ 129637 w 183166"/>
                <a:gd name="connsiteY19" fmla="*/ 23720 h 188367"/>
                <a:gd name="connsiteX20" fmla="*/ 106170 w 183166"/>
                <a:gd name="connsiteY20" fmla="*/ 18520 h 188367"/>
                <a:gd name="connsiteX21" fmla="*/ 106170 w 183166"/>
                <a:gd name="connsiteY21" fmla="*/ 4186 h 188367"/>
                <a:gd name="connsiteX22" fmla="*/ 155767 w 183166"/>
                <a:gd name="connsiteY22" fmla="*/ 0 h 188367"/>
                <a:gd name="connsiteX23" fmla="*/ 156148 w 183166"/>
                <a:gd name="connsiteY23" fmla="*/ 0 h 188367"/>
                <a:gd name="connsiteX24" fmla="*/ 163632 w 183166"/>
                <a:gd name="connsiteY24" fmla="*/ 3932 h 188367"/>
                <a:gd name="connsiteX25" fmla="*/ 163632 w 183166"/>
                <a:gd name="connsiteY25" fmla="*/ 168198 h 188367"/>
                <a:gd name="connsiteX26" fmla="*/ 183166 w 183166"/>
                <a:gd name="connsiteY26" fmla="*/ 168198 h 188367"/>
                <a:gd name="connsiteX27" fmla="*/ 182786 w 183166"/>
                <a:gd name="connsiteY27" fmla="*/ 182913 h 188367"/>
                <a:gd name="connsiteX28" fmla="*/ 166930 w 183166"/>
                <a:gd name="connsiteY28" fmla="*/ 186464 h 188367"/>
                <a:gd name="connsiteX29" fmla="*/ 151455 w 183166"/>
                <a:gd name="connsiteY29" fmla="*/ 187733 h 188367"/>
                <a:gd name="connsiteX30" fmla="*/ 137755 w 183166"/>
                <a:gd name="connsiteY30" fmla="*/ 184181 h 18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367">
                  <a:moveTo>
                    <a:pt x="137755" y="184181"/>
                  </a:moveTo>
                  <a:cubicBezTo>
                    <a:pt x="134838" y="181771"/>
                    <a:pt x="133316" y="177839"/>
                    <a:pt x="133316" y="172384"/>
                  </a:cubicBezTo>
                  <a:lnTo>
                    <a:pt x="133316" y="161349"/>
                  </a:lnTo>
                  <a:cubicBezTo>
                    <a:pt x="126085" y="168579"/>
                    <a:pt x="117206" y="174794"/>
                    <a:pt x="106424" y="180249"/>
                  </a:cubicBezTo>
                  <a:cubicBezTo>
                    <a:pt x="95642" y="185703"/>
                    <a:pt x="84860" y="188367"/>
                    <a:pt x="73951" y="188367"/>
                  </a:cubicBezTo>
                  <a:cubicBezTo>
                    <a:pt x="53783" y="188367"/>
                    <a:pt x="39449" y="182913"/>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89" y="187733"/>
                    <a:pt x="151455" y="187733"/>
                  </a:cubicBezTo>
                  <a:cubicBezTo>
                    <a:pt x="145239" y="187733"/>
                    <a:pt x="140673" y="186591"/>
                    <a:pt x="137755" y="184181"/>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50">
              <a:extLst>
                <a:ext uri="{FF2B5EF4-FFF2-40B4-BE49-F238E27FC236}">
                  <a16:creationId xmlns:a16="http://schemas.microsoft.com/office/drawing/2014/main" id="{B6CB29A7-1F84-19A5-C515-467C691861A9}"/>
                </a:ext>
              </a:extLst>
            </p:cNvPr>
            <p:cNvSpPr/>
            <p:nvPr/>
          </p:nvSpPr>
          <p:spPr>
            <a:xfrm>
              <a:off x="22589174"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537"/>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51">
              <a:extLst>
                <a:ext uri="{FF2B5EF4-FFF2-40B4-BE49-F238E27FC236}">
                  <a16:creationId xmlns:a16="http://schemas.microsoft.com/office/drawing/2014/main" id="{B7A2CA5A-AAC2-B4C6-BB68-E518A689ECDB}"/>
                </a:ext>
              </a:extLst>
            </p:cNvPr>
            <p:cNvSpPr/>
            <p:nvPr/>
          </p:nvSpPr>
          <p:spPr>
            <a:xfrm>
              <a:off x="22736823" y="1770568"/>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1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1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1" y="39069"/>
                  </a:moveTo>
                  <a:cubicBezTo>
                    <a:pt x="20296"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8" y="33995"/>
                    <a:pt x="57461" y="38434"/>
                  </a:cubicBezTo>
                  <a:cubicBezTo>
                    <a:pt x="53276" y="42747"/>
                    <a:pt x="47314" y="44904"/>
                    <a:pt x="39703" y="44904"/>
                  </a:cubicBezTo>
                  <a:lnTo>
                    <a:pt x="39322" y="44904"/>
                  </a:lnTo>
                  <a:cubicBezTo>
                    <a:pt x="32473" y="44904"/>
                    <a:pt x="27145" y="43001"/>
                    <a:pt x="23721"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2">
              <a:extLst>
                <a:ext uri="{FF2B5EF4-FFF2-40B4-BE49-F238E27FC236}">
                  <a16:creationId xmlns:a16="http://schemas.microsoft.com/office/drawing/2014/main" id="{4E73B742-3CCB-477F-D06F-CD3A4169F408}"/>
                </a:ext>
              </a:extLst>
            </p:cNvPr>
            <p:cNvSpPr/>
            <p:nvPr/>
          </p:nvSpPr>
          <p:spPr>
            <a:xfrm>
              <a:off x="22843628" y="1762196"/>
              <a:ext cx="88031" cy="266884"/>
            </a:xfrm>
            <a:custGeom>
              <a:avLst/>
              <a:gdLst>
                <a:gd name="connsiteX0" fmla="*/ 26384 w 88031"/>
                <a:gd name="connsiteY0" fmla="*/ 23720 h 266884"/>
                <a:gd name="connsiteX1" fmla="*/ 0 w 88031"/>
                <a:gd name="connsiteY1" fmla="*/ 20169 h 266884"/>
                <a:gd name="connsiteX2" fmla="*/ 0 w 88031"/>
                <a:gd name="connsiteY2" fmla="*/ 6215 h 266884"/>
                <a:gd name="connsiteX3" fmla="*/ 52514 w 88031"/>
                <a:gd name="connsiteY3" fmla="*/ 0 h 266884"/>
                <a:gd name="connsiteX4" fmla="*/ 53149 w 88031"/>
                <a:gd name="connsiteY4" fmla="*/ 0 h 266884"/>
                <a:gd name="connsiteX5" fmla="*/ 60379 w 88031"/>
                <a:gd name="connsiteY5" fmla="*/ 4820 h 266884"/>
                <a:gd name="connsiteX6" fmla="*/ 60379 w 88031"/>
                <a:gd name="connsiteY6" fmla="*/ 248239 h 266884"/>
                <a:gd name="connsiteX7" fmla="*/ 88031 w 88031"/>
                <a:gd name="connsiteY7" fmla="*/ 250902 h 266884"/>
                <a:gd name="connsiteX8" fmla="*/ 88031 w 88031"/>
                <a:gd name="connsiteY8" fmla="*/ 266885 h 266884"/>
                <a:gd name="connsiteX9" fmla="*/ 0 w 88031"/>
                <a:gd name="connsiteY9" fmla="*/ 266885 h 266884"/>
                <a:gd name="connsiteX10" fmla="*/ 0 w 88031"/>
                <a:gd name="connsiteY10" fmla="*/ 250902 h 266884"/>
                <a:gd name="connsiteX11" fmla="*/ 26384 w 88031"/>
                <a:gd name="connsiteY11" fmla="*/ 247985 h 266884"/>
                <a:gd name="connsiteX12" fmla="*/ 26384 w 88031"/>
                <a:gd name="connsiteY12" fmla="*/ 23720 h 26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6884">
                  <a:moveTo>
                    <a:pt x="26384" y="23720"/>
                  </a:moveTo>
                  <a:lnTo>
                    <a:pt x="0" y="20169"/>
                  </a:lnTo>
                  <a:lnTo>
                    <a:pt x="0" y="6215"/>
                  </a:lnTo>
                  <a:lnTo>
                    <a:pt x="52514" y="0"/>
                  </a:lnTo>
                  <a:lnTo>
                    <a:pt x="53149" y="0"/>
                  </a:lnTo>
                  <a:lnTo>
                    <a:pt x="60379" y="4820"/>
                  </a:lnTo>
                  <a:lnTo>
                    <a:pt x="60379" y="248239"/>
                  </a:lnTo>
                  <a:lnTo>
                    <a:pt x="88031" y="250902"/>
                  </a:lnTo>
                  <a:lnTo>
                    <a:pt x="88031" y="266885"/>
                  </a:lnTo>
                  <a:lnTo>
                    <a:pt x="0" y="266885"/>
                  </a:lnTo>
                  <a:lnTo>
                    <a:pt x="0" y="250902"/>
                  </a:lnTo>
                  <a:lnTo>
                    <a:pt x="26384" y="247985"/>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3">
              <a:extLst>
                <a:ext uri="{FF2B5EF4-FFF2-40B4-BE49-F238E27FC236}">
                  <a16:creationId xmlns:a16="http://schemas.microsoft.com/office/drawing/2014/main" id="{9ADFC37D-4712-823D-C0DA-06E0AB4CF7E7}"/>
                </a:ext>
              </a:extLst>
            </p:cNvPr>
            <p:cNvSpPr/>
            <p:nvPr/>
          </p:nvSpPr>
          <p:spPr>
            <a:xfrm>
              <a:off x="22954869" y="1843251"/>
              <a:ext cx="168454" cy="189381"/>
            </a:xfrm>
            <a:custGeom>
              <a:avLst/>
              <a:gdLst>
                <a:gd name="connsiteX0" fmla="*/ 12053 w 168454"/>
                <a:gd name="connsiteY0" fmla="*/ 44016 h 189381"/>
                <a:gd name="connsiteX1" fmla="*/ 43765 w 168454"/>
                <a:gd name="connsiteY1" fmla="*/ 11289 h 189381"/>
                <a:gd name="connsiteX2" fmla="*/ 86005 w 168454"/>
                <a:gd name="connsiteY2" fmla="*/ 0 h 189381"/>
                <a:gd name="connsiteX3" fmla="*/ 147779 w 168454"/>
                <a:gd name="connsiteY3" fmla="*/ 26130 h 189381"/>
                <a:gd name="connsiteX4" fmla="*/ 168455 w 168454"/>
                <a:gd name="connsiteY4" fmla="*/ 94627 h 189381"/>
                <a:gd name="connsiteX5" fmla="*/ 156405 w 168454"/>
                <a:gd name="connsiteY5" fmla="*/ 145747 h 189381"/>
                <a:gd name="connsiteX6" fmla="*/ 124693 w 168454"/>
                <a:gd name="connsiteY6" fmla="*/ 178346 h 189381"/>
                <a:gd name="connsiteX7" fmla="*/ 82453 w 168454"/>
                <a:gd name="connsiteY7" fmla="*/ 189382 h 189381"/>
                <a:gd name="connsiteX8" fmla="*/ 20679 w 168454"/>
                <a:gd name="connsiteY8" fmla="*/ 163251 h 189381"/>
                <a:gd name="connsiteX9" fmla="*/ 3 w 168454"/>
                <a:gd name="connsiteY9" fmla="*/ 94754 h 189381"/>
                <a:gd name="connsiteX10" fmla="*/ 12053 w 168454"/>
                <a:gd name="connsiteY10" fmla="*/ 44016 h 189381"/>
                <a:gd name="connsiteX11" fmla="*/ 118858 w 168454"/>
                <a:gd name="connsiteY11" fmla="*/ 152216 h 189381"/>
                <a:gd name="connsiteX12" fmla="*/ 130908 w 168454"/>
                <a:gd name="connsiteY12" fmla="*/ 97164 h 189381"/>
                <a:gd name="connsiteX13" fmla="*/ 119873 w 168454"/>
                <a:gd name="connsiteY13" fmla="*/ 39830 h 189381"/>
                <a:gd name="connsiteX14" fmla="*/ 84356 w 168454"/>
                <a:gd name="connsiteY14" fmla="*/ 18646 h 189381"/>
                <a:gd name="connsiteX15" fmla="*/ 49600 w 168454"/>
                <a:gd name="connsiteY15" fmla="*/ 37166 h 189381"/>
                <a:gd name="connsiteX16" fmla="*/ 37423 w 168454"/>
                <a:gd name="connsiteY16" fmla="*/ 92217 h 189381"/>
                <a:gd name="connsiteX17" fmla="*/ 48839 w 168454"/>
                <a:gd name="connsiteY17" fmla="*/ 149552 h 189381"/>
                <a:gd name="connsiteX18" fmla="*/ 84356 w 168454"/>
                <a:gd name="connsiteY18" fmla="*/ 170735 h 189381"/>
                <a:gd name="connsiteX19" fmla="*/ 118858 w 168454"/>
                <a:gd name="connsiteY19" fmla="*/ 152216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381">
                  <a:moveTo>
                    <a:pt x="12053" y="44016"/>
                  </a:moveTo>
                  <a:cubicBezTo>
                    <a:pt x="20045" y="29682"/>
                    <a:pt x="30700" y="18773"/>
                    <a:pt x="43765" y="11289"/>
                  </a:cubicBezTo>
                  <a:cubicBezTo>
                    <a:pt x="56830" y="3805"/>
                    <a:pt x="71037" y="0"/>
                    <a:pt x="86005" y="0"/>
                  </a:cubicBezTo>
                  <a:cubicBezTo>
                    <a:pt x="113404" y="0"/>
                    <a:pt x="133953" y="8752"/>
                    <a:pt x="147779" y="26130"/>
                  </a:cubicBezTo>
                  <a:cubicBezTo>
                    <a:pt x="161605" y="43508"/>
                    <a:pt x="168455" y="66341"/>
                    <a:pt x="168455" y="94627"/>
                  </a:cubicBezTo>
                  <a:cubicBezTo>
                    <a:pt x="168455" y="114416"/>
                    <a:pt x="164396" y="131413"/>
                    <a:pt x="156405" y="145747"/>
                  </a:cubicBezTo>
                  <a:cubicBezTo>
                    <a:pt x="148413" y="160080"/>
                    <a:pt x="137758" y="170989"/>
                    <a:pt x="124693" y="178346"/>
                  </a:cubicBezTo>
                  <a:cubicBezTo>
                    <a:pt x="111501" y="185703"/>
                    <a:pt x="97421" y="189382"/>
                    <a:pt x="82453" y="189382"/>
                  </a:cubicBezTo>
                  <a:cubicBezTo>
                    <a:pt x="55054" y="189382"/>
                    <a:pt x="34505" y="180629"/>
                    <a:pt x="20679" y="163251"/>
                  </a:cubicBezTo>
                  <a:cubicBezTo>
                    <a:pt x="6853" y="145873"/>
                    <a:pt x="3" y="123041"/>
                    <a:pt x="3" y="94754"/>
                  </a:cubicBezTo>
                  <a:cubicBezTo>
                    <a:pt x="-124" y="75220"/>
                    <a:pt x="3935" y="58349"/>
                    <a:pt x="12053"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482" y="49597"/>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4">
              <a:extLst>
                <a:ext uri="{FF2B5EF4-FFF2-40B4-BE49-F238E27FC236}">
                  <a16:creationId xmlns:a16="http://schemas.microsoft.com/office/drawing/2014/main" id="{25DCE4A8-6A11-BC64-44A8-58B963ED7A52}"/>
                </a:ext>
              </a:extLst>
            </p:cNvPr>
            <p:cNvSpPr/>
            <p:nvPr/>
          </p:nvSpPr>
          <p:spPr>
            <a:xfrm>
              <a:off x="23153640" y="1843124"/>
              <a:ext cx="127226" cy="185830"/>
            </a:xfrm>
            <a:custGeom>
              <a:avLst/>
              <a:gdLst>
                <a:gd name="connsiteX0" fmla="*/ 0 w 127226"/>
                <a:gd name="connsiteY0" fmla="*/ 169847 h 185830"/>
                <a:gd name="connsiteX1" fmla="*/ 24481 w 127226"/>
                <a:gd name="connsiteY1" fmla="*/ 167945 h 185830"/>
                <a:gd name="connsiteX2" fmla="*/ 24481 w 127226"/>
                <a:gd name="connsiteY2" fmla="*/ 30063 h 185830"/>
                <a:gd name="connsiteX3" fmla="*/ 1015 w 127226"/>
                <a:gd name="connsiteY3" fmla="*/ 24228 h 185830"/>
                <a:gd name="connsiteX4" fmla="*/ 1015 w 127226"/>
                <a:gd name="connsiteY4" fmla="*/ 6596 h 185830"/>
                <a:gd name="connsiteX5" fmla="*/ 46045 w 127226"/>
                <a:gd name="connsiteY5" fmla="*/ 761 h 185830"/>
                <a:gd name="connsiteX6" fmla="*/ 46679 w 127226"/>
                <a:gd name="connsiteY6" fmla="*/ 761 h 185830"/>
                <a:gd name="connsiteX7" fmla="*/ 53910 w 127226"/>
                <a:gd name="connsiteY7" fmla="*/ 6596 h 185830"/>
                <a:gd name="connsiteX8" fmla="*/ 53910 w 127226"/>
                <a:gd name="connsiteY8" fmla="*/ 12431 h 185830"/>
                <a:gd name="connsiteX9" fmla="*/ 52895 w 127226"/>
                <a:gd name="connsiteY9" fmla="*/ 37800 h 185830"/>
                <a:gd name="connsiteX10" fmla="*/ 53910 w 127226"/>
                <a:gd name="connsiteY10" fmla="*/ 37800 h 185830"/>
                <a:gd name="connsiteX11" fmla="*/ 65579 w 127226"/>
                <a:gd name="connsiteY11" fmla="*/ 23467 h 185830"/>
                <a:gd name="connsiteX12" fmla="*/ 87397 w 127226"/>
                <a:gd name="connsiteY12" fmla="*/ 7357 h 185830"/>
                <a:gd name="connsiteX13" fmla="*/ 116445 w 127226"/>
                <a:gd name="connsiteY13" fmla="*/ 0 h 185830"/>
                <a:gd name="connsiteX14" fmla="*/ 127227 w 127226"/>
                <a:gd name="connsiteY14" fmla="*/ 1649 h 185830"/>
                <a:gd name="connsiteX15" fmla="*/ 127227 w 127226"/>
                <a:gd name="connsiteY15" fmla="*/ 38181 h 185830"/>
                <a:gd name="connsiteX16" fmla="*/ 119870 w 127226"/>
                <a:gd name="connsiteY16" fmla="*/ 35136 h 185830"/>
                <a:gd name="connsiteX17" fmla="*/ 108580 w 127226"/>
                <a:gd name="connsiteY17" fmla="*/ 33614 h 185830"/>
                <a:gd name="connsiteX18" fmla="*/ 58349 w 127226"/>
                <a:gd name="connsiteY18" fmla="*/ 50231 h 185830"/>
                <a:gd name="connsiteX19" fmla="*/ 58349 w 127226"/>
                <a:gd name="connsiteY19" fmla="*/ 167564 h 185830"/>
                <a:gd name="connsiteX20" fmla="*/ 99701 w 127226"/>
                <a:gd name="connsiteY20" fmla="*/ 170228 h 185830"/>
                <a:gd name="connsiteX21" fmla="*/ 99701 w 127226"/>
                <a:gd name="connsiteY21" fmla="*/ 185830 h 185830"/>
                <a:gd name="connsiteX22" fmla="*/ 0 w 127226"/>
                <a:gd name="connsiteY22" fmla="*/ 185830 h 185830"/>
                <a:gd name="connsiteX23" fmla="*/ 0 w 127226"/>
                <a:gd name="connsiteY23" fmla="*/ 169847 h 1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30">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79" y="23467"/>
                  </a:cubicBezTo>
                  <a:cubicBezTo>
                    <a:pt x="71288" y="17632"/>
                    <a:pt x="78518" y="12177"/>
                    <a:pt x="87397" y="7357"/>
                  </a:cubicBezTo>
                  <a:cubicBezTo>
                    <a:pt x="96276" y="2410"/>
                    <a:pt x="105917" y="0"/>
                    <a:pt x="116445" y="0"/>
                  </a:cubicBezTo>
                  <a:cubicBezTo>
                    <a:pt x="120758" y="0"/>
                    <a:pt x="124309" y="507"/>
                    <a:pt x="127227" y="1649"/>
                  </a:cubicBezTo>
                  <a:lnTo>
                    <a:pt x="127227" y="38181"/>
                  </a:lnTo>
                  <a:cubicBezTo>
                    <a:pt x="125705" y="37166"/>
                    <a:pt x="123295" y="36024"/>
                    <a:pt x="119870" y="35136"/>
                  </a:cubicBezTo>
                  <a:cubicBezTo>
                    <a:pt x="116445" y="34122"/>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5">
              <a:extLst>
                <a:ext uri="{FF2B5EF4-FFF2-40B4-BE49-F238E27FC236}">
                  <a16:creationId xmlns:a16="http://schemas.microsoft.com/office/drawing/2014/main" id="{6D3A39EA-6735-C8E0-8430-84E625A5A391}"/>
                </a:ext>
              </a:extLst>
            </p:cNvPr>
            <p:cNvSpPr/>
            <p:nvPr/>
          </p:nvSpPr>
          <p:spPr>
            <a:xfrm>
              <a:off x="19250196"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5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2"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5" y="270310"/>
                  </a:cubicBezTo>
                  <a:cubicBezTo>
                    <a:pt x="58222" y="270437"/>
                    <a:pt x="46299"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716"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6">
              <a:extLst>
                <a:ext uri="{FF2B5EF4-FFF2-40B4-BE49-F238E27FC236}">
                  <a16:creationId xmlns:a16="http://schemas.microsoft.com/office/drawing/2014/main" id="{A25508E3-5EA4-015F-F972-0ECDE59E4A7E}"/>
                </a:ext>
              </a:extLst>
            </p:cNvPr>
            <p:cNvSpPr/>
            <p:nvPr/>
          </p:nvSpPr>
          <p:spPr>
            <a:xfrm>
              <a:off x="19452516"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4 w 86382"/>
                <a:gd name="connsiteY16" fmla="*/ 0 h 258513"/>
                <a:gd name="connsiteX17" fmla="*/ 58730 w 86382"/>
                <a:gd name="connsiteY17" fmla="*/ 5835 h 258513"/>
                <a:gd name="connsiteX18" fmla="*/ 63931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4" y="0"/>
                  </a:cubicBezTo>
                  <a:cubicBezTo>
                    <a:pt x="49851" y="0"/>
                    <a:pt x="55305" y="1903"/>
                    <a:pt x="58730" y="5835"/>
                  </a:cubicBezTo>
                  <a:cubicBezTo>
                    <a:pt x="62155" y="9767"/>
                    <a:pt x="63931" y="14714"/>
                    <a:pt x="63931" y="20803"/>
                  </a:cubicBezTo>
                  <a:cubicBezTo>
                    <a:pt x="63931" y="28160"/>
                    <a:pt x="61774" y="33995"/>
                    <a:pt x="57588" y="38434"/>
                  </a:cubicBezTo>
                  <a:cubicBezTo>
                    <a:pt x="53402" y="42874"/>
                    <a:pt x="47441"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7">
              <a:extLst>
                <a:ext uri="{FF2B5EF4-FFF2-40B4-BE49-F238E27FC236}">
                  <a16:creationId xmlns:a16="http://schemas.microsoft.com/office/drawing/2014/main" id="{CF8B3D9C-B774-9C4F-310A-808684BB84BE}"/>
                </a:ext>
              </a:extLst>
            </p:cNvPr>
            <p:cNvSpPr/>
            <p:nvPr/>
          </p:nvSpPr>
          <p:spPr>
            <a:xfrm>
              <a:off x="19558052" y="2212754"/>
              <a:ext cx="196865" cy="185195"/>
            </a:xfrm>
            <a:custGeom>
              <a:avLst/>
              <a:gdLst>
                <a:gd name="connsiteX0" fmla="*/ 23467 w 196865"/>
                <a:gd name="connsiteY0" fmla="*/ 29302 h 185195"/>
                <a:gd name="connsiteX1" fmla="*/ 0 w 196865"/>
                <a:gd name="connsiteY1" fmla="*/ 23467 h 185195"/>
                <a:gd name="connsiteX2" fmla="*/ 0 w 196865"/>
                <a:gd name="connsiteY2" fmla="*/ 5835 h 185195"/>
                <a:gd name="connsiteX3" fmla="*/ 46553 w 196865"/>
                <a:gd name="connsiteY3" fmla="*/ 0 h 185195"/>
                <a:gd name="connsiteX4" fmla="*/ 47567 w 196865"/>
                <a:gd name="connsiteY4" fmla="*/ 0 h 185195"/>
                <a:gd name="connsiteX5" fmla="*/ 54417 w 196865"/>
                <a:gd name="connsiteY5" fmla="*/ 5835 h 185195"/>
                <a:gd name="connsiteX6" fmla="*/ 54417 w 196865"/>
                <a:gd name="connsiteY6" fmla="*/ 19534 h 185195"/>
                <a:gd name="connsiteX7" fmla="*/ 54037 w 196865"/>
                <a:gd name="connsiteY7" fmla="*/ 27399 h 185195"/>
                <a:gd name="connsiteX8" fmla="*/ 84987 w 196865"/>
                <a:gd name="connsiteY8" fmla="*/ 8499 h 185195"/>
                <a:gd name="connsiteX9" fmla="*/ 121773 w 196865"/>
                <a:gd name="connsiteY9" fmla="*/ 0 h 185195"/>
                <a:gd name="connsiteX10" fmla="*/ 153611 w 196865"/>
                <a:gd name="connsiteY10" fmla="*/ 7865 h 185195"/>
                <a:gd name="connsiteX11" fmla="*/ 169467 w 196865"/>
                <a:gd name="connsiteY11" fmla="*/ 31838 h 185195"/>
                <a:gd name="connsiteX12" fmla="*/ 174033 w 196865"/>
                <a:gd name="connsiteY12" fmla="*/ 75347 h 185195"/>
                <a:gd name="connsiteX13" fmla="*/ 174033 w 196865"/>
                <a:gd name="connsiteY13" fmla="*/ 166549 h 185195"/>
                <a:gd name="connsiteX14" fmla="*/ 196866 w 196865"/>
                <a:gd name="connsiteY14" fmla="*/ 168833 h 185195"/>
                <a:gd name="connsiteX15" fmla="*/ 196866 w 196865"/>
                <a:gd name="connsiteY15" fmla="*/ 185196 h 185195"/>
                <a:gd name="connsiteX16" fmla="*/ 119616 w 196865"/>
                <a:gd name="connsiteY16" fmla="*/ 185196 h 185195"/>
                <a:gd name="connsiteX17" fmla="*/ 119616 w 196865"/>
                <a:gd name="connsiteY17" fmla="*/ 169213 h 185195"/>
                <a:gd name="connsiteX18" fmla="*/ 139785 w 196865"/>
                <a:gd name="connsiteY18" fmla="*/ 166549 h 185195"/>
                <a:gd name="connsiteX19" fmla="*/ 139785 w 196865"/>
                <a:gd name="connsiteY19" fmla="*/ 74966 h 185195"/>
                <a:gd name="connsiteX20" fmla="*/ 137121 w 196865"/>
                <a:gd name="connsiteY20" fmla="*/ 44777 h 185195"/>
                <a:gd name="connsiteX21" fmla="*/ 127354 w 196865"/>
                <a:gd name="connsiteY21" fmla="*/ 28414 h 185195"/>
                <a:gd name="connsiteX22" fmla="*/ 106551 w 196865"/>
                <a:gd name="connsiteY22" fmla="*/ 23086 h 185195"/>
                <a:gd name="connsiteX23" fmla="*/ 81435 w 196865"/>
                <a:gd name="connsiteY23" fmla="*/ 28921 h 185195"/>
                <a:gd name="connsiteX24" fmla="*/ 57588 w 196865"/>
                <a:gd name="connsiteY24" fmla="*/ 42620 h 185195"/>
                <a:gd name="connsiteX25" fmla="*/ 57588 w 196865"/>
                <a:gd name="connsiteY25" fmla="*/ 166169 h 185195"/>
                <a:gd name="connsiteX26" fmla="*/ 79786 w 196865"/>
                <a:gd name="connsiteY26" fmla="*/ 169086 h 185195"/>
                <a:gd name="connsiteX27" fmla="*/ 79786 w 196865"/>
                <a:gd name="connsiteY27" fmla="*/ 185069 h 185195"/>
                <a:gd name="connsiteX28" fmla="*/ 2917 w 196865"/>
                <a:gd name="connsiteY28" fmla="*/ 185069 h 185195"/>
                <a:gd name="connsiteX29" fmla="*/ 2917 w 196865"/>
                <a:gd name="connsiteY29" fmla="*/ 169086 h 185195"/>
                <a:gd name="connsiteX30" fmla="*/ 23467 w 196865"/>
                <a:gd name="connsiteY30" fmla="*/ 166169 h 185195"/>
                <a:gd name="connsiteX31" fmla="*/ 23467 w 196865"/>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865"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611" y="7865"/>
                  </a:cubicBezTo>
                  <a:cubicBezTo>
                    <a:pt x="161095" y="13065"/>
                    <a:pt x="166422" y="21056"/>
                    <a:pt x="169467" y="31838"/>
                  </a:cubicBezTo>
                  <a:cubicBezTo>
                    <a:pt x="172511" y="42620"/>
                    <a:pt x="174033" y="57081"/>
                    <a:pt x="174033" y="75347"/>
                  </a:cubicBezTo>
                  <a:lnTo>
                    <a:pt x="174033" y="166549"/>
                  </a:lnTo>
                  <a:lnTo>
                    <a:pt x="196866" y="168833"/>
                  </a:lnTo>
                  <a:lnTo>
                    <a:pt x="196866" y="185196"/>
                  </a:lnTo>
                  <a:lnTo>
                    <a:pt x="119616" y="185196"/>
                  </a:lnTo>
                  <a:lnTo>
                    <a:pt x="119616" y="169213"/>
                  </a:lnTo>
                  <a:lnTo>
                    <a:pt x="139785" y="166549"/>
                  </a:lnTo>
                  <a:lnTo>
                    <a:pt x="139785" y="74966"/>
                  </a:lnTo>
                  <a:cubicBezTo>
                    <a:pt x="139785" y="62155"/>
                    <a:pt x="138897" y="52134"/>
                    <a:pt x="137121" y="44777"/>
                  </a:cubicBezTo>
                  <a:cubicBezTo>
                    <a:pt x="135345" y="37547"/>
                    <a:pt x="132174" y="32092"/>
                    <a:pt x="127354" y="28414"/>
                  </a:cubicBezTo>
                  <a:cubicBezTo>
                    <a:pt x="122534" y="24862"/>
                    <a:pt x="115557" y="23086"/>
                    <a:pt x="106551" y="23086"/>
                  </a:cubicBezTo>
                  <a:cubicBezTo>
                    <a:pt x="98686" y="23086"/>
                    <a:pt x="90315" y="24989"/>
                    <a:pt x="81435" y="28921"/>
                  </a:cubicBezTo>
                  <a:cubicBezTo>
                    <a:pt x="72556" y="32853"/>
                    <a:pt x="64565" y="37420"/>
                    <a:pt x="57588" y="42620"/>
                  </a:cubicBezTo>
                  <a:lnTo>
                    <a:pt x="57588" y="166169"/>
                  </a:lnTo>
                  <a:lnTo>
                    <a:pt x="79786" y="169086"/>
                  </a:lnTo>
                  <a:lnTo>
                    <a:pt x="79786" y="185069"/>
                  </a:lnTo>
                  <a:lnTo>
                    <a:pt x="2917" y="185069"/>
                  </a:lnTo>
                  <a:lnTo>
                    <a:pt x="2917" y="169086"/>
                  </a:lnTo>
                  <a:lnTo>
                    <a:pt x="23467" y="166169"/>
                  </a:lnTo>
                  <a:lnTo>
                    <a:pt x="23467"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8">
              <a:extLst>
                <a:ext uri="{FF2B5EF4-FFF2-40B4-BE49-F238E27FC236}">
                  <a16:creationId xmlns:a16="http://schemas.microsoft.com/office/drawing/2014/main" id="{2F51A59E-5987-D4A7-AB28-34BB13A7B6EC}"/>
                </a:ext>
              </a:extLst>
            </p:cNvPr>
            <p:cNvSpPr/>
            <p:nvPr/>
          </p:nvSpPr>
          <p:spPr>
            <a:xfrm>
              <a:off x="19842949" y="2155800"/>
              <a:ext cx="318891" cy="242149"/>
            </a:xfrm>
            <a:custGeom>
              <a:avLst/>
              <a:gdLst>
                <a:gd name="connsiteX0" fmla="*/ 51500 w 318891"/>
                <a:gd name="connsiteY0" fmla="*/ 20169 h 242149"/>
                <a:gd name="connsiteX1" fmla="*/ 15983 w 318891"/>
                <a:gd name="connsiteY1" fmla="*/ 16236 h 242149"/>
                <a:gd name="connsiteX2" fmla="*/ 15983 w 318891"/>
                <a:gd name="connsiteY2" fmla="*/ 0 h 242149"/>
                <a:gd name="connsiteX3" fmla="*/ 102365 w 318891"/>
                <a:gd name="connsiteY3" fmla="*/ 0 h 242149"/>
                <a:gd name="connsiteX4" fmla="*/ 148283 w 318891"/>
                <a:gd name="connsiteY4" fmla="*/ 146635 h 242149"/>
                <a:gd name="connsiteX5" fmla="*/ 159065 w 318891"/>
                <a:gd name="connsiteY5" fmla="*/ 187986 h 242149"/>
                <a:gd name="connsiteX6" fmla="*/ 168833 w 318891"/>
                <a:gd name="connsiteY6" fmla="*/ 146635 h 242149"/>
                <a:gd name="connsiteX7" fmla="*/ 214497 w 318891"/>
                <a:gd name="connsiteY7" fmla="*/ 0 h 242149"/>
                <a:gd name="connsiteX8" fmla="*/ 300245 w 318891"/>
                <a:gd name="connsiteY8" fmla="*/ 0 h 242149"/>
                <a:gd name="connsiteX9" fmla="*/ 300245 w 318891"/>
                <a:gd name="connsiteY9" fmla="*/ 16236 h 242149"/>
                <a:gd name="connsiteX10" fmla="*/ 264348 w 318891"/>
                <a:gd name="connsiteY10" fmla="*/ 20169 h 242149"/>
                <a:gd name="connsiteX11" fmla="*/ 290478 w 318891"/>
                <a:gd name="connsiteY11" fmla="*/ 222616 h 242149"/>
                <a:gd name="connsiteX12" fmla="*/ 318892 w 318891"/>
                <a:gd name="connsiteY12" fmla="*/ 226167 h 242149"/>
                <a:gd name="connsiteX13" fmla="*/ 318892 w 318891"/>
                <a:gd name="connsiteY13" fmla="*/ 242150 h 242149"/>
                <a:gd name="connsiteX14" fmla="*/ 225026 w 318891"/>
                <a:gd name="connsiteY14" fmla="*/ 242150 h 242149"/>
                <a:gd name="connsiteX15" fmla="*/ 225026 w 318891"/>
                <a:gd name="connsiteY15" fmla="*/ 226167 h 242149"/>
                <a:gd name="connsiteX16" fmla="*/ 254708 w 318891"/>
                <a:gd name="connsiteY16" fmla="*/ 222869 h 242149"/>
                <a:gd name="connsiteX17" fmla="*/ 239993 w 318891"/>
                <a:gd name="connsiteY17" fmla="*/ 76488 h 242149"/>
                <a:gd name="connsiteX18" fmla="*/ 233144 w 318891"/>
                <a:gd name="connsiteY18" fmla="*/ 13573 h 242149"/>
                <a:gd name="connsiteX19" fmla="*/ 219444 w 318891"/>
                <a:gd name="connsiteY19" fmla="*/ 60506 h 242149"/>
                <a:gd name="connsiteX20" fmla="*/ 165027 w 318891"/>
                <a:gd name="connsiteY20" fmla="*/ 230987 h 242149"/>
                <a:gd name="connsiteX21" fmla="*/ 143844 w 318891"/>
                <a:gd name="connsiteY21" fmla="*/ 230987 h 242149"/>
                <a:gd name="connsiteX22" fmla="*/ 91076 w 318891"/>
                <a:gd name="connsiteY22" fmla="*/ 74839 h 242149"/>
                <a:gd name="connsiteX23" fmla="*/ 71795 w 318891"/>
                <a:gd name="connsiteY23" fmla="*/ 13192 h 242149"/>
                <a:gd name="connsiteX24" fmla="*/ 65960 w 318891"/>
                <a:gd name="connsiteY24" fmla="*/ 76362 h 242149"/>
                <a:gd name="connsiteX25" fmla="*/ 52895 w 318891"/>
                <a:gd name="connsiteY25" fmla="*/ 222742 h 242149"/>
                <a:gd name="connsiteX26" fmla="*/ 85114 w 318891"/>
                <a:gd name="connsiteY26" fmla="*/ 226040 h 242149"/>
                <a:gd name="connsiteX27" fmla="*/ 85114 w 318891"/>
                <a:gd name="connsiteY27" fmla="*/ 242023 h 242149"/>
                <a:gd name="connsiteX28" fmla="*/ 0 w 318891"/>
                <a:gd name="connsiteY28" fmla="*/ 242023 h 242149"/>
                <a:gd name="connsiteX29" fmla="*/ 0 w 318891"/>
                <a:gd name="connsiteY29" fmla="*/ 226040 h 242149"/>
                <a:gd name="connsiteX30" fmla="*/ 27653 w 318891"/>
                <a:gd name="connsiteY30" fmla="*/ 222742 h 242149"/>
                <a:gd name="connsiteX31" fmla="*/ 51500 w 318891"/>
                <a:gd name="connsiteY31" fmla="*/ 20169 h 24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8891" h="242149">
                  <a:moveTo>
                    <a:pt x="51500" y="20169"/>
                  </a:moveTo>
                  <a:lnTo>
                    <a:pt x="15983" y="16236"/>
                  </a:lnTo>
                  <a:lnTo>
                    <a:pt x="15983" y="0"/>
                  </a:lnTo>
                  <a:lnTo>
                    <a:pt x="102365" y="0"/>
                  </a:lnTo>
                  <a:lnTo>
                    <a:pt x="148283" y="146635"/>
                  </a:lnTo>
                  <a:lnTo>
                    <a:pt x="159065" y="187986"/>
                  </a:lnTo>
                  <a:lnTo>
                    <a:pt x="168833" y="146635"/>
                  </a:lnTo>
                  <a:lnTo>
                    <a:pt x="214497" y="0"/>
                  </a:lnTo>
                  <a:lnTo>
                    <a:pt x="300245" y="0"/>
                  </a:lnTo>
                  <a:lnTo>
                    <a:pt x="300245" y="16236"/>
                  </a:lnTo>
                  <a:lnTo>
                    <a:pt x="264348" y="20169"/>
                  </a:lnTo>
                  <a:lnTo>
                    <a:pt x="290478" y="222616"/>
                  </a:lnTo>
                  <a:lnTo>
                    <a:pt x="318892" y="226167"/>
                  </a:lnTo>
                  <a:lnTo>
                    <a:pt x="318892" y="242150"/>
                  </a:lnTo>
                  <a:lnTo>
                    <a:pt x="225026" y="242150"/>
                  </a:lnTo>
                  <a:lnTo>
                    <a:pt x="225026" y="226167"/>
                  </a:lnTo>
                  <a:lnTo>
                    <a:pt x="254708" y="222869"/>
                  </a:lnTo>
                  <a:lnTo>
                    <a:pt x="239993" y="76488"/>
                  </a:lnTo>
                  <a:lnTo>
                    <a:pt x="233144" y="13573"/>
                  </a:lnTo>
                  <a:lnTo>
                    <a:pt x="219444" y="60506"/>
                  </a:lnTo>
                  <a:lnTo>
                    <a:pt x="165027" y="230987"/>
                  </a:lnTo>
                  <a:lnTo>
                    <a:pt x="143844" y="230987"/>
                  </a:lnTo>
                  <a:lnTo>
                    <a:pt x="91076" y="74839"/>
                  </a:lnTo>
                  <a:lnTo>
                    <a:pt x="71795" y="13192"/>
                  </a:lnTo>
                  <a:lnTo>
                    <a:pt x="65960" y="76362"/>
                  </a:lnTo>
                  <a:lnTo>
                    <a:pt x="52895" y="222742"/>
                  </a:lnTo>
                  <a:lnTo>
                    <a:pt x="85114" y="226040"/>
                  </a:lnTo>
                  <a:lnTo>
                    <a:pt x="85114" y="242023"/>
                  </a:lnTo>
                  <a:lnTo>
                    <a:pt x="0" y="242023"/>
                  </a:lnTo>
                  <a:lnTo>
                    <a:pt x="0" y="226040"/>
                  </a:lnTo>
                  <a:lnTo>
                    <a:pt x="27653" y="222742"/>
                  </a:lnTo>
                  <a:lnTo>
                    <a:pt x="51500" y="20169"/>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59">
              <a:extLst>
                <a:ext uri="{FF2B5EF4-FFF2-40B4-BE49-F238E27FC236}">
                  <a16:creationId xmlns:a16="http://schemas.microsoft.com/office/drawing/2014/main" id="{CA22AB2E-CEA4-A92F-2444-5DEF6DB35BC6}"/>
                </a:ext>
              </a:extLst>
            </p:cNvPr>
            <p:cNvSpPr/>
            <p:nvPr/>
          </p:nvSpPr>
          <p:spPr>
            <a:xfrm>
              <a:off x="20177697" y="2212247"/>
              <a:ext cx="149932" cy="189381"/>
            </a:xfrm>
            <a:custGeom>
              <a:avLst/>
              <a:gdLst>
                <a:gd name="connsiteX0" fmla="*/ 20676 w 149932"/>
                <a:gd name="connsiteY0" fmla="*/ 163505 h 189381"/>
                <a:gd name="connsiteX1" fmla="*/ 0 w 149932"/>
                <a:gd name="connsiteY1" fmla="*/ 94754 h 189381"/>
                <a:gd name="connsiteX2" fmla="*/ 10782 w 149932"/>
                <a:gd name="connsiteY2" fmla="*/ 44904 h 189381"/>
                <a:gd name="connsiteX3" fmla="*/ 40971 w 149932"/>
                <a:gd name="connsiteY3" fmla="*/ 11670 h 189381"/>
                <a:gd name="connsiteX4" fmla="*/ 85114 w 149932"/>
                <a:gd name="connsiteY4" fmla="*/ 0 h 189381"/>
                <a:gd name="connsiteX5" fmla="*/ 132174 w 149932"/>
                <a:gd name="connsiteY5" fmla="*/ 16744 h 189381"/>
                <a:gd name="connsiteX6" fmla="*/ 149932 w 149932"/>
                <a:gd name="connsiteY6" fmla="*/ 64819 h 189381"/>
                <a:gd name="connsiteX7" fmla="*/ 147649 w 149932"/>
                <a:gd name="connsiteY7" fmla="*/ 95135 h 189381"/>
                <a:gd name="connsiteX8" fmla="*/ 35517 w 149932"/>
                <a:gd name="connsiteY8" fmla="*/ 95135 h 189381"/>
                <a:gd name="connsiteX9" fmla="*/ 50485 w 149932"/>
                <a:gd name="connsiteY9" fmla="*/ 147142 h 189381"/>
                <a:gd name="connsiteX10" fmla="*/ 91202 w 149932"/>
                <a:gd name="connsiteY10" fmla="*/ 166803 h 189381"/>
                <a:gd name="connsiteX11" fmla="*/ 118474 w 149932"/>
                <a:gd name="connsiteY11" fmla="*/ 162110 h 189381"/>
                <a:gd name="connsiteX12" fmla="*/ 140419 w 149932"/>
                <a:gd name="connsiteY12" fmla="*/ 150820 h 189381"/>
                <a:gd name="connsiteX13" fmla="*/ 146634 w 149932"/>
                <a:gd name="connsiteY13" fmla="*/ 165154 h 189381"/>
                <a:gd name="connsiteX14" fmla="*/ 118601 w 149932"/>
                <a:gd name="connsiteY14" fmla="*/ 182152 h 189381"/>
                <a:gd name="connsiteX15" fmla="*/ 80801 w 149932"/>
                <a:gd name="connsiteY15" fmla="*/ 189382 h 189381"/>
                <a:gd name="connsiteX16" fmla="*/ 20676 w 149932"/>
                <a:gd name="connsiteY16" fmla="*/ 163505 h 189381"/>
                <a:gd name="connsiteX17" fmla="*/ 114035 w 149932"/>
                <a:gd name="connsiteY17" fmla="*/ 77757 h 189381"/>
                <a:gd name="connsiteX18" fmla="*/ 115050 w 149932"/>
                <a:gd name="connsiteY18" fmla="*/ 63804 h 189381"/>
                <a:gd name="connsiteX19" fmla="*/ 106044 w 149932"/>
                <a:gd name="connsiteY19" fmla="*/ 30443 h 189381"/>
                <a:gd name="connsiteX20" fmla="*/ 78898 w 149932"/>
                <a:gd name="connsiteY20" fmla="*/ 18139 h 189381"/>
                <a:gd name="connsiteX21" fmla="*/ 48709 w 149932"/>
                <a:gd name="connsiteY21" fmla="*/ 31838 h 189381"/>
                <a:gd name="connsiteX22" fmla="*/ 35771 w 149932"/>
                <a:gd name="connsiteY22" fmla="*/ 77757 h 189381"/>
                <a:gd name="connsiteX23" fmla="*/ 114035 w 149932"/>
                <a:gd name="connsiteY23" fmla="*/ 77757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932" h="189381">
                  <a:moveTo>
                    <a:pt x="20676" y="163505"/>
                  </a:moveTo>
                  <a:cubicBezTo>
                    <a:pt x="6850" y="146381"/>
                    <a:pt x="0" y="123422"/>
                    <a:pt x="0" y="94754"/>
                  </a:cubicBezTo>
                  <a:cubicBezTo>
                    <a:pt x="0" y="75854"/>
                    <a:pt x="3552" y="59237"/>
                    <a:pt x="10782" y="44904"/>
                  </a:cubicBezTo>
                  <a:cubicBezTo>
                    <a:pt x="18012" y="30570"/>
                    <a:pt x="28033" y="19534"/>
                    <a:pt x="40971" y="11670"/>
                  </a:cubicBezTo>
                  <a:cubicBezTo>
                    <a:pt x="53910" y="3805"/>
                    <a:pt x="68624" y="0"/>
                    <a:pt x="85114" y="0"/>
                  </a:cubicBezTo>
                  <a:cubicBezTo>
                    <a:pt x="105282" y="0"/>
                    <a:pt x="121011" y="5581"/>
                    <a:pt x="132174" y="16744"/>
                  </a:cubicBezTo>
                  <a:cubicBezTo>
                    <a:pt x="143336" y="27906"/>
                    <a:pt x="149298" y="44016"/>
                    <a:pt x="149932" y="64819"/>
                  </a:cubicBezTo>
                  <a:cubicBezTo>
                    <a:pt x="149932" y="78137"/>
                    <a:pt x="149171" y="88158"/>
                    <a:pt x="147649" y="95135"/>
                  </a:cubicBezTo>
                  <a:lnTo>
                    <a:pt x="35517" y="95135"/>
                  </a:lnTo>
                  <a:cubicBezTo>
                    <a:pt x="35897" y="116699"/>
                    <a:pt x="40971" y="133950"/>
                    <a:pt x="50485" y="147142"/>
                  </a:cubicBezTo>
                  <a:cubicBezTo>
                    <a:pt x="59998" y="160334"/>
                    <a:pt x="73571" y="166803"/>
                    <a:pt x="91202" y="166803"/>
                  </a:cubicBezTo>
                  <a:cubicBezTo>
                    <a:pt x="99828" y="166803"/>
                    <a:pt x="108961" y="165281"/>
                    <a:pt x="118474" y="162110"/>
                  </a:cubicBezTo>
                  <a:cubicBezTo>
                    <a:pt x="127988" y="158939"/>
                    <a:pt x="135218" y="155260"/>
                    <a:pt x="140419" y="150820"/>
                  </a:cubicBezTo>
                  <a:lnTo>
                    <a:pt x="146634" y="165154"/>
                  </a:lnTo>
                  <a:cubicBezTo>
                    <a:pt x="140292" y="171623"/>
                    <a:pt x="131032" y="177331"/>
                    <a:pt x="118601" y="182152"/>
                  </a:cubicBezTo>
                  <a:cubicBezTo>
                    <a:pt x="106170" y="186972"/>
                    <a:pt x="93613" y="189382"/>
                    <a:pt x="80801" y="189382"/>
                  </a:cubicBezTo>
                  <a:cubicBezTo>
                    <a:pt x="54544" y="189255"/>
                    <a:pt x="34502" y="180629"/>
                    <a:pt x="20676" y="163505"/>
                  </a:cubicBezTo>
                  <a:close/>
                  <a:moveTo>
                    <a:pt x="114035" y="77757"/>
                  </a:moveTo>
                  <a:cubicBezTo>
                    <a:pt x="114669" y="73190"/>
                    <a:pt x="115050" y="68497"/>
                    <a:pt x="115050" y="63804"/>
                  </a:cubicBezTo>
                  <a:cubicBezTo>
                    <a:pt x="114796" y="49724"/>
                    <a:pt x="111879" y="38561"/>
                    <a:pt x="106044" y="30443"/>
                  </a:cubicBezTo>
                  <a:cubicBezTo>
                    <a:pt x="100335" y="22198"/>
                    <a:pt x="91202" y="18139"/>
                    <a:pt x="78898" y="18139"/>
                  </a:cubicBezTo>
                  <a:cubicBezTo>
                    <a:pt x="66341" y="18139"/>
                    <a:pt x="56193" y="22706"/>
                    <a:pt x="48709" y="31838"/>
                  </a:cubicBezTo>
                  <a:cubicBezTo>
                    <a:pt x="41225" y="40971"/>
                    <a:pt x="36912" y="56320"/>
                    <a:pt x="35771" y="77757"/>
                  </a:cubicBezTo>
                  <a:lnTo>
                    <a:pt x="114035" y="7775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60">
              <a:extLst>
                <a:ext uri="{FF2B5EF4-FFF2-40B4-BE49-F238E27FC236}">
                  <a16:creationId xmlns:a16="http://schemas.microsoft.com/office/drawing/2014/main" id="{249D96DD-F13A-AFE8-F11C-DA94C41E601E}"/>
                </a:ext>
              </a:extLst>
            </p:cNvPr>
            <p:cNvSpPr/>
            <p:nvPr/>
          </p:nvSpPr>
          <p:spPr>
            <a:xfrm>
              <a:off x="20354648" y="2131065"/>
              <a:ext cx="177331" cy="270313"/>
            </a:xfrm>
            <a:custGeom>
              <a:avLst/>
              <a:gdLst>
                <a:gd name="connsiteX0" fmla="*/ 35517 w 177331"/>
                <a:gd name="connsiteY0" fmla="*/ 260543 h 270313"/>
                <a:gd name="connsiteX1" fmla="*/ 9640 w 177331"/>
                <a:gd name="connsiteY1" fmla="*/ 230607 h 270313"/>
                <a:gd name="connsiteX2" fmla="*/ 0 w 177331"/>
                <a:gd name="connsiteY2" fmla="*/ 180756 h 270313"/>
                <a:gd name="connsiteX3" fmla="*/ 11416 w 177331"/>
                <a:gd name="connsiteY3" fmla="*/ 130271 h 270313"/>
                <a:gd name="connsiteX4" fmla="*/ 44143 w 177331"/>
                <a:gd name="connsiteY4" fmla="*/ 94247 h 270313"/>
                <a:gd name="connsiteX5" fmla="*/ 94501 w 177331"/>
                <a:gd name="connsiteY5" fmla="*/ 81055 h 270313"/>
                <a:gd name="connsiteX6" fmla="*/ 124817 w 177331"/>
                <a:gd name="connsiteY6" fmla="*/ 84607 h 270313"/>
                <a:gd name="connsiteX7" fmla="*/ 124817 w 177331"/>
                <a:gd name="connsiteY7" fmla="*/ 23720 h 270313"/>
                <a:gd name="connsiteX8" fmla="*/ 91583 w 177331"/>
                <a:gd name="connsiteY8" fmla="*/ 19788 h 270313"/>
                <a:gd name="connsiteX9" fmla="*/ 91583 w 177331"/>
                <a:gd name="connsiteY9" fmla="*/ 5835 h 270313"/>
                <a:gd name="connsiteX10" fmla="*/ 150186 w 177331"/>
                <a:gd name="connsiteY10" fmla="*/ 0 h 270313"/>
                <a:gd name="connsiteX11" fmla="*/ 151201 w 177331"/>
                <a:gd name="connsiteY11" fmla="*/ 0 h 270313"/>
                <a:gd name="connsiteX12" fmla="*/ 158431 w 177331"/>
                <a:gd name="connsiteY12" fmla="*/ 5201 h 270313"/>
                <a:gd name="connsiteX13" fmla="*/ 158431 w 177331"/>
                <a:gd name="connsiteY13" fmla="*/ 250268 h 270313"/>
                <a:gd name="connsiteX14" fmla="*/ 177331 w 177331"/>
                <a:gd name="connsiteY14" fmla="*/ 250268 h 270313"/>
                <a:gd name="connsiteX15" fmla="*/ 177331 w 177331"/>
                <a:gd name="connsiteY15" fmla="*/ 265236 h 270313"/>
                <a:gd name="connsiteX16" fmla="*/ 159192 w 177331"/>
                <a:gd name="connsiteY16" fmla="*/ 268788 h 270313"/>
                <a:gd name="connsiteX17" fmla="*/ 143083 w 177331"/>
                <a:gd name="connsiteY17" fmla="*/ 270056 h 270313"/>
                <a:gd name="connsiteX18" fmla="*/ 131032 w 177331"/>
                <a:gd name="connsiteY18" fmla="*/ 267139 h 270313"/>
                <a:gd name="connsiteX19" fmla="*/ 127481 w 177331"/>
                <a:gd name="connsiteY19" fmla="*/ 254708 h 270313"/>
                <a:gd name="connsiteX20" fmla="*/ 127481 w 177331"/>
                <a:gd name="connsiteY20" fmla="*/ 244306 h 270313"/>
                <a:gd name="connsiteX21" fmla="*/ 103507 w 177331"/>
                <a:gd name="connsiteY21" fmla="*/ 262826 h 270313"/>
                <a:gd name="connsiteX22" fmla="*/ 71414 w 177331"/>
                <a:gd name="connsiteY22" fmla="*/ 270310 h 270313"/>
                <a:gd name="connsiteX23" fmla="*/ 35517 w 177331"/>
                <a:gd name="connsiteY23" fmla="*/ 260543 h 270313"/>
                <a:gd name="connsiteX24" fmla="*/ 108200 w 177331"/>
                <a:gd name="connsiteY24" fmla="*/ 241516 h 270313"/>
                <a:gd name="connsiteX25" fmla="*/ 124817 w 177331"/>
                <a:gd name="connsiteY25" fmla="*/ 228324 h 270313"/>
                <a:gd name="connsiteX26" fmla="*/ 124817 w 177331"/>
                <a:gd name="connsiteY26" fmla="*/ 109088 h 270313"/>
                <a:gd name="connsiteX27" fmla="*/ 112640 w 177331"/>
                <a:gd name="connsiteY27" fmla="*/ 102111 h 270313"/>
                <a:gd name="connsiteX28" fmla="*/ 92217 w 177331"/>
                <a:gd name="connsiteY28" fmla="*/ 99067 h 270313"/>
                <a:gd name="connsiteX29" fmla="*/ 51626 w 177331"/>
                <a:gd name="connsiteY29" fmla="*/ 118475 h 270313"/>
                <a:gd name="connsiteX30" fmla="*/ 36532 w 177331"/>
                <a:gd name="connsiteY30" fmla="*/ 178219 h 270313"/>
                <a:gd name="connsiteX31" fmla="*/ 49851 w 177331"/>
                <a:gd name="connsiteY31" fmla="*/ 230353 h 270313"/>
                <a:gd name="connsiteX32" fmla="*/ 84353 w 177331"/>
                <a:gd name="connsiteY32" fmla="*/ 247351 h 270313"/>
                <a:gd name="connsiteX33" fmla="*/ 108200 w 177331"/>
                <a:gd name="connsiteY33" fmla="*/ 241516 h 27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331" h="270313">
                  <a:moveTo>
                    <a:pt x="35517" y="260543"/>
                  </a:moveTo>
                  <a:cubicBezTo>
                    <a:pt x="24608" y="254073"/>
                    <a:pt x="15983" y="244053"/>
                    <a:pt x="9640" y="230607"/>
                  </a:cubicBezTo>
                  <a:cubicBezTo>
                    <a:pt x="3171" y="217161"/>
                    <a:pt x="0" y="200544"/>
                    <a:pt x="0" y="180756"/>
                  </a:cubicBezTo>
                  <a:cubicBezTo>
                    <a:pt x="0" y="162237"/>
                    <a:pt x="3805" y="145493"/>
                    <a:pt x="11416" y="130271"/>
                  </a:cubicBezTo>
                  <a:cubicBezTo>
                    <a:pt x="19027" y="115050"/>
                    <a:pt x="29936" y="102999"/>
                    <a:pt x="44143" y="94247"/>
                  </a:cubicBezTo>
                  <a:cubicBezTo>
                    <a:pt x="58349" y="85495"/>
                    <a:pt x="75220" y="81055"/>
                    <a:pt x="94501" y="81055"/>
                  </a:cubicBezTo>
                  <a:cubicBezTo>
                    <a:pt x="105536" y="81055"/>
                    <a:pt x="115684" y="82197"/>
                    <a:pt x="124817" y="84607"/>
                  </a:cubicBezTo>
                  <a:lnTo>
                    <a:pt x="124817" y="23720"/>
                  </a:lnTo>
                  <a:lnTo>
                    <a:pt x="91583" y="19788"/>
                  </a:lnTo>
                  <a:lnTo>
                    <a:pt x="91583" y="5835"/>
                  </a:lnTo>
                  <a:lnTo>
                    <a:pt x="150186" y="0"/>
                  </a:lnTo>
                  <a:lnTo>
                    <a:pt x="151201" y="0"/>
                  </a:lnTo>
                  <a:lnTo>
                    <a:pt x="158431" y="5201"/>
                  </a:lnTo>
                  <a:lnTo>
                    <a:pt x="158431" y="250268"/>
                  </a:lnTo>
                  <a:lnTo>
                    <a:pt x="177331" y="250268"/>
                  </a:lnTo>
                  <a:lnTo>
                    <a:pt x="177331" y="265236"/>
                  </a:lnTo>
                  <a:cubicBezTo>
                    <a:pt x="170355" y="266758"/>
                    <a:pt x="164393" y="267900"/>
                    <a:pt x="159192" y="268788"/>
                  </a:cubicBezTo>
                  <a:cubicBezTo>
                    <a:pt x="154118" y="269676"/>
                    <a:pt x="148664" y="270056"/>
                    <a:pt x="143083" y="270056"/>
                  </a:cubicBezTo>
                  <a:cubicBezTo>
                    <a:pt x="137501" y="270056"/>
                    <a:pt x="133442" y="269041"/>
                    <a:pt x="131032" y="267139"/>
                  </a:cubicBezTo>
                  <a:cubicBezTo>
                    <a:pt x="128622" y="265236"/>
                    <a:pt x="127481" y="261050"/>
                    <a:pt x="127481" y="254708"/>
                  </a:cubicBezTo>
                  <a:lnTo>
                    <a:pt x="127481" y="244306"/>
                  </a:lnTo>
                  <a:cubicBezTo>
                    <a:pt x="121392" y="251663"/>
                    <a:pt x="113401" y="257879"/>
                    <a:pt x="103507" y="262826"/>
                  </a:cubicBezTo>
                  <a:cubicBezTo>
                    <a:pt x="93613" y="267773"/>
                    <a:pt x="82958" y="270310"/>
                    <a:pt x="71414" y="270310"/>
                  </a:cubicBezTo>
                  <a:cubicBezTo>
                    <a:pt x="58349" y="270437"/>
                    <a:pt x="46426" y="267139"/>
                    <a:pt x="35517" y="260543"/>
                  </a:cubicBezTo>
                  <a:close/>
                  <a:moveTo>
                    <a:pt x="108200" y="241516"/>
                  </a:moveTo>
                  <a:cubicBezTo>
                    <a:pt x="115557" y="237710"/>
                    <a:pt x="121138" y="233271"/>
                    <a:pt x="124817" y="228324"/>
                  </a:cubicBezTo>
                  <a:lnTo>
                    <a:pt x="124817" y="109088"/>
                  </a:lnTo>
                  <a:cubicBezTo>
                    <a:pt x="123041" y="106424"/>
                    <a:pt x="118982" y="104141"/>
                    <a:pt x="112640" y="102111"/>
                  </a:cubicBezTo>
                  <a:cubicBezTo>
                    <a:pt x="106297" y="100082"/>
                    <a:pt x="99448" y="99067"/>
                    <a:pt x="92217" y="99067"/>
                  </a:cubicBezTo>
                  <a:cubicBezTo>
                    <a:pt x="75220" y="99067"/>
                    <a:pt x="61774" y="105536"/>
                    <a:pt x="51626" y="118475"/>
                  </a:cubicBezTo>
                  <a:cubicBezTo>
                    <a:pt x="41479" y="131413"/>
                    <a:pt x="36532" y="151328"/>
                    <a:pt x="36532" y="178219"/>
                  </a:cubicBezTo>
                  <a:cubicBezTo>
                    <a:pt x="36532" y="201686"/>
                    <a:pt x="40971" y="219064"/>
                    <a:pt x="49851" y="230353"/>
                  </a:cubicBezTo>
                  <a:cubicBezTo>
                    <a:pt x="58730" y="241643"/>
                    <a:pt x="70273" y="247351"/>
                    <a:pt x="84353" y="247351"/>
                  </a:cubicBezTo>
                  <a:cubicBezTo>
                    <a:pt x="92852" y="247224"/>
                    <a:pt x="100843" y="245321"/>
                    <a:pt x="108200" y="2415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61">
              <a:extLst>
                <a:ext uri="{FF2B5EF4-FFF2-40B4-BE49-F238E27FC236}">
                  <a16:creationId xmlns:a16="http://schemas.microsoft.com/office/drawing/2014/main" id="{D502384A-BF9F-AA0A-4982-0413C72F4A58}"/>
                </a:ext>
              </a:extLst>
            </p:cNvPr>
            <p:cNvSpPr/>
            <p:nvPr/>
          </p:nvSpPr>
          <p:spPr>
            <a:xfrm>
              <a:off x="20557095"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720 w 86382"/>
                <a:gd name="connsiteY13" fmla="*/ 39069 h 258513"/>
                <a:gd name="connsiteX14" fmla="*/ 18520 w 86382"/>
                <a:gd name="connsiteY14" fmla="*/ 24101 h 258513"/>
                <a:gd name="connsiteX15" fmla="*/ 24862 w 86382"/>
                <a:gd name="connsiteY15" fmla="*/ 6850 h 258513"/>
                <a:gd name="connsiteX16" fmla="*/ 42367 w 86382"/>
                <a:gd name="connsiteY16" fmla="*/ 0 h 258513"/>
                <a:gd name="connsiteX17" fmla="*/ 58603 w 86382"/>
                <a:gd name="connsiteY17" fmla="*/ 5835 h 258513"/>
                <a:gd name="connsiteX18" fmla="*/ 63804 w 86382"/>
                <a:gd name="connsiteY18" fmla="*/ 20803 h 258513"/>
                <a:gd name="connsiteX19" fmla="*/ 57461 w 86382"/>
                <a:gd name="connsiteY19" fmla="*/ 38434 h 258513"/>
                <a:gd name="connsiteX20" fmla="*/ 39703 w 86382"/>
                <a:gd name="connsiteY20" fmla="*/ 44904 h 258513"/>
                <a:gd name="connsiteX21" fmla="*/ 39322 w 86382"/>
                <a:gd name="connsiteY21" fmla="*/ 44904 h 258513"/>
                <a:gd name="connsiteX22" fmla="*/ 23720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720" y="39069"/>
                  </a:moveTo>
                  <a:cubicBezTo>
                    <a:pt x="20295" y="35136"/>
                    <a:pt x="18520" y="30189"/>
                    <a:pt x="18520" y="24101"/>
                  </a:cubicBezTo>
                  <a:cubicBezTo>
                    <a:pt x="18520" y="17124"/>
                    <a:pt x="20676" y="11416"/>
                    <a:pt x="24862" y="6850"/>
                  </a:cubicBezTo>
                  <a:cubicBezTo>
                    <a:pt x="29048" y="2283"/>
                    <a:pt x="34883" y="0"/>
                    <a:pt x="42367" y="0"/>
                  </a:cubicBezTo>
                  <a:cubicBezTo>
                    <a:pt x="49724" y="0"/>
                    <a:pt x="55178" y="1903"/>
                    <a:pt x="58603" y="5835"/>
                  </a:cubicBezTo>
                  <a:cubicBezTo>
                    <a:pt x="62028" y="9767"/>
                    <a:pt x="63804" y="14714"/>
                    <a:pt x="63804" y="20803"/>
                  </a:cubicBezTo>
                  <a:cubicBezTo>
                    <a:pt x="63804" y="28160"/>
                    <a:pt x="61647" y="33995"/>
                    <a:pt x="57461" y="38434"/>
                  </a:cubicBezTo>
                  <a:cubicBezTo>
                    <a:pt x="53276" y="42874"/>
                    <a:pt x="47314" y="44904"/>
                    <a:pt x="39703" y="44904"/>
                  </a:cubicBezTo>
                  <a:lnTo>
                    <a:pt x="39322" y="44904"/>
                  </a:lnTo>
                  <a:cubicBezTo>
                    <a:pt x="32473" y="44904"/>
                    <a:pt x="27272" y="43001"/>
                    <a:pt x="23720"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62">
              <a:extLst>
                <a:ext uri="{FF2B5EF4-FFF2-40B4-BE49-F238E27FC236}">
                  <a16:creationId xmlns:a16="http://schemas.microsoft.com/office/drawing/2014/main" id="{BA0A23BE-09B2-858C-32B5-1E4086464198}"/>
                </a:ext>
              </a:extLst>
            </p:cNvPr>
            <p:cNvSpPr/>
            <p:nvPr/>
          </p:nvSpPr>
          <p:spPr>
            <a:xfrm>
              <a:off x="2066351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0 w 183166"/>
                <a:gd name="connsiteY20" fmla="*/ 18520 h 188240"/>
                <a:gd name="connsiteX21" fmla="*/ 106170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095"/>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266"/>
                    <a:pt x="76235" y="165915"/>
                    <a:pt x="85241" y="165915"/>
                  </a:cubicBezTo>
                  <a:cubicBezTo>
                    <a:pt x="93866" y="165915"/>
                    <a:pt x="102111" y="164012"/>
                    <a:pt x="109722" y="160334"/>
                  </a:cubicBezTo>
                  <a:cubicBezTo>
                    <a:pt x="117333" y="156655"/>
                    <a:pt x="123929" y="152343"/>
                    <a:pt x="129637" y="147269"/>
                  </a:cubicBezTo>
                  <a:lnTo>
                    <a:pt x="129637" y="23720"/>
                  </a:lnTo>
                  <a:lnTo>
                    <a:pt x="106170" y="18520"/>
                  </a:lnTo>
                  <a:lnTo>
                    <a:pt x="106170" y="4186"/>
                  </a:lnTo>
                  <a:lnTo>
                    <a:pt x="155767" y="0"/>
                  </a:lnTo>
                  <a:lnTo>
                    <a:pt x="156148" y="0"/>
                  </a:lnTo>
                  <a:lnTo>
                    <a:pt x="163632" y="3932"/>
                  </a:lnTo>
                  <a:lnTo>
                    <a:pt x="163632" y="168198"/>
                  </a:lnTo>
                  <a:lnTo>
                    <a:pt x="183166" y="168198"/>
                  </a:lnTo>
                  <a:lnTo>
                    <a:pt x="182786" y="182913"/>
                  </a:lnTo>
                  <a:cubicBezTo>
                    <a:pt x="176697" y="184435"/>
                    <a:pt x="171370" y="185576"/>
                    <a:pt x="166930" y="186464"/>
                  </a:cubicBezTo>
                  <a:cubicBezTo>
                    <a:pt x="162490" y="187352"/>
                    <a:pt x="157290" y="187733"/>
                    <a:pt x="151455" y="187733"/>
                  </a:cubicBezTo>
                  <a:cubicBezTo>
                    <a:pt x="145239" y="187479"/>
                    <a:pt x="140799"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63">
              <a:extLst>
                <a:ext uri="{FF2B5EF4-FFF2-40B4-BE49-F238E27FC236}">
                  <a16:creationId xmlns:a16="http://schemas.microsoft.com/office/drawing/2014/main" id="{9D4DE1A6-462A-2167-6C12-BA25CCF93EEC}"/>
                </a:ext>
              </a:extLst>
            </p:cNvPr>
            <p:cNvSpPr/>
            <p:nvPr/>
          </p:nvSpPr>
          <p:spPr>
            <a:xfrm>
              <a:off x="20869898" y="2131065"/>
              <a:ext cx="88031" cy="267011"/>
            </a:xfrm>
            <a:custGeom>
              <a:avLst/>
              <a:gdLst>
                <a:gd name="connsiteX0" fmla="*/ 26384 w 88031"/>
                <a:gd name="connsiteY0" fmla="*/ 23720 h 267011"/>
                <a:gd name="connsiteX1" fmla="*/ 0 w 88031"/>
                <a:gd name="connsiteY1" fmla="*/ 20169 h 267011"/>
                <a:gd name="connsiteX2" fmla="*/ 0 w 88031"/>
                <a:gd name="connsiteY2" fmla="*/ 6215 h 267011"/>
                <a:gd name="connsiteX3" fmla="*/ 52514 w 88031"/>
                <a:gd name="connsiteY3" fmla="*/ 0 h 267011"/>
                <a:gd name="connsiteX4" fmla="*/ 53149 w 88031"/>
                <a:gd name="connsiteY4" fmla="*/ 0 h 267011"/>
                <a:gd name="connsiteX5" fmla="*/ 60379 w 88031"/>
                <a:gd name="connsiteY5" fmla="*/ 4947 h 267011"/>
                <a:gd name="connsiteX6" fmla="*/ 60379 w 88031"/>
                <a:gd name="connsiteY6" fmla="*/ 248365 h 267011"/>
                <a:gd name="connsiteX7" fmla="*/ 88031 w 88031"/>
                <a:gd name="connsiteY7" fmla="*/ 251029 h 267011"/>
                <a:gd name="connsiteX8" fmla="*/ 88031 w 88031"/>
                <a:gd name="connsiteY8" fmla="*/ 267012 h 267011"/>
                <a:gd name="connsiteX9" fmla="*/ 0 w 88031"/>
                <a:gd name="connsiteY9" fmla="*/ 267012 h 267011"/>
                <a:gd name="connsiteX10" fmla="*/ 0 w 88031"/>
                <a:gd name="connsiteY10" fmla="*/ 251029 h 267011"/>
                <a:gd name="connsiteX11" fmla="*/ 26384 w 88031"/>
                <a:gd name="connsiteY11" fmla="*/ 248112 h 267011"/>
                <a:gd name="connsiteX12" fmla="*/ 26384 w 88031"/>
                <a:gd name="connsiteY12" fmla="*/ 23720 h 2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031" h="267011">
                  <a:moveTo>
                    <a:pt x="26384" y="23720"/>
                  </a:moveTo>
                  <a:lnTo>
                    <a:pt x="0" y="20169"/>
                  </a:lnTo>
                  <a:lnTo>
                    <a:pt x="0" y="6215"/>
                  </a:lnTo>
                  <a:lnTo>
                    <a:pt x="52514" y="0"/>
                  </a:lnTo>
                  <a:lnTo>
                    <a:pt x="53149" y="0"/>
                  </a:lnTo>
                  <a:lnTo>
                    <a:pt x="60379" y="4947"/>
                  </a:lnTo>
                  <a:lnTo>
                    <a:pt x="60379" y="248365"/>
                  </a:lnTo>
                  <a:lnTo>
                    <a:pt x="88031" y="251029"/>
                  </a:lnTo>
                  <a:lnTo>
                    <a:pt x="88031" y="267012"/>
                  </a:lnTo>
                  <a:lnTo>
                    <a:pt x="0" y="267012"/>
                  </a:lnTo>
                  <a:lnTo>
                    <a:pt x="0" y="251029"/>
                  </a:lnTo>
                  <a:lnTo>
                    <a:pt x="26384" y="248112"/>
                  </a:lnTo>
                  <a:lnTo>
                    <a:pt x="26384" y="23720"/>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64">
              <a:extLst>
                <a:ext uri="{FF2B5EF4-FFF2-40B4-BE49-F238E27FC236}">
                  <a16:creationId xmlns:a16="http://schemas.microsoft.com/office/drawing/2014/main" id="{2D4F9F82-E5BC-8B91-33BC-0D5C712491F4}"/>
                </a:ext>
              </a:extLst>
            </p:cNvPr>
            <p:cNvSpPr/>
            <p:nvPr/>
          </p:nvSpPr>
          <p:spPr>
            <a:xfrm>
              <a:off x="21054333" y="2153010"/>
              <a:ext cx="190269" cy="248367"/>
            </a:xfrm>
            <a:custGeom>
              <a:avLst/>
              <a:gdLst>
                <a:gd name="connsiteX0" fmla="*/ 51373 w 190269"/>
                <a:gd name="connsiteY0" fmla="*/ 232890 h 248367"/>
                <a:gd name="connsiteX1" fmla="*/ 13065 w 190269"/>
                <a:gd name="connsiteY1" fmla="*/ 189382 h 248367"/>
                <a:gd name="connsiteX2" fmla="*/ 0 w 190269"/>
                <a:gd name="connsiteY2" fmla="*/ 123548 h 248367"/>
                <a:gd name="connsiteX3" fmla="*/ 15348 w 190269"/>
                <a:gd name="connsiteY3" fmla="*/ 58984 h 248367"/>
                <a:gd name="connsiteX4" fmla="*/ 57334 w 190269"/>
                <a:gd name="connsiteY4" fmla="*/ 15475 h 248367"/>
                <a:gd name="connsiteX5" fmla="*/ 117333 w 190269"/>
                <a:gd name="connsiteY5" fmla="*/ 0 h 248367"/>
                <a:gd name="connsiteX6" fmla="*/ 177585 w 190269"/>
                <a:gd name="connsiteY6" fmla="*/ 7864 h 248367"/>
                <a:gd name="connsiteX7" fmla="*/ 188367 w 190269"/>
                <a:gd name="connsiteY7" fmla="*/ 9767 h 248367"/>
                <a:gd name="connsiteX8" fmla="*/ 185069 w 190269"/>
                <a:gd name="connsiteY8" fmla="*/ 68370 h 248367"/>
                <a:gd name="connsiteX9" fmla="*/ 163251 w 190269"/>
                <a:gd name="connsiteY9" fmla="*/ 68370 h 248367"/>
                <a:gd name="connsiteX10" fmla="*/ 155133 w 190269"/>
                <a:gd name="connsiteY10" fmla="*/ 27018 h 248367"/>
                <a:gd name="connsiteX11" fmla="*/ 139277 w 190269"/>
                <a:gd name="connsiteY11" fmla="*/ 20295 h 248367"/>
                <a:gd name="connsiteX12" fmla="*/ 111752 w 190269"/>
                <a:gd name="connsiteY12" fmla="*/ 17505 h 248367"/>
                <a:gd name="connsiteX13" fmla="*/ 74586 w 190269"/>
                <a:gd name="connsiteY13" fmla="*/ 29428 h 248367"/>
                <a:gd name="connsiteX14" fmla="*/ 48963 w 190269"/>
                <a:gd name="connsiteY14" fmla="*/ 64438 h 248367"/>
                <a:gd name="connsiteX15" fmla="*/ 39703 w 190269"/>
                <a:gd name="connsiteY15" fmla="*/ 119870 h 248367"/>
                <a:gd name="connsiteX16" fmla="*/ 47821 w 190269"/>
                <a:gd name="connsiteY16" fmla="*/ 175555 h 248367"/>
                <a:gd name="connsiteX17" fmla="*/ 72556 w 190269"/>
                <a:gd name="connsiteY17" fmla="*/ 215512 h 248367"/>
                <a:gd name="connsiteX18" fmla="*/ 113654 w 190269"/>
                <a:gd name="connsiteY18" fmla="*/ 230353 h 248367"/>
                <a:gd name="connsiteX19" fmla="*/ 140165 w 190269"/>
                <a:gd name="connsiteY19" fmla="*/ 227436 h 248367"/>
                <a:gd name="connsiteX20" fmla="*/ 156021 w 190269"/>
                <a:gd name="connsiteY20" fmla="*/ 218937 h 248367"/>
                <a:gd name="connsiteX21" fmla="*/ 169720 w 190269"/>
                <a:gd name="connsiteY21" fmla="*/ 186972 h 248367"/>
                <a:gd name="connsiteX22" fmla="*/ 190270 w 190269"/>
                <a:gd name="connsiteY22" fmla="*/ 189635 h 248367"/>
                <a:gd name="connsiteX23" fmla="*/ 182405 w 190269"/>
                <a:gd name="connsiteY23" fmla="*/ 235934 h 248367"/>
                <a:gd name="connsiteX24" fmla="*/ 162236 w 190269"/>
                <a:gd name="connsiteY24" fmla="*/ 240501 h 248367"/>
                <a:gd name="connsiteX25" fmla="*/ 139531 w 190269"/>
                <a:gd name="connsiteY25" fmla="*/ 246209 h 248367"/>
                <a:gd name="connsiteX26" fmla="*/ 112259 w 190269"/>
                <a:gd name="connsiteY26" fmla="*/ 248365 h 248367"/>
                <a:gd name="connsiteX27" fmla="*/ 51373 w 190269"/>
                <a:gd name="connsiteY27" fmla="*/ 232890 h 24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269" h="248367">
                  <a:moveTo>
                    <a:pt x="51373" y="232890"/>
                  </a:moveTo>
                  <a:cubicBezTo>
                    <a:pt x="34502" y="222615"/>
                    <a:pt x="21818" y="208028"/>
                    <a:pt x="13065" y="189382"/>
                  </a:cubicBezTo>
                  <a:cubicBezTo>
                    <a:pt x="4440" y="170735"/>
                    <a:pt x="0" y="148791"/>
                    <a:pt x="0" y="123548"/>
                  </a:cubicBezTo>
                  <a:cubicBezTo>
                    <a:pt x="0" y="99194"/>
                    <a:pt x="5074" y="77757"/>
                    <a:pt x="15348" y="58984"/>
                  </a:cubicBezTo>
                  <a:cubicBezTo>
                    <a:pt x="25496" y="40337"/>
                    <a:pt x="39576" y="25750"/>
                    <a:pt x="57334" y="15475"/>
                  </a:cubicBezTo>
                  <a:cubicBezTo>
                    <a:pt x="75093" y="5201"/>
                    <a:pt x="95135" y="0"/>
                    <a:pt x="117333" y="0"/>
                  </a:cubicBezTo>
                  <a:cubicBezTo>
                    <a:pt x="134077" y="0"/>
                    <a:pt x="154118" y="2664"/>
                    <a:pt x="177585" y="7864"/>
                  </a:cubicBezTo>
                  <a:lnTo>
                    <a:pt x="188367" y="9767"/>
                  </a:lnTo>
                  <a:lnTo>
                    <a:pt x="185069" y="68370"/>
                  </a:lnTo>
                  <a:lnTo>
                    <a:pt x="163251" y="68370"/>
                  </a:lnTo>
                  <a:lnTo>
                    <a:pt x="155133" y="27018"/>
                  </a:lnTo>
                  <a:cubicBezTo>
                    <a:pt x="152089" y="24354"/>
                    <a:pt x="146761" y="22198"/>
                    <a:pt x="139277" y="20295"/>
                  </a:cubicBezTo>
                  <a:cubicBezTo>
                    <a:pt x="131793" y="18393"/>
                    <a:pt x="122534" y="17505"/>
                    <a:pt x="111752" y="17505"/>
                  </a:cubicBezTo>
                  <a:cubicBezTo>
                    <a:pt x="97798" y="17505"/>
                    <a:pt x="85494" y="21437"/>
                    <a:pt x="74586" y="29428"/>
                  </a:cubicBezTo>
                  <a:cubicBezTo>
                    <a:pt x="63677" y="37420"/>
                    <a:pt x="55178" y="49090"/>
                    <a:pt x="48963" y="64438"/>
                  </a:cubicBezTo>
                  <a:cubicBezTo>
                    <a:pt x="42747" y="79913"/>
                    <a:pt x="39703" y="98306"/>
                    <a:pt x="39703" y="119870"/>
                  </a:cubicBezTo>
                  <a:cubicBezTo>
                    <a:pt x="39703" y="140292"/>
                    <a:pt x="42367" y="158812"/>
                    <a:pt x="47821" y="175555"/>
                  </a:cubicBezTo>
                  <a:cubicBezTo>
                    <a:pt x="53275" y="192299"/>
                    <a:pt x="61520" y="205618"/>
                    <a:pt x="72556" y="215512"/>
                  </a:cubicBezTo>
                  <a:cubicBezTo>
                    <a:pt x="83592" y="225406"/>
                    <a:pt x="97291" y="230353"/>
                    <a:pt x="113654" y="230353"/>
                  </a:cubicBezTo>
                  <a:cubicBezTo>
                    <a:pt x="125197" y="230353"/>
                    <a:pt x="134077" y="229338"/>
                    <a:pt x="140165" y="227436"/>
                  </a:cubicBezTo>
                  <a:cubicBezTo>
                    <a:pt x="146254" y="225533"/>
                    <a:pt x="151581" y="222615"/>
                    <a:pt x="156021" y="218937"/>
                  </a:cubicBezTo>
                  <a:lnTo>
                    <a:pt x="169720" y="186972"/>
                  </a:lnTo>
                  <a:lnTo>
                    <a:pt x="190270" y="189635"/>
                  </a:lnTo>
                  <a:lnTo>
                    <a:pt x="182405" y="235934"/>
                  </a:lnTo>
                  <a:cubicBezTo>
                    <a:pt x="177839" y="236188"/>
                    <a:pt x="171116" y="237710"/>
                    <a:pt x="162236" y="240501"/>
                  </a:cubicBezTo>
                  <a:cubicBezTo>
                    <a:pt x="154372" y="242911"/>
                    <a:pt x="146888" y="244814"/>
                    <a:pt x="139531" y="246209"/>
                  </a:cubicBezTo>
                  <a:cubicBezTo>
                    <a:pt x="132174" y="247604"/>
                    <a:pt x="123168" y="248365"/>
                    <a:pt x="112259" y="248365"/>
                  </a:cubicBezTo>
                  <a:cubicBezTo>
                    <a:pt x="88539" y="248492"/>
                    <a:pt x="68243" y="243292"/>
                    <a:pt x="51373" y="232890"/>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65">
              <a:extLst>
                <a:ext uri="{FF2B5EF4-FFF2-40B4-BE49-F238E27FC236}">
                  <a16:creationId xmlns:a16="http://schemas.microsoft.com/office/drawing/2014/main" id="{7ED1012A-795B-BED6-C771-50053C9CA5A4}"/>
                </a:ext>
              </a:extLst>
            </p:cNvPr>
            <p:cNvSpPr/>
            <p:nvPr/>
          </p:nvSpPr>
          <p:spPr>
            <a:xfrm>
              <a:off x="21271237" y="2212120"/>
              <a:ext cx="168454" cy="189254"/>
            </a:xfrm>
            <a:custGeom>
              <a:avLst/>
              <a:gdLst>
                <a:gd name="connsiteX0" fmla="*/ 11926 w 168454"/>
                <a:gd name="connsiteY0" fmla="*/ 44016 h 189254"/>
                <a:gd name="connsiteX1" fmla="*/ 43765 w 168454"/>
                <a:gd name="connsiteY1" fmla="*/ 11289 h 189254"/>
                <a:gd name="connsiteX2" fmla="*/ 86005 w 168454"/>
                <a:gd name="connsiteY2" fmla="*/ 0 h 189254"/>
                <a:gd name="connsiteX3" fmla="*/ 147779 w 168454"/>
                <a:gd name="connsiteY3" fmla="*/ 26004 h 189254"/>
                <a:gd name="connsiteX4" fmla="*/ 168455 w 168454"/>
                <a:gd name="connsiteY4" fmla="*/ 94501 h 189254"/>
                <a:gd name="connsiteX5" fmla="*/ 156405 w 168454"/>
                <a:gd name="connsiteY5" fmla="*/ 145620 h 189254"/>
                <a:gd name="connsiteX6" fmla="*/ 124693 w 168454"/>
                <a:gd name="connsiteY6" fmla="*/ 178219 h 189254"/>
                <a:gd name="connsiteX7" fmla="*/ 82453 w 168454"/>
                <a:gd name="connsiteY7" fmla="*/ 189255 h 189254"/>
                <a:gd name="connsiteX8" fmla="*/ 20679 w 168454"/>
                <a:gd name="connsiteY8" fmla="*/ 163125 h 189254"/>
                <a:gd name="connsiteX9" fmla="*/ 3 w 168454"/>
                <a:gd name="connsiteY9" fmla="*/ 94627 h 189254"/>
                <a:gd name="connsiteX10" fmla="*/ 11926 w 168454"/>
                <a:gd name="connsiteY10" fmla="*/ 44016 h 189254"/>
                <a:gd name="connsiteX11" fmla="*/ 118858 w 168454"/>
                <a:gd name="connsiteY11" fmla="*/ 152216 h 189254"/>
                <a:gd name="connsiteX12" fmla="*/ 130908 w 168454"/>
                <a:gd name="connsiteY12" fmla="*/ 97164 h 189254"/>
                <a:gd name="connsiteX13" fmla="*/ 119873 w 168454"/>
                <a:gd name="connsiteY13" fmla="*/ 39830 h 189254"/>
                <a:gd name="connsiteX14" fmla="*/ 84356 w 168454"/>
                <a:gd name="connsiteY14" fmla="*/ 18646 h 189254"/>
                <a:gd name="connsiteX15" fmla="*/ 49600 w 168454"/>
                <a:gd name="connsiteY15" fmla="*/ 37166 h 189254"/>
                <a:gd name="connsiteX16" fmla="*/ 37423 w 168454"/>
                <a:gd name="connsiteY16" fmla="*/ 92217 h 189254"/>
                <a:gd name="connsiteX17" fmla="*/ 48839 w 168454"/>
                <a:gd name="connsiteY17" fmla="*/ 149552 h 189254"/>
                <a:gd name="connsiteX18" fmla="*/ 84356 w 168454"/>
                <a:gd name="connsiteY18" fmla="*/ 170735 h 189254"/>
                <a:gd name="connsiteX19" fmla="*/ 118858 w 168454"/>
                <a:gd name="connsiteY19" fmla="*/ 152216 h 18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454" h="189254">
                  <a:moveTo>
                    <a:pt x="11926" y="44016"/>
                  </a:moveTo>
                  <a:cubicBezTo>
                    <a:pt x="19918" y="29682"/>
                    <a:pt x="30573" y="18773"/>
                    <a:pt x="43765" y="11289"/>
                  </a:cubicBezTo>
                  <a:cubicBezTo>
                    <a:pt x="56957" y="3805"/>
                    <a:pt x="70910" y="0"/>
                    <a:pt x="86005" y="0"/>
                  </a:cubicBezTo>
                  <a:cubicBezTo>
                    <a:pt x="113404" y="0"/>
                    <a:pt x="133953" y="8626"/>
                    <a:pt x="147779" y="26004"/>
                  </a:cubicBezTo>
                  <a:cubicBezTo>
                    <a:pt x="161605" y="43382"/>
                    <a:pt x="168455" y="66214"/>
                    <a:pt x="168455" y="94501"/>
                  </a:cubicBezTo>
                  <a:cubicBezTo>
                    <a:pt x="168455" y="114289"/>
                    <a:pt x="164396" y="131286"/>
                    <a:pt x="156405" y="145620"/>
                  </a:cubicBezTo>
                  <a:cubicBezTo>
                    <a:pt x="148413" y="159953"/>
                    <a:pt x="137758" y="170862"/>
                    <a:pt x="124693" y="178219"/>
                  </a:cubicBezTo>
                  <a:cubicBezTo>
                    <a:pt x="111501" y="185576"/>
                    <a:pt x="97421" y="189255"/>
                    <a:pt x="82453" y="189255"/>
                  </a:cubicBezTo>
                  <a:cubicBezTo>
                    <a:pt x="55054" y="189255"/>
                    <a:pt x="34505" y="180629"/>
                    <a:pt x="20679" y="163125"/>
                  </a:cubicBezTo>
                  <a:cubicBezTo>
                    <a:pt x="6853" y="145747"/>
                    <a:pt x="3" y="122914"/>
                    <a:pt x="3" y="94627"/>
                  </a:cubicBezTo>
                  <a:cubicBezTo>
                    <a:pt x="-124" y="75220"/>
                    <a:pt x="3935" y="58349"/>
                    <a:pt x="11926" y="44016"/>
                  </a:cubicBezTo>
                  <a:close/>
                  <a:moveTo>
                    <a:pt x="118858" y="152216"/>
                  </a:moveTo>
                  <a:cubicBezTo>
                    <a:pt x="126849" y="139785"/>
                    <a:pt x="130908" y="121519"/>
                    <a:pt x="130908" y="97164"/>
                  </a:cubicBezTo>
                  <a:cubicBezTo>
                    <a:pt x="130908" y="73064"/>
                    <a:pt x="127230" y="53910"/>
                    <a:pt x="119873" y="39830"/>
                  </a:cubicBezTo>
                  <a:cubicBezTo>
                    <a:pt x="112516" y="25750"/>
                    <a:pt x="100592" y="18646"/>
                    <a:pt x="84356" y="18646"/>
                  </a:cubicBezTo>
                  <a:cubicBezTo>
                    <a:pt x="69388" y="18646"/>
                    <a:pt x="57845" y="24862"/>
                    <a:pt x="49600" y="37166"/>
                  </a:cubicBezTo>
                  <a:cubicBezTo>
                    <a:pt x="41355" y="49470"/>
                    <a:pt x="37423" y="67863"/>
                    <a:pt x="37423" y="92217"/>
                  </a:cubicBezTo>
                  <a:cubicBezTo>
                    <a:pt x="37423" y="116318"/>
                    <a:pt x="41228" y="135472"/>
                    <a:pt x="48839" y="149552"/>
                  </a:cubicBezTo>
                  <a:cubicBezTo>
                    <a:pt x="56450" y="163632"/>
                    <a:pt x="68246" y="170735"/>
                    <a:pt x="84356" y="170735"/>
                  </a:cubicBezTo>
                  <a:cubicBezTo>
                    <a:pt x="99324" y="170735"/>
                    <a:pt x="110867" y="164520"/>
                    <a:pt x="118858" y="1522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66">
              <a:extLst>
                <a:ext uri="{FF2B5EF4-FFF2-40B4-BE49-F238E27FC236}">
                  <a16:creationId xmlns:a16="http://schemas.microsoft.com/office/drawing/2014/main" id="{4BCDC44A-A5ED-3479-710C-577946119AD2}"/>
                </a:ext>
              </a:extLst>
            </p:cNvPr>
            <p:cNvSpPr/>
            <p:nvPr/>
          </p:nvSpPr>
          <p:spPr>
            <a:xfrm>
              <a:off x="21465442" y="2212754"/>
              <a:ext cx="305065" cy="185195"/>
            </a:xfrm>
            <a:custGeom>
              <a:avLst/>
              <a:gdLst>
                <a:gd name="connsiteX0" fmla="*/ 3552 w 305065"/>
                <a:gd name="connsiteY0" fmla="*/ 169086 h 185195"/>
                <a:gd name="connsiteX1" fmla="*/ 23466 w 305065"/>
                <a:gd name="connsiteY1" fmla="*/ 166169 h 185195"/>
                <a:gd name="connsiteX2" fmla="*/ 23466 w 305065"/>
                <a:gd name="connsiteY2" fmla="*/ 29302 h 185195"/>
                <a:gd name="connsiteX3" fmla="*/ 0 w 305065"/>
                <a:gd name="connsiteY3" fmla="*/ 23467 h 185195"/>
                <a:gd name="connsiteX4" fmla="*/ 0 w 305065"/>
                <a:gd name="connsiteY4" fmla="*/ 5835 h 185195"/>
                <a:gd name="connsiteX5" fmla="*/ 46553 w 305065"/>
                <a:gd name="connsiteY5" fmla="*/ 0 h 185195"/>
                <a:gd name="connsiteX6" fmla="*/ 52387 w 305065"/>
                <a:gd name="connsiteY6" fmla="*/ 4186 h 185195"/>
                <a:gd name="connsiteX7" fmla="*/ 54290 w 305065"/>
                <a:gd name="connsiteY7" fmla="*/ 17251 h 185195"/>
                <a:gd name="connsiteX8" fmla="*/ 53910 w 305065"/>
                <a:gd name="connsiteY8" fmla="*/ 27653 h 185195"/>
                <a:gd name="connsiteX9" fmla="*/ 84987 w 305065"/>
                <a:gd name="connsiteY9" fmla="*/ 8626 h 185195"/>
                <a:gd name="connsiteX10" fmla="*/ 120377 w 305065"/>
                <a:gd name="connsiteY10" fmla="*/ 0 h 185195"/>
                <a:gd name="connsiteX11" fmla="*/ 148791 w 305065"/>
                <a:gd name="connsiteY11" fmla="*/ 5835 h 185195"/>
                <a:gd name="connsiteX12" fmla="*/ 165027 w 305065"/>
                <a:gd name="connsiteY12" fmla="*/ 24101 h 185195"/>
                <a:gd name="connsiteX13" fmla="*/ 194202 w 305065"/>
                <a:gd name="connsiteY13" fmla="*/ 7611 h 185195"/>
                <a:gd name="connsiteX14" fmla="*/ 229211 w 305065"/>
                <a:gd name="connsiteY14" fmla="*/ 0 h 185195"/>
                <a:gd name="connsiteX15" fmla="*/ 260796 w 305065"/>
                <a:gd name="connsiteY15" fmla="*/ 7611 h 185195"/>
                <a:gd name="connsiteX16" fmla="*/ 276906 w 305065"/>
                <a:gd name="connsiteY16" fmla="*/ 31458 h 185195"/>
                <a:gd name="connsiteX17" fmla="*/ 281599 w 305065"/>
                <a:gd name="connsiteY17" fmla="*/ 74586 h 185195"/>
                <a:gd name="connsiteX18" fmla="*/ 281599 w 305065"/>
                <a:gd name="connsiteY18" fmla="*/ 166169 h 185195"/>
                <a:gd name="connsiteX19" fmla="*/ 305065 w 305065"/>
                <a:gd name="connsiteY19" fmla="*/ 169086 h 185195"/>
                <a:gd name="connsiteX20" fmla="*/ 305065 w 305065"/>
                <a:gd name="connsiteY20" fmla="*/ 185069 h 185195"/>
                <a:gd name="connsiteX21" fmla="*/ 227436 w 305065"/>
                <a:gd name="connsiteY21" fmla="*/ 185069 h 185195"/>
                <a:gd name="connsiteX22" fmla="*/ 227436 w 305065"/>
                <a:gd name="connsiteY22" fmla="*/ 169086 h 185195"/>
                <a:gd name="connsiteX23" fmla="*/ 247604 w 305065"/>
                <a:gd name="connsiteY23" fmla="*/ 166169 h 185195"/>
                <a:gd name="connsiteX24" fmla="*/ 247604 w 305065"/>
                <a:gd name="connsiteY24" fmla="*/ 75600 h 185195"/>
                <a:gd name="connsiteX25" fmla="*/ 244813 w 305065"/>
                <a:gd name="connsiteY25" fmla="*/ 45411 h 185195"/>
                <a:gd name="connsiteX26" fmla="*/ 234412 w 305065"/>
                <a:gd name="connsiteY26" fmla="*/ 28667 h 185195"/>
                <a:gd name="connsiteX27" fmla="*/ 212468 w 305065"/>
                <a:gd name="connsiteY27" fmla="*/ 23086 h 185195"/>
                <a:gd name="connsiteX28" fmla="*/ 189635 w 305065"/>
                <a:gd name="connsiteY28" fmla="*/ 27779 h 185195"/>
                <a:gd name="connsiteX29" fmla="*/ 169086 w 305065"/>
                <a:gd name="connsiteY29" fmla="*/ 39069 h 185195"/>
                <a:gd name="connsiteX30" fmla="*/ 172004 w 305065"/>
                <a:gd name="connsiteY30" fmla="*/ 75220 h 185195"/>
                <a:gd name="connsiteX31" fmla="*/ 172004 w 305065"/>
                <a:gd name="connsiteY31" fmla="*/ 166169 h 185195"/>
                <a:gd name="connsiteX32" fmla="*/ 195090 w 305065"/>
                <a:gd name="connsiteY32" fmla="*/ 169086 h 185195"/>
                <a:gd name="connsiteX33" fmla="*/ 195090 w 305065"/>
                <a:gd name="connsiteY33" fmla="*/ 185069 h 185195"/>
                <a:gd name="connsiteX34" fmla="*/ 116191 w 305065"/>
                <a:gd name="connsiteY34" fmla="*/ 185069 h 185195"/>
                <a:gd name="connsiteX35" fmla="*/ 116191 w 305065"/>
                <a:gd name="connsiteY35" fmla="*/ 169086 h 185195"/>
                <a:gd name="connsiteX36" fmla="*/ 137755 w 305065"/>
                <a:gd name="connsiteY36" fmla="*/ 166169 h 185195"/>
                <a:gd name="connsiteX37" fmla="*/ 137755 w 305065"/>
                <a:gd name="connsiteY37" fmla="*/ 74966 h 185195"/>
                <a:gd name="connsiteX38" fmla="*/ 135345 w 305065"/>
                <a:gd name="connsiteY38" fmla="*/ 44650 h 185195"/>
                <a:gd name="connsiteX39" fmla="*/ 126085 w 305065"/>
                <a:gd name="connsiteY39" fmla="*/ 28540 h 185195"/>
                <a:gd name="connsiteX40" fmla="*/ 105282 w 305065"/>
                <a:gd name="connsiteY40" fmla="*/ 23213 h 185195"/>
                <a:gd name="connsiteX41" fmla="*/ 80294 w 305065"/>
                <a:gd name="connsiteY41" fmla="*/ 29048 h 185195"/>
                <a:gd name="connsiteX42" fmla="*/ 57334 w 305065"/>
                <a:gd name="connsiteY42" fmla="*/ 42747 h 185195"/>
                <a:gd name="connsiteX43" fmla="*/ 57334 w 305065"/>
                <a:gd name="connsiteY43" fmla="*/ 166296 h 185195"/>
                <a:gd name="connsiteX44" fmla="*/ 79152 w 305065"/>
                <a:gd name="connsiteY44" fmla="*/ 169213 h 185195"/>
                <a:gd name="connsiteX45" fmla="*/ 79152 w 305065"/>
                <a:gd name="connsiteY45" fmla="*/ 185196 h 185195"/>
                <a:gd name="connsiteX46" fmla="*/ 3171 w 305065"/>
                <a:gd name="connsiteY46" fmla="*/ 185196 h 185195"/>
                <a:gd name="connsiteX47" fmla="*/ 3171 w 305065"/>
                <a:gd name="connsiteY47" fmla="*/ 169086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5065" h="185195">
                  <a:moveTo>
                    <a:pt x="3552" y="169086"/>
                  </a:moveTo>
                  <a:lnTo>
                    <a:pt x="23466" y="166169"/>
                  </a:lnTo>
                  <a:lnTo>
                    <a:pt x="23466" y="29302"/>
                  </a:lnTo>
                  <a:lnTo>
                    <a:pt x="0" y="23467"/>
                  </a:lnTo>
                  <a:lnTo>
                    <a:pt x="0" y="5835"/>
                  </a:lnTo>
                  <a:lnTo>
                    <a:pt x="46553" y="0"/>
                  </a:lnTo>
                  <a:lnTo>
                    <a:pt x="52387" y="4186"/>
                  </a:lnTo>
                  <a:lnTo>
                    <a:pt x="54290" y="17251"/>
                  </a:lnTo>
                  <a:lnTo>
                    <a:pt x="53910" y="27653"/>
                  </a:lnTo>
                  <a:cubicBezTo>
                    <a:pt x="61520" y="20676"/>
                    <a:pt x="71922" y="14334"/>
                    <a:pt x="84987" y="8626"/>
                  </a:cubicBezTo>
                  <a:cubicBezTo>
                    <a:pt x="98179" y="2917"/>
                    <a:pt x="109976" y="0"/>
                    <a:pt x="120377" y="0"/>
                  </a:cubicBezTo>
                  <a:cubicBezTo>
                    <a:pt x="132174" y="0"/>
                    <a:pt x="141560" y="1903"/>
                    <a:pt x="148791" y="5835"/>
                  </a:cubicBezTo>
                  <a:cubicBezTo>
                    <a:pt x="155894" y="9767"/>
                    <a:pt x="161348" y="15856"/>
                    <a:pt x="165027" y="24101"/>
                  </a:cubicBezTo>
                  <a:cubicBezTo>
                    <a:pt x="172004" y="18266"/>
                    <a:pt x="181644" y="12812"/>
                    <a:pt x="194202" y="7611"/>
                  </a:cubicBezTo>
                  <a:cubicBezTo>
                    <a:pt x="206633" y="2537"/>
                    <a:pt x="218429" y="0"/>
                    <a:pt x="229211" y="0"/>
                  </a:cubicBezTo>
                  <a:cubicBezTo>
                    <a:pt x="242657" y="0"/>
                    <a:pt x="253185" y="2537"/>
                    <a:pt x="260796" y="7611"/>
                  </a:cubicBezTo>
                  <a:cubicBezTo>
                    <a:pt x="268407" y="12685"/>
                    <a:pt x="273734" y="20676"/>
                    <a:pt x="276906" y="31458"/>
                  </a:cubicBezTo>
                  <a:cubicBezTo>
                    <a:pt x="280077" y="42240"/>
                    <a:pt x="281599" y="56574"/>
                    <a:pt x="281599" y="74586"/>
                  </a:cubicBezTo>
                  <a:lnTo>
                    <a:pt x="281599" y="166169"/>
                  </a:lnTo>
                  <a:lnTo>
                    <a:pt x="305065" y="169086"/>
                  </a:lnTo>
                  <a:lnTo>
                    <a:pt x="305065" y="185069"/>
                  </a:lnTo>
                  <a:lnTo>
                    <a:pt x="227436" y="185069"/>
                  </a:lnTo>
                  <a:lnTo>
                    <a:pt x="227436" y="169086"/>
                  </a:lnTo>
                  <a:lnTo>
                    <a:pt x="247604" y="166169"/>
                  </a:lnTo>
                  <a:lnTo>
                    <a:pt x="247604" y="75600"/>
                  </a:lnTo>
                  <a:cubicBezTo>
                    <a:pt x="247604" y="63043"/>
                    <a:pt x="246716" y="52895"/>
                    <a:pt x="244813" y="45411"/>
                  </a:cubicBezTo>
                  <a:cubicBezTo>
                    <a:pt x="242911" y="37927"/>
                    <a:pt x="239486" y="32346"/>
                    <a:pt x="234412" y="28667"/>
                  </a:cubicBezTo>
                  <a:cubicBezTo>
                    <a:pt x="229338" y="24989"/>
                    <a:pt x="221981" y="23086"/>
                    <a:pt x="212468" y="23086"/>
                  </a:cubicBezTo>
                  <a:cubicBezTo>
                    <a:pt x="205364" y="23086"/>
                    <a:pt x="197627" y="24608"/>
                    <a:pt x="189635" y="27779"/>
                  </a:cubicBezTo>
                  <a:cubicBezTo>
                    <a:pt x="181644" y="30951"/>
                    <a:pt x="174794" y="34629"/>
                    <a:pt x="169086" y="39069"/>
                  </a:cubicBezTo>
                  <a:cubicBezTo>
                    <a:pt x="170989" y="47567"/>
                    <a:pt x="172004" y="59618"/>
                    <a:pt x="172004" y="75220"/>
                  </a:cubicBezTo>
                  <a:lnTo>
                    <a:pt x="172004" y="166169"/>
                  </a:lnTo>
                  <a:lnTo>
                    <a:pt x="195090" y="169086"/>
                  </a:lnTo>
                  <a:lnTo>
                    <a:pt x="195090" y="185069"/>
                  </a:lnTo>
                  <a:lnTo>
                    <a:pt x="116191" y="185069"/>
                  </a:lnTo>
                  <a:lnTo>
                    <a:pt x="116191" y="169086"/>
                  </a:lnTo>
                  <a:lnTo>
                    <a:pt x="137755" y="166169"/>
                  </a:lnTo>
                  <a:lnTo>
                    <a:pt x="137755" y="74966"/>
                  </a:lnTo>
                  <a:cubicBezTo>
                    <a:pt x="137755" y="61901"/>
                    <a:pt x="136994" y="51880"/>
                    <a:pt x="135345" y="44650"/>
                  </a:cubicBezTo>
                  <a:cubicBezTo>
                    <a:pt x="133696" y="37420"/>
                    <a:pt x="130652" y="32092"/>
                    <a:pt x="126085" y="28540"/>
                  </a:cubicBezTo>
                  <a:cubicBezTo>
                    <a:pt x="121519" y="24989"/>
                    <a:pt x="114542" y="23213"/>
                    <a:pt x="105282" y="23213"/>
                  </a:cubicBezTo>
                  <a:cubicBezTo>
                    <a:pt x="97418" y="23213"/>
                    <a:pt x="89173" y="25116"/>
                    <a:pt x="80294" y="29048"/>
                  </a:cubicBezTo>
                  <a:cubicBezTo>
                    <a:pt x="71541" y="32980"/>
                    <a:pt x="63804" y="37547"/>
                    <a:pt x="57334" y="42747"/>
                  </a:cubicBezTo>
                  <a:lnTo>
                    <a:pt x="57334" y="166296"/>
                  </a:lnTo>
                  <a:lnTo>
                    <a:pt x="79152" y="169213"/>
                  </a:lnTo>
                  <a:lnTo>
                    <a:pt x="79152" y="185196"/>
                  </a:lnTo>
                  <a:lnTo>
                    <a:pt x="3171" y="185196"/>
                  </a:lnTo>
                  <a:lnTo>
                    <a:pt x="3171" y="169086"/>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67">
              <a:extLst>
                <a:ext uri="{FF2B5EF4-FFF2-40B4-BE49-F238E27FC236}">
                  <a16:creationId xmlns:a16="http://schemas.microsoft.com/office/drawing/2014/main" id="{53EA29E6-90CB-FE14-4491-F299BF282BA9}"/>
                </a:ext>
              </a:extLst>
            </p:cNvPr>
            <p:cNvSpPr/>
            <p:nvPr/>
          </p:nvSpPr>
          <p:spPr>
            <a:xfrm>
              <a:off x="21790549" y="2213262"/>
              <a:ext cx="183166" cy="188240"/>
            </a:xfrm>
            <a:custGeom>
              <a:avLst/>
              <a:gdLst>
                <a:gd name="connsiteX0" fmla="*/ 137755 w 183166"/>
                <a:gd name="connsiteY0" fmla="*/ 183927 h 188240"/>
                <a:gd name="connsiteX1" fmla="*/ 133316 w 183166"/>
                <a:gd name="connsiteY1" fmla="*/ 172258 h 188240"/>
                <a:gd name="connsiteX2" fmla="*/ 133316 w 183166"/>
                <a:gd name="connsiteY2" fmla="*/ 161222 h 188240"/>
                <a:gd name="connsiteX3" fmla="*/ 106424 w 183166"/>
                <a:gd name="connsiteY3" fmla="*/ 180122 h 188240"/>
                <a:gd name="connsiteX4" fmla="*/ 73951 w 183166"/>
                <a:gd name="connsiteY4" fmla="*/ 188240 h 188240"/>
                <a:gd name="connsiteX5" fmla="*/ 30951 w 183166"/>
                <a:gd name="connsiteY5" fmla="*/ 172004 h 188240"/>
                <a:gd name="connsiteX6" fmla="*/ 18266 w 183166"/>
                <a:gd name="connsiteY6" fmla="*/ 118221 h 188240"/>
                <a:gd name="connsiteX7" fmla="*/ 18266 w 183166"/>
                <a:gd name="connsiteY7" fmla="*/ 23720 h 188240"/>
                <a:gd name="connsiteX8" fmla="*/ 0 w 183166"/>
                <a:gd name="connsiteY8" fmla="*/ 18520 h 188240"/>
                <a:gd name="connsiteX9" fmla="*/ 0 w 183166"/>
                <a:gd name="connsiteY9" fmla="*/ 4186 h 188240"/>
                <a:gd name="connsiteX10" fmla="*/ 45665 w 183166"/>
                <a:gd name="connsiteY10" fmla="*/ 0 h 188240"/>
                <a:gd name="connsiteX11" fmla="*/ 46045 w 183166"/>
                <a:gd name="connsiteY11" fmla="*/ 0 h 188240"/>
                <a:gd name="connsiteX12" fmla="*/ 52261 w 183166"/>
                <a:gd name="connsiteY12" fmla="*/ 3932 h 188240"/>
                <a:gd name="connsiteX13" fmla="*/ 52261 w 183166"/>
                <a:gd name="connsiteY13" fmla="*/ 115684 h 188240"/>
                <a:gd name="connsiteX14" fmla="*/ 55051 w 183166"/>
                <a:gd name="connsiteY14" fmla="*/ 145239 h 188240"/>
                <a:gd name="connsiteX15" fmla="*/ 64819 w 183166"/>
                <a:gd name="connsiteY15" fmla="*/ 160841 h 188240"/>
                <a:gd name="connsiteX16" fmla="*/ 85241 w 183166"/>
                <a:gd name="connsiteY16" fmla="*/ 165915 h 188240"/>
                <a:gd name="connsiteX17" fmla="*/ 109722 w 183166"/>
                <a:gd name="connsiteY17" fmla="*/ 160334 h 188240"/>
                <a:gd name="connsiteX18" fmla="*/ 129637 w 183166"/>
                <a:gd name="connsiteY18" fmla="*/ 147269 h 188240"/>
                <a:gd name="connsiteX19" fmla="*/ 129637 w 183166"/>
                <a:gd name="connsiteY19" fmla="*/ 23720 h 188240"/>
                <a:gd name="connsiteX20" fmla="*/ 106171 w 183166"/>
                <a:gd name="connsiteY20" fmla="*/ 18520 h 188240"/>
                <a:gd name="connsiteX21" fmla="*/ 106171 w 183166"/>
                <a:gd name="connsiteY21" fmla="*/ 4186 h 188240"/>
                <a:gd name="connsiteX22" fmla="*/ 155767 w 183166"/>
                <a:gd name="connsiteY22" fmla="*/ 0 h 188240"/>
                <a:gd name="connsiteX23" fmla="*/ 156148 w 183166"/>
                <a:gd name="connsiteY23" fmla="*/ 0 h 188240"/>
                <a:gd name="connsiteX24" fmla="*/ 163632 w 183166"/>
                <a:gd name="connsiteY24" fmla="*/ 3932 h 188240"/>
                <a:gd name="connsiteX25" fmla="*/ 163632 w 183166"/>
                <a:gd name="connsiteY25" fmla="*/ 168198 h 188240"/>
                <a:gd name="connsiteX26" fmla="*/ 183166 w 183166"/>
                <a:gd name="connsiteY26" fmla="*/ 168198 h 188240"/>
                <a:gd name="connsiteX27" fmla="*/ 182786 w 183166"/>
                <a:gd name="connsiteY27" fmla="*/ 182913 h 188240"/>
                <a:gd name="connsiteX28" fmla="*/ 166930 w 183166"/>
                <a:gd name="connsiteY28" fmla="*/ 186464 h 188240"/>
                <a:gd name="connsiteX29" fmla="*/ 151455 w 183166"/>
                <a:gd name="connsiteY29" fmla="*/ 187733 h 188240"/>
                <a:gd name="connsiteX30" fmla="*/ 137755 w 183166"/>
                <a:gd name="connsiteY30" fmla="*/ 183927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166" h="188240">
                  <a:moveTo>
                    <a:pt x="137755" y="183927"/>
                  </a:moveTo>
                  <a:cubicBezTo>
                    <a:pt x="134838" y="181517"/>
                    <a:pt x="133316" y="177585"/>
                    <a:pt x="133316" y="172258"/>
                  </a:cubicBezTo>
                  <a:lnTo>
                    <a:pt x="133316" y="161222"/>
                  </a:lnTo>
                  <a:cubicBezTo>
                    <a:pt x="126085" y="168452"/>
                    <a:pt x="117206" y="174668"/>
                    <a:pt x="106424" y="180122"/>
                  </a:cubicBezTo>
                  <a:cubicBezTo>
                    <a:pt x="95642" y="185576"/>
                    <a:pt x="84860" y="188240"/>
                    <a:pt x="73951" y="188240"/>
                  </a:cubicBezTo>
                  <a:cubicBezTo>
                    <a:pt x="53783" y="188240"/>
                    <a:pt x="39449" y="182786"/>
                    <a:pt x="30951" y="172004"/>
                  </a:cubicBezTo>
                  <a:cubicBezTo>
                    <a:pt x="22452" y="161222"/>
                    <a:pt x="18266" y="143210"/>
                    <a:pt x="18266" y="118221"/>
                  </a:cubicBezTo>
                  <a:lnTo>
                    <a:pt x="18266" y="23720"/>
                  </a:lnTo>
                  <a:lnTo>
                    <a:pt x="0" y="18520"/>
                  </a:lnTo>
                  <a:lnTo>
                    <a:pt x="0" y="4186"/>
                  </a:lnTo>
                  <a:lnTo>
                    <a:pt x="45665" y="0"/>
                  </a:lnTo>
                  <a:lnTo>
                    <a:pt x="46045" y="0"/>
                  </a:lnTo>
                  <a:lnTo>
                    <a:pt x="52261" y="3932"/>
                  </a:lnTo>
                  <a:lnTo>
                    <a:pt x="52261" y="115684"/>
                  </a:lnTo>
                  <a:cubicBezTo>
                    <a:pt x="52261" y="128242"/>
                    <a:pt x="53149" y="138136"/>
                    <a:pt x="55051" y="145239"/>
                  </a:cubicBezTo>
                  <a:cubicBezTo>
                    <a:pt x="56954" y="152343"/>
                    <a:pt x="60125" y="157543"/>
                    <a:pt x="64819" y="160841"/>
                  </a:cubicBezTo>
                  <a:cubicBezTo>
                    <a:pt x="69512" y="164139"/>
                    <a:pt x="76235" y="165915"/>
                    <a:pt x="85241" y="165915"/>
                  </a:cubicBezTo>
                  <a:cubicBezTo>
                    <a:pt x="93866" y="165915"/>
                    <a:pt x="102111" y="164012"/>
                    <a:pt x="109722" y="160334"/>
                  </a:cubicBezTo>
                  <a:cubicBezTo>
                    <a:pt x="117333" y="156655"/>
                    <a:pt x="123929" y="152343"/>
                    <a:pt x="129637" y="147269"/>
                  </a:cubicBezTo>
                  <a:lnTo>
                    <a:pt x="129637" y="23720"/>
                  </a:lnTo>
                  <a:lnTo>
                    <a:pt x="106171" y="18520"/>
                  </a:lnTo>
                  <a:lnTo>
                    <a:pt x="106171" y="4186"/>
                  </a:lnTo>
                  <a:lnTo>
                    <a:pt x="155767" y="0"/>
                  </a:lnTo>
                  <a:lnTo>
                    <a:pt x="156148" y="0"/>
                  </a:lnTo>
                  <a:lnTo>
                    <a:pt x="163632" y="3932"/>
                  </a:lnTo>
                  <a:lnTo>
                    <a:pt x="163632" y="168198"/>
                  </a:lnTo>
                  <a:lnTo>
                    <a:pt x="183166" y="168198"/>
                  </a:lnTo>
                  <a:lnTo>
                    <a:pt x="182786" y="182913"/>
                  </a:lnTo>
                  <a:cubicBezTo>
                    <a:pt x="176697" y="184435"/>
                    <a:pt x="171496" y="185576"/>
                    <a:pt x="166930" y="186464"/>
                  </a:cubicBezTo>
                  <a:cubicBezTo>
                    <a:pt x="162490" y="187352"/>
                    <a:pt x="157290" y="187733"/>
                    <a:pt x="151455" y="187733"/>
                  </a:cubicBezTo>
                  <a:cubicBezTo>
                    <a:pt x="145239" y="187479"/>
                    <a:pt x="140673" y="186337"/>
                    <a:pt x="137755" y="183927"/>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68">
              <a:extLst>
                <a:ext uri="{FF2B5EF4-FFF2-40B4-BE49-F238E27FC236}">
                  <a16:creationId xmlns:a16="http://schemas.microsoft.com/office/drawing/2014/main" id="{FA9DE1F6-6D62-A366-44B7-D9B68D68A86C}"/>
                </a:ext>
              </a:extLst>
            </p:cNvPr>
            <p:cNvSpPr/>
            <p:nvPr/>
          </p:nvSpPr>
          <p:spPr>
            <a:xfrm>
              <a:off x="21995660" y="2212754"/>
              <a:ext cx="196738" cy="185195"/>
            </a:xfrm>
            <a:custGeom>
              <a:avLst/>
              <a:gdLst>
                <a:gd name="connsiteX0" fmla="*/ 23467 w 196738"/>
                <a:gd name="connsiteY0" fmla="*/ 29302 h 185195"/>
                <a:gd name="connsiteX1" fmla="*/ 0 w 196738"/>
                <a:gd name="connsiteY1" fmla="*/ 23467 h 185195"/>
                <a:gd name="connsiteX2" fmla="*/ 0 w 196738"/>
                <a:gd name="connsiteY2" fmla="*/ 5835 h 185195"/>
                <a:gd name="connsiteX3" fmla="*/ 46553 w 196738"/>
                <a:gd name="connsiteY3" fmla="*/ 0 h 185195"/>
                <a:gd name="connsiteX4" fmla="*/ 47567 w 196738"/>
                <a:gd name="connsiteY4" fmla="*/ 0 h 185195"/>
                <a:gd name="connsiteX5" fmla="*/ 54417 w 196738"/>
                <a:gd name="connsiteY5" fmla="*/ 5835 h 185195"/>
                <a:gd name="connsiteX6" fmla="*/ 54417 w 196738"/>
                <a:gd name="connsiteY6" fmla="*/ 19534 h 185195"/>
                <a:gd name="connsiteX7" fmla="*/ 54037 w 196738"/>
                <a:gd name="connsiteY7" fmla="*/ 27399 h 185195"/>
                <a:gd name="connsiteX8" fmla="*/ 84987 w 196738"/>
                <a:gd name="connsiteY8" fmla="*/ 8499 h 185195"/>
                <a:gd name="connsiteX9" fmla="*/ 121773 w 196738"/>
                <a:gd name="connsiteY9" fmla="*/ 0 h 185195"/>
                <a:gd name="connsiteX10" fmla="*/ 153484 w 196738"/>
                <a:gd name="connsiteY10" fmla="*/ 7865 h 185195"/>
                <a:gd name="connsiteX11" fmla="*/ 169340 w 196738"/>
                <a:gd name="connsiteY11" fmla="*/ 31838 h 185195"/>
                <a:gd name="connsiteX12" fmla="*/ 173907 w 196738"/>
                <a:gd name="connsiteY12" fmla="*/ 75347 h 185195"/>
                <a:gd name="connsiteX13" fmla="*/ 173907 w 196738"/>
                <a:gd name="connsiteY13" fmla="*/ 166549 h 185195"/>
                <a:gd name="connsiteX14" fmla="*/ 196739 w 196738"/>
                <a:gd name="connsiteY14" fmla="*/ 168833 h 185195"/>
                <a:gd name="connsiteX15" fmla="*/ 196739 w 196738"/>
                <a:gd name="connsiteY15" fmla="*/ 185196 h 185195"/>
                <a:gd name="connsiteX16" fmla="*/ 119489 w 196738"/>
                <a:gd name="connsiteY16" fmla="*/ 185196 h 185195"/>
                <a:gd name="connsiteX17" fmla="*/ 119489 w 196738"/>
                <a:gd name="connsiteY17" fmla="*/ 169213 h 185195"/>
                <a:gd name="connsiteX18" fmla="*/ 139658 w 196738"/>
                <a:gd name="connsiteY18" fmla="*/ 166549 h 185195"/>
                <a:gd name="connsiteX19" fmla="*/ 139658 w 196738"/>
                <a:gd name="connsiteY19" fmla="*/ 74966 h 185195"/>
                <a:gd name="connsiteX20" fmla="*/ 136994 w 196738"/>
                <a:gd name="connsiteY20" fmla="*/ 44777 h 185195"/>
                <a:gd name="connsiteX21" fmla="*/ 127227 w 196738"/>
                <a:gd name="connsiteY21" fmla="*/ 28414 h 185195"/>
                <a:gd name="connsiteX22" fmla="*/ 106424 w 196738"/>
                <a:gd name="connsiteY22" fmla="*/ 23086 h 185195"/>
                <a:gd name="connsiteX23" fmla="*/ 81309 w 196738"/>
                <a:gd name="connsiteY23" fmla="*/ 28921 h 185195"/>
                <a:gd name="connsiteX24" fmla="*/ 57461 w 196738"/>
                <a:gd name="connsiteY24" fmla="*/ 42620 h 185195"/>
                <a:gd name="connsiteX25" fmla="*/ 57461 w 196738"/>
                <a:gd name="connsiteY25" fmla="*/ 166169 h 185195"/>
                <a:gd name="connsiteX26" fmla="*/ 79660 w 196738"/>
                <a:gd name="connsiteY26" fmla="*/ 169086 h 185195"/>
                <a:gd name="connsiteX27" fmla="*/ 79660 w 196738"/>
                <a:gd name="connsiteY27" fmla="*/ 185069 h 185195"/>
                <a:gd name="connsiteX28" fmla="*/ 2791 w 196738"/>
                <a:gd name="connsiteY28" fmla="*/ 185069 h 185195"/>
                <a:gd name="connsiteX29" fmla="*/ 2791 w 196738"/>
                <a:gd name="connsiteY29" fmla="*/ 169086 h 185195"/>
                <a:gd name="connsiteX30" fmla="*/ 23340 w 196738"/>
                <a:gd name="connsiteY30" fmla="*/ 166169 h 185195"/>
                <a:gd name="connsiteX31" fmla="*/ 23340 w 196738"/>
                <a:gd name="connsiteY31" fmla="*/ 29302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38" h="185195">
                  <a:moveTo>
                    <a:pt x="23467" y="29302"/>
                  </a:moveTo>
                  <a:lnTo>
                    <a:pt x="0" y="23467"/>
                  </a:lnTo>
                  <a:lnTo>
                    <a:pt x="0" y="5835"/>
                  </a:lnTo>
                  <a:lnTo>
                    <a:pt x="46553" y="0"/>
                  </a:lnTo>
                  <a:lnTo>
                    <a:pt x="47567" y="0"/>
                  </a:lnTo>
                  <a:lnTo>
                    <a:pt x="54417" y="5835"/>
                  </a:lnTo>
                  <a:lnTo>
                    <a:pt x="54417" y="19534"/>
                  </a:lnTo>
                  <a:lnTo>
                    <a:pt x="54037" y="27399"/>
                  </a:lnTo>
                  <a:cubicBezTo>
                    <a:pt x="61901" y="20422"/>
                    <a:pt x="72176" y="14207"/>
                    <a:pt x="84987" y="8499"/>
                  </a:cubicBezTo>
                  <a:cubicBezTo>
                    <a:pt x="97799" y="2791"/>
                    <a:pt x="110103" y="0"/>
                    <a:pt x="121773" y="0"/>
                  </a:cubicBezTo>
                  <a:cubicBezTo>
                    <a:pt x="135472" y="0"/>
                    <a:pt x="146000" y="2664"/>
                    <a:pt x="153484" y="7865"/>
                  </a:cubicBezTo>
                  <a:cubicBezTo>
                    <a:pt x="160968" y="13065"/>
                    <a:pt x="166296" y="21056"/>
                    <a:pt x="169340" y="31838"/>
                  </a:cubicBezTo>
                  <a:cubicBezTo>
                    <a:pt x="172384" y="42620"/>
                    <a:pt x="173907" y="57081"/>
                    <a:pt x="173907" y="75347"/>
                  </a:cubicBezTo>
                  <a:lnTo>
                    <a:pt x="173907" y="166549"/>
                  </a:lnTo>
                  <a:lnTo>
                    <a:pt x="196739" y="168833"/>
                  </a:lnTo>
                  <a:lnTo>
                    <a:pt x="196739" y="185196"/>
                  </a:lnTo>
                  <a:lnTo>
                    <a:pt x="119489" y="185196"/>
                  </a:lnTo>
                  <a:lnTo>
                    <a:pt x="119489" y="169213"/>
                  </a:lnTo>
                  <a:lnTo>
                    <a:pt x="139658" y="166549"/>
                  </a:lnTo>
                  <a:lnTo>
                    <a:pt x="139658" y="74966"/>
                  </a:lnTo>
                  <a:cubicBezTo>
                    <a:pt x="139658" y="62155"/>
                    <a:pt x="138770" y="52134"/>
                    <a:pt x="136994" y="44777"/>
                  </a:cubicBezTo>
                  <a:cubicBezTo>
                    <a:pt x="135218" y="37547"/>
                    <a:pt x="132047" y="32092"/>
                    <a:pt x="127227" y="28414"/>
                  </a:cubicBezTo>
                  <a:cubicBezTo>
                    <a:pt x="122407" y="24862"/>
                    <a:pt x="115557" y="23086"/>
                    <a:pt x="106424" y="23086"/>
                  </a:cubicBezTo>
                  <a:cubicBezTo>
                    <a:pt x="98560" y="23086"/>
                    <a:pt x="90188" y="24989"/>
                    <a:pt x="81309" y="28921"/>
                  </a:cubicBezTo>
                  <a:cubicBezTo>
                    <a:pt x="72429" y="32853"/>
                    <a:pt x="64438" y="37420"/>
                    <a:pt x="57461" y="42620"/>
                  </a:cubicBezTo>
                  <a:lnTo>
                    <a:pt x="57461" y="166169"/>
                  </a:lnTo>
                  <a:lnTo>
                    <a:pt x="79660" y="169086"/>
                  </a:lnTo>
                  <a:lnTo>
                    <a:pt x="79660" y="185069"/>
                  </a:lnTo>
                  <a:lnTo>
                    <a:pt x="2791" y="185069"/>
                  </a:lnTo>
                  <a:lnTo>
                    <a:pt x="2791" y="169086"/>
                  </a:lnTo>
                  <a:lnTo>
                    <a:pt x="23340" y="166169"/>
                  </a:lnTo>
                  <a:lnTo>
                    <a:pt x="23340" y="29302"/>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69">
              <a:extLst>
                <a:ext uri="{FF2B5EF4-FFF2-40B4-BE49-F238E27FC236}">
                  <a16:creationId xmlns:a16="http://schemas.microsoft.com/office/drawing/2014/main" id="{9432F898-290E-9800-86D4-3397E3AC80B4}"/>
                </a:ext>
              </a:extLst>
            </p:cNvPr>
            <p:cNvSpPr/>
            <p:nvPr/>
          </p:nvSpPr>
          <p:spPr>
            <a:xfrm>
              <a:off x="22214977" y="2139437"/>
              <a:ext cx="86382" cy="258513"/>
            </a:xfrm>
            <a:custGeom>
              <a:avLst/>
              <a:gdLst>
                <a:gd name="connsiteX0" fmla="*/ 26384 w 86382"/>
                <a:gd name="connsiteY0" fmla="*/ 102619 h 258513"/>
                <a:gd name="connsiteX1" fmla="*/ 1649 w 86382"/>
                <a:gd name="connsiteY1" fmla="*/ 96784 h 258513"/>
                <a:gd name="connsiteX2" fmla="*/ 1649 w 86382"/>
                <a:gd name="connsiteY2" fmla="*/ 79533 h 258513"/>
                <a:gd name="connsiteX3" fmla="*/ 52134 w 86382"/>
                <a:gd name="connsiteY3" fmla="*/ 73317 h 258513"/>
                <a:gd name="connsiteX4" fmla="*/ 52768 w 86382"/>
                <a:gd name="connsiteY4" fmla="*/ 73317 h 258513"/>
                <a:gd name="connsiteX5" fmla="*/ 60252 w 86382"/>
                <a:gd name="connsiteY5" fmla="*/ 79152 h 258513"/>
                <a:gd name="connsiteX6" fmla="*/ 60252 w 86382"/>
                <a:gd name="connsiteY6" fmla="*/ 239867 h 258513"/>
                <a:gd name="connsiteX7" fmla="*/ 86382 w 86382"/>
                <a:gd name="connsiteY7" fmla="*/ 242530 h 258513"/>
                <a:gd name="connsiteX8" fmla="*/ 86382 w 86382"/>
                <a:gd name="connsiteY8" fmla="*/ 258513 h 258513"/>
                <a:gd name="connsiteX9" fmla="*/ 0 w 86382"/>
                <a:gd name="connsiteY9" fmla="*/ 258513 h 258513"/>
                <a:gd name="connsiteX10" fmla="*/ 0 w 86382"/>
                <a:gd name="connsiteY10" fmla="*/ 242530 h 258513"/>
                <a:gd name="connsiteX11" fmla="*/ 26384 w 86382"/>
                <a:gd name="connsiteY11" fmla="*/ 239613 h 258513"/>
                <a:gd name="connsiteX12" fmla="*/ 26384 w 86382"/>
                <a:gd name="connsiteY12" fmla="*/ 102619 h 258513"/>
                <a:gd name="connsiteX13" fmla="*/ 23847 w 86382"/>
                <a:gd name="connsiteY13" fmla="*/ 39069 h 258513"/>
                <a:gd name="connsiteX14" fmla="*/ 18646 w 86382"/>
                <a:gd name="connsiteY14" fmla="*/ 24101 h 258513"/>
                <a:gd name="connsiteX15" fmla="*/ 24989 w 86382"/>
                <a:gd name="connsiteY15" fmla="*/ 6850 h 258513"/>
                <a:gd name="connsiteX16" fmla="*/ 42493 w 86382"/>
                <a:gd name="connsiteY16" fmla="*/ 0 h 258513"/>
                <a:gd name="connsiteX17" fmla="*/ 58730 w 86382"/>
                <a:gd name="connsiteY17" fmla="*/ 5835 h 258513"/>
                <a:gd name="connsiteX18" fmla="*/ 63930 w 86382"/>
                <a:gd name="connsiteY18" fmla="*/ 20803 h 258513"/>
                <a:gd name="connsiteX19" fmla="*/ 57588 w 86382"/>
                <a:gd name="connsiteY19" fmla="*/ 38434 h 258513"/>
                <a:gd name="connsiteX20" fmla="*/ 39830 w 86382"/>
                <a:gd name="connsiteY20" fmla="*/ 44904 h 258513"/>
                <a:gd name="connsiteX21" fmla="*/ 39449 w 86382"/>
                <a:gd name="connsiteY21" fmla="*/ 44904 h 258513"/>
                <a:gd name="connsiteX22" fmla="*/ 23847 w 86382"/>
                <a:gd name="connsiteY22" fmla="*/ 39069 h 25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382" h="258513">
                  <a:moveTo>
                    <a:pt x="26384" y="102619"/>
                  </a:moveTo>
                  <a:lnTo>
                    <a:pt x="1649" y="96784"/>
                  </a:lnTo>
                  <a:lnTo>
                    <a:pt x="1649" y="79533"/>
                  </a:lnTo>
                  <a:lnTo>
                    <a:pt x="52134" y="73317"/>
                  </a:lnTo>
                  <a:lnTo>
                    <a:pt x="52768" y="73317"/>
                  </a:lnTo>
                  <a:lnTo>
                    <a:pt x="60252" y="79152"/>
                  </a:lnTo>
                  <a:lnTo>
                    <a:pt x="60252" y="239867"/>
                  </a:lnTo>
                  <a:lnTo>
                    <a:pt x="86382" y="242530"/>
                  </a:lnTo>
                  <a:lnTo>
                    <a:pt x="86382" y="258513"/>
                  </a:lnTo>
                  <a:lnTo>
                    <a:pt x="0" y="258513"/>
                  </a:lnTo>
                  <a:lnTo>
                    <a:pt x="0" y="242530"/>
                  </a:lnTo>
                  <a:lnTo>
                    <a:pt x="26384" y="239613"/>
                  </a:lnTo>
                  <a:lnTo>
                    <a:pt x="26384" y="102619"/>
                  </a:lnTo>
                  <a:close/>
                  <a:moveTo>
                    <a:pt x="23847" y="39069"/>
                  </a:moveTo>
                  <a:cubicBezTo>
                    <a:pt x="20422" y="35136"/>
                    <a:pt x="18646" y="30189"/>
                    <a:pt x="18646" y="24101"/>
                  </a:cubicBezTo>
                  <a:cubicBezTo>
                    <a:pt x="18646" y="17124"/>
                    <a:pt x="20803" y="11416"/>
                    <a:pt x="24989" y="6850"/>
                  </a:cubicBezTo>
                  <a:cubicBezTo>
                    <a:pt x="29175" y="2283"/>
                    <a:pt x="35010" y="0"/>
                    <a:pt x="42493" y="0"/>
                  </a:cubicBezTo>
                  <a:cubicBezTo>
                    <a:pt x="49851" y="0"/>
                    <a:pt x="55305" y="1903"/>
                    <a:pt x="58730" y="5835"/>
                  </a:cubicBezTo>
                  <a:cubicBezTo>
                    <a:pt x="62155" y="9767"/>
                    <a:pt x="63930" y="14714"/>
                    <a:pt x="63930" y="20803"/>
                  </a:cubicBezTo>
                  <a:cubicBezTo>
                    <a:pt x="63930" y="28160"/>
                    <a:pt x="61774" y="33995"/>
                    <a:pt x="57588" y="38434"/>
                  </a:cubicBezTo>
                  <a:cubicBezTo>
                    <a:pt x="53402" y="42874"/>
                    <a:pt x="47440" y="44904"/>
                    <a:pt x="39830" y="44904"/>
                  </a:cubicBezTo>
                  <a:lnTo>
                    <a:pt x="39449" y="44904"/>
                  </a:lnTo>
                  <a:cubicBezTo>
                    <a:pt x="32473" y="44904"/>
                    <a:pt x="27272" y="43001"/>
                    <a:pt x="23847" y="39069"/>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070">
              <a:extLst>
                <a:ext uri="{FF2B5EF4-FFF2-40B4-BE49-F238E27FC236}">
                  <a16:creationId xmlns:a16="http://schemas.microsoft.com/office/drawing/2014/main" id="{DC85C833-7C66-07CA-E1C7-E0A18C451BE5}"/>
                </a:ext>
              </a:extLst>
            </p:cNvPr>
            <p:cNvSpPr/>
            <p:nvPr/>
          </p:nvSpPr>
          <p:spPr>
            <a:xfrm>
              <a:off x="22319879" y="2170007"/>
              <a:ext cx="117332" cy="231367"/>
            </a:xfrm>
            <a:custGeom>
              <a:avLst/>
              <a:gdLst>
                <a:gd name="connsiteX0" fmla="*/ 32600 w 117332"/>
                <a:gd name="connsiteY0" fmla="*/ 222616 h 231367"/>
                <a:gd name="connsiteX1" fmla="*/ 23467 w 117332"/>
                <a:gd name="connsiteY1" fmla="*/ 193568 h 231367"/>
                <a:gd name="connsiteX2" fmla="*/ 23467 w 117332"/>
                <a:gd name="connsiteY2" fmla="*/ 68370 h 231367"/>
                <a:gd name="connsiteX3" fmla="*/ 0 w 117332"/>
                <a:gd name="connsiteY3" fmla="*/ 68370 h 231367"/>
                <a:gd name="connsiteX4" fmla="*/ 0 w 117332"/>
                <a:gd name="connsiteY4" fmla="*/ 53656 h 231367"/>
                <a:gd name="connsiteX5" fmla="*/ 9133 w 117332"/>
                <a:gd name="connsiteY5" fmla="*/ 51373 h 231367"/>
                <a:gd name="connsiteX6" fmla="*/ 19281 w 117332"/>
                <a:gd name="connsiteY6" fmla="*/ 47821 h 231367"/>
                <a:gd name="connsiteX7" fmla="*/ 27399 w 117332"/>
                <a:gd name="connsiteY7" fmla="*/ 36151 h 231367"/>
                <a:gd name="connsiteX8" fmla="*/ 33614 w 117332"/>
                <a:gd name="connsiteY8" fmla="*/ 16236 h 231367"/>
                <a:gd name="connsiteX9" fmla="*/ 37800 w 117332"/>
                <a:gd name="connsiteY9" fmla="*/ 0 h 231367"/>
                <a:gd name="connsiteX10" fmla="*/ 57081 w 117332"/>
                <a:gd name="connsiteY10" fmla="*/ 0 h 231367"/>
                <a:gd name="connsiteX11" fmla="*/ 57715 w 117332"/>
                <a:gd name="connsiteY11" fmla="*/ 46933 h 231367"/>
                <a:gd name="connsiteX12" fmla="*/ 112132 w 117332"/>
                <a:gd name="connsiteY12" fmla="*/ 46933 h 231367"/>
                <a:gd name="connsiteX13" fmla="*/ 112132 w 117332"/>
                <a:gd name="connsiteY13" fmla="*/ 68497 h 231367"/>
                <a:gd name="connsiteX14" fmla="*/ 57715 w 117332"/>
                <a:gd name="connsiteY14" fmla="*/ 68497 h 231367"/>
                <a:gd name="connsiteX15" fmla="*/ 57715 w 117332"/>
                <a:gd name="connsiteY15" fmla="*/ 168579 h 231367"/>
                <a:gd name="connsiteX16" fmla="*/ 58857 w 117332"/>
                <a:gd name="connsiteY16" fmla="*/ 194709 h 231367"/>
                <a:gd name="connsiteX17" fmla="*/ 63804 w 117332"/>
                <a:gd name="connsiteY17" fmla="*/ 204476 h 231367"/>
                <a:gd name="connsiteX18" fmla="*/ 76615 w 117332"/>
                <a:gd name="connsiteY18" fmla="*/ 206760 h 231367"/>
                <a:gd name="connsiteX19" fmla="*/ 96023 w 117332"/>
                <a:gd name="connsiteY19" fmla="*/ 204476 h 231367"/>
                <a:gd name="connsiteX20" fmla="*/ 112513 w 117332"/>
                <a:gd name="connsiteY20" fmla="*/ 199656 h 231367"/>
                <a:gd name="connsiteX21" fmla="*/ 117333 w 117332"/>
                <a:gd name="connsiteY21" fmla="*/ 214370 h 231367"/>
                <a:gd name="connsiteX22" fmla="*/ 92091 w 117332"/>
                <a:gd name="connsiteY22" fmla="*/ 225787 h 231367"/>
                <a:gd name="connsiteX23" fmla="*/ 60379 w 117332"/>
                <a:gd name="connsiteY23" fmla="*/ 231368 h 231367"/>
                <a:gd name="connsiteX24" fmla="*/ 32600 w 117332"/>
                <a:gd name="connsiteY24" fmla="*/ 222616 h 23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332" h="231367">
                  <a:moveTo>
                    <a:pt x="32600" y="222616"/>
                  </a:moveTo>
                  <a:cubicBezTo>
                    <a:pt x="26511" y="216907"/>
                    <a:pt x="23467" y="207267"/>
                    <a:pt x="23467" y="193568"/>
                  </a:cubicBezTo>
                  <a:lnTo>
                    <a:pt x="23467" y="68370"/>
                  </a:lnTo>
                  <a:lnTo>
                    <a:pt x="0" y="68370"/>
                  </a:lnTo>
                  <a:lnTo>
                    <a:pt x="0" y="53656"/>
                  </a:lnTo>
                  <a:cubicBezTo>
                    <a:pt x="1142" y="53402"/>
                    <a:pt x="4186" y="52641"/>
                    <a:pt x="9133" y="51373"/>
                  </a:cubicBezTo>
                  <a:cubicBezTo>
                    <a:pt x="14080" y="50104"/>
                    <a:pt x="17505" y="48836"/>
                    <a:pt x="19281" y="47821"/>
                  </a:cubicBezTo>
                  <a:cubicBezTo>
                    <a:pt x="22706" y="45918"/>
                    <a:pt x="25496" y="41986"/>
                    <a:pt x="27399" y="36151"/>
                  </a:cubicBezTo>
                  <a:cubicBezTo>
                    <a:pt x="29175" y="31965"/>
                    <a:pt x="31204" y="25369"/>
                    <a:pt x="33614" y="16236"/>
                  </a:cubicBezTo>
                  <a:cubicBezTo>
                    <a:pt x="36025" y="7103"/>
                    <a:pt x="37420" y="1649"/>
                    <a:pt x="37800" y="0"/>
                  </a:cubicBezTo>
                  <a:lnTo>
                    <a:pt x="57081" y="0"/>
                  </a:lnTo>
                  <a:lnTo>
                    <a:pt x="57715" y="46933"/>
                  </a:lnTo>
                  <a:lnTo>
                    <a:pt x="112132" y="46933"/>
                  </a:lnTo>
                  <a:lnTo>
                    <a:pt x="112132" y="68497"/>
                  </a:lnTo>
                  <a:lnTo>
                    <a:pt x="57715" y="68497"/>
                  </a:lnTo>
                  <a:lnTo>
                    <a:pt x="57715" y="168579"/>
                  </a:lnTo>
                  <a:cubicBezTo>
                    <a:pt x="57715" y="181010"/>
                    <a:pt x="58096" y="189635"/>
                    <a:pt x="58857" y="194709"/>
                  </a:cubicBezTo>
                  <a:cubicBezTo>
                    <a:pt x="59618" y="199656"/>
                    <a:pt x="61267" y="202954"/>
                    <a:pt x="63804" y="204476"/>
                  </a:cubicBezTo>
                  <a:cubicBezTo>
                    <a:pt x="66341" y="205999"/>
                    <a:pt x="70654" y="206760"/>
                    <a:pt x="76615" y="206760"/>
                  </a:cubicBezTo>
                  <a:cubicBezTo>
                    <a:pt x="82450" y="206760"/>
                    <a:pt x="88919" y="205999"/>
                    <a:pt x="96023" y="204476"/>
                  </a:cubicBezTo>
                  <a:cubicBezTo>
                    <a:pt x="103126" y="202954"/>
                    <a:pt x="108581" y="201305"/>
                    <a:pt x="112513" y="199656"/>
                  </a:cubicBezTo>
                  <a:lnTo>
                    <a:pt x="117333" y="214370"/>
                  </a:lnTo>
                  <a:cubicBezTo>
                    <a:pt x="112132" y="218303"/>
                    <a:pt x="103634" y="222108"/>
                    <a:pt x="92091" y="225787"/>
                  </a:cubicBezTo>
                  <a:cubicBezTo>
                    <a:pt x="80548" y="229465"/>
                    <a:pt x="69892" y="231368"/>
                    <a:pt x="60379" y="231368"/>
                  </a:cubicBezTo>
                  <a:cubicBezTo>
                    <a:pt x="47948" y="231114"/>
                    <a:pt x="38688" y="228324"/>
                    <a:pt x="32600" y="222616"/>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071">
              <a:extLst>
                <a:ext uri="{FF2B5EF4-FFF2-40B4-BE49-F238E27FC236}">
                  <a16:creationId xmlns:a16="http://schemas.microsoft.com/office/drawing/2014/main" id="{C270ACC2-E7CD-8863-EF76-4BE6A8D72716}"/>
                </a:ext>
              </a:extLst>
            </p:cNvPr>
            <p:cNvSpPr/>
            <p:nvPr/>
          </p:nvSpPr>
          <p:spPr>
            <a:xfrm>
              <a:off x="22457000" y="2212881"/>
              <a:ext cx="160079" cy="188493"/>
            </a:xfrm>
            <a:custGeom>
              <a:avLst/>
              <a:gdLst>
                <a:gd name="connsiteX0" fmla="*/ 30824 w 160079"/>
                <a:gd name="connsiteY0" fmla="*/ 90949 h 188493"/>
                <a:gd name="connsiteX1" fmla="*/ 108454 w 160079"/>
                <a:gd name="connsiteY1" fmla="*/ 75474 h 188493"/>
                <a:gd name="connsiteX2" fmla="*/ 108454 w 160079"/>
                <a:gd name="connsiteY2" fmla="*/ 66341 h 188493"/>
                <a:gd name="connsiteX3" fmla="*/ 105156 w 160079"/>
                <a:gd name="connsiteY3" fmla="*/ 42240 h 188493"/>
                <a:gd name="connsiteX4" fmla="*/ 93866 w 160079"/>
                <a:gd name="connsiteY4" fmla="*/ 29302 h 188493"/>
                <a:gd name="connsiteX5" fmla="*/ 71161 w 160079"/>
                <a:gd name="connsiteY5" fmla="*/ 25242 h 188493"/>
                <a:gd name="connsiteX6" fmla="*/ 41352 w 160079"/>
                <a:gd name="connsiteY6" fmla="*/ 29936 h 188493"/>
                <a:gd name="connsiteX7" fmla="*/ 15095 w 160079"/>
                <a:gd name="connsiteY7" fmla="*/ 41479 h 188493"/>
                <a:gd name="connsiteX8" fmla="*/ 6976 w 160079"/>
                <a:gd name="connsiteY8" fmla="*/ 24481 h 188493"/>
                <a:gd name="connsiteX9" fmla="*/ 22579 w 160079"/>
                <a:gd name="connsiteY9" fmla="*/ 14968 h 188493"/>
                <a:gd name="connsiteX10" fmla="*/ 48963 w 160079"/>
                <a:gd name="connsiteY10" fmla="*/ 4566 h 188493"/>
                <a:gd name="connsiteX11" fmla="*/ 78898 w 160079"/>
                <a:gd name="connsiteY11" fmla="*/ 0 h 188493"/>
                <a:gd name="connsiteX12" fmla="*/ 115557 w 160079"/>
                <a:gd name="connsiteY12" fmla="*/ 6342 h 188493"/>
                <a:gd name="connsiteX13" fmla="*/ 134965 w 160079"/>
                <a:gd name="connsiteY13" fmla="*/ 26765 h 188493"/>
                <a:gd name="connsiteX14" fmla="*/ 140799 w 160079"/>
                <a:gd name="connsiteY14" fmla="*/ 64311 h 188493"/>
                <a:gd name="connsiteX15" fmla="*/ 140799 w 160079"/>
                <a:gd name="connsiteY15" fmla="*/ 168959 h 188493"/>
                <a:gd name="connsiteX16" fmla="*/ 160080 w 160079"/>
                <a:gd name="connsiteY16" fmla="*/ 168959 h 188493"/>
                <a:gd name="connsiteX17" fmla="*/ 160080 w 160079"/>
                <a:gd name="connsiteY17" fmla="*/ 183293 h 188493"/>
                <a:gd name="connsiteX18" fmla="*/ 143590 w 160079"/>
                <a:gd name="connsiteY18" fmla="*/ 186591 h 188493"/>
                <a:gd name="connsiteX19" fmla="*/ 126212 w 160079"/>
                <a:gd name="connsiteY19" fmla="*/ 188240 h 188493"/>
                <a:gd name="connsiteX20" fmla="*/ 113781 w 160079"/>
                <a:gd name="connsiteY20" fmla="*/ 185449 h 188493"/>
                <a:gd name="connsiteX21" fmla="*/ 110483 w 160079"/>
                <a:gd name="connsiteY21" fmla="*/ 173272 h 188493"/>
                <a:gd name="connsiteX22" fmla="*/ 110483 w 160079"/>
                <a:gd name="connsiteY22" fmla="*/ 162490 h 188493"/>
                <a:gd name="connsiteX23" fmla="*/ 86509 w 160079"/>
                <a:gd name="connsiteY23" fmla="*/ 180376 h 188493"/>
                <a:gd name="connsiteX24" fmla="*/ 54417 w 160079"/>
                <a:gd name="connsiteY24" fmla="*/ 188494 h 188493"/>
                <a:gd name="connsiteX25" fmla="*/ 15475 w 160079"/>
                <a:gd name="connsiteY25" fmla="*/ 174921 h 188493"/>
                <a:gd name="connsiteX26" fmla="*/ 0 w 160079"/>
                <a:gd name="connsiteY26" fmla="*/ 135979 h 188493"/>
                <a:gd name="connsiteX27" fmla="*/ 30824 w 160079"/>
                <a:gd name="connsiteY27" fmla="*/ 90949 h 188493"/>
                <a:gd name="connsiteX28" fmla="*/ 88158 w 160079"/>
                <a:gd name="connsiteY28" fmla="*/ 161222 h 188493"/>
                <a:gd name="connsiteX29" fmla="*/ 108327 w 160079"/>
                <a:gd name="connsiteY29" fmla="*/ 148791 h 188493"/>
                <a:gd name="connsiteX30" fmla="*/ 108327 w 160079"/>
                <a:gd name="connsiteY30" fmla="*/ 92725 h 188493"/>
                <a:gd name="connsiteX31" fmla="*/ 54671 w 160079"/>
                <a:gd name="connsiteY31" fmla="*/ 103634 h 188493"/>
                <a:gd name="connsiteX32" fmla="*/ 36532 w 160079"/>
                <a:gd name="connsiteY32" fmla="*/ 132174 h 188493"/>
                <a:gd name="connsiteX33" fmla="*/ 45157 w 160079"/>
                <a:gd name="connsiteY33" fmla="*/ 158051 h 188493"/>
                <a:gd name="connsiteX34" fmla="*/ 68497 w 160079"/>
                <a:gd name="connsiteY34" fmla="*/ 166422 h 188493"/>
                <a:gd name="connsiteX35" fmla="*/ 88158 w 160079"/>
                <a:gd name="connsiteY35" fmla="*/ 161222 h 18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079" h="188493">
                  <a:moveTo>
                    <a:pt x="30824" y="90949"/>
                  </a:moveTo>
                  <a:cubicBezTo>
                    <a:pt x="51246" y="81309"/>
                    <a:pt x="77123" y="76108"/>
                    <a:pt x="108454" y="75474"/>
                  </a:cubicBezTo>
                  <a:lnTo>
                    <a:pt x="108454" y="66341"/>
                  </a:lnTo>
                  <a:cubicBezTo>
                    <a:pt x="108454" y="56066"/>
                    <a:pt x="107312" y="48075"/>
                    <a:pt x="105156" y="42240"/>
                  </a:cubicBezTo>
                  <a:cubicBezTo>
                    <a:pt x="102999" y="36405"/>
                    <a:pt x="99194" y="32092"/>
                    <a:pt x="93866" y="29302"/>
                  </a:cubicBezTo>
                  <a:cubicBezTo>
                    <a:pt x="88539" y="26638"/>
                    <a:pt x="80928" y="25242"/>
                    <a:pt x="71161" y="25242"/>
                  </a:cubicBezTo>
                  <a:cubicBezTo>
                    <a:pt x="60125" y="25242"/>
                    <a:pt x="50104" y="26765"/>
                    <a:pt x="41352" y="29936"/>
                  </a:cubicBezTo>
                  <a:cubicBezTo>
                    <a:pt x="32599" y="33107"/>
                    <a:pt x="23847" y="36912"/>
                    <a:pt x="15095" y="41479"/>
                  </a:cubicBezTo>
                  <a:lnTo>
                    <a:pt x="6976" y="24481"/>
                  </a:lnTo>
                  <a:cubicBezTo>
                    <a:pt x="9767" y="22071"/>
                    <a:pt x="14968" y="18900"/>
                    <a:pt x="22579" y="14968"/>
                  </a:cubicBezTo>
                  <a:cubicBezTo>
                    <a:pt x="30189" y="11036"/>
                    <a:pt x="38942" y="7611"/>
                    <a:pt x="48963" y="4566"/>
                  </a:cubicBezTo>
                  <a:cubicBezTo>
                    <a:pt x="58984" y="1522"/>
                    <a:pt x="69004" y="0"/>
                    <a:pt x="78898" y="0"/>
                  </a:cubicBezTo>
                  <a:cubicBezTo>
                    <a:pt x="94374" y="0"/>
                    <a:pt x="106551" y="2156"/>
                    <a:pt x="115557" y="6342"/>
                  </a:cubicBezTo>
                  <a:cubicBezTo>
                    <a:pt x="124563" y="10528"/>
                    <a:pt x="131032" y="17378"/>
                    <a:pt x="134965" y="26765"/>
                  </a:cubicBezTo>
                  <a:cubicBezTo>
                    <a:pt x="138897" y="36151"/>
                    <a:pt x="140799" y="48582"/>
                    <a:pt x="140799" y="64311"/>
                  </a:cubicBezTo>
                  <a:lnTo>
                    <a:pt x="140799" y="168959"/>
                  </a:lnTo>
                  <a:lnTo>
                    <a:pt x="160080" y="168959"/>
                  </a:lnTo>
                  <a:lnTo>
                    <a:pt x="160080" y="183293"/>
                  </a:lnTo>
                  <a:cubicBezTo>
                    <a:pt x="155767" y="184435"/>
                    <a:pt x="150186" y="185449"/>
                    <a:pt x="143590" y="186591"/>
                  </a:cubicBezTo>
                  <a:cubicBezTo>
                    <a:pt x="136994" y="187733"/>
                    <a:pt x="131159" y="188240"/>
                    <a:pt x="126212" y="188240"/>
                  </a:cubicBezTo>
                  <a:cubicBezTo>
                    <a:pt x="120123" y="188240"/>
                    <a:pt x="115938" y="187352"/>
                    <a:pt x="113781" y="185449"/>
                  </a:cubicBezTo>
                  <a:cubicBezTo>
                    <a:pt x="111625" y="183547"/>
                    <a:pt x="110483" y="179488"/>
                    <a:pt x="110483" y="173272"/>
                  </a:cubicBezTo>
                  <a:lnTo>
                    <a:pt x="110483" y="162490"/>
                  </a:lnTo>
                  <a:cubicBezTo>
                    <a:pt x="104014" y="168959"/>
                    <a:pt x="96023" y="175048"/>
                    <a:pt x="86509" y="180376"/>
                  </a:cubicBezTo>
                  <a:cubicBezTo>
                    <a:pt x="76996" y="185830"/>
                    <a:pt x="66341" y="188494"/>
                    <a:pt x="54417" y="188494"/>
                  </a:cubicBezTo>
                  <a:cubicBezTo>
                    <a:pt x="38815" y="188494"/>
                    <a:pt x="25750" y="183927"/>
                    <a:pt x="15475" y="174921"/>
                  </a:cubicBezTo>
                  <a:cubicBezTo>
                    <a:pt x="5201" y="165915"/>
                    <a:pt x="0" y="152977"/>
                    <a:pt x="0" y="135979"/>
                  </a:cubicBezTo>
                  <a:cubicBezTo>
                    <a:pt x="127" y="115684"/>
                    <a:pt x="10401" y="100589"/>
                    <a:pt x="30824" y="90949"/>
                  </a:cubicBezTo>
                  <a:close/>
                  <a:moveTo>
                    <a:pt x="88158" y="161222"/>
                  </a:moveTo>
                  <a:cubicBezTo>
                    <a:pt x="95515" y="157797"/>
                    <a:pt x="102238" y="153611"/>
                    <a:pt x="108327" y="148791"/>
                  </a:cubicBezTo>
                  <a:lnTo>
                    <a:pt x="108327" y="92725"/>
                  </a:lnTo>
                  <a:cubicBezTo>
                    <a:pt x="84607" y="92725"/>
                    <a:pt x="66721" y="96403"/>
                    <a:pt x="54671" y="103634"/>
                  </a:cubicBezTo>
                  <a:cubicBezTo>
                    <a:pt x="42620" y="110864"/>
                    <a:pt x="36532" y="120377"/>
                    <a:pt x="36532" y="132174"/>
                  </a:cubicBezTo>
                  <a:cubicBezTo>
                    <a:pt x="36532" y="143971"/>
                    <a:pt x="39449" y="152596"/>
                    <a:pt x="45157" y="158051"/>
                  </a:cubicBezTo>
                  <a:cubicBezTo>
                    <a:pt x="50865" y="163505"/>
                    <a:pt x="58730" y="166422"/>
                    <a:pt x="68497" y="166422"/>
                  </a:cubicBezTo>
                  <a:cubicBezTo>
                    <a:pt x="74205" y="166422"/>
                    <a:pt x="80801" y="164647"/>
                    <a:pt x="88158" y="161222"/>
                  </a:cubicBez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072">
              <a:extLst>
                <a:ext uri="{FF2B5EF4-FFF2-40B4-BE49-F238E27FC236}">
                  <a16:creationId xmlns:a16="http://schemas.microsoft.com/office/drawing/2014/main" id="{89CFB6BB-05D3-B774-41B4-B4A03761C388}"/>
                </a:ext>
              </a:extLst>
            </p:cNvPr>
            <p:cNvSpPr/>
            <p:nvPr/>
          </p:nvSpPr>
          <p:spPr>
            <a:xfrm>
              <a:off x="22640674" y="2211993"/>
              <a:ext cx="127226" cy="185829"/>
            </a:xfrm>
            <a:custGeom>
              <a:avLst/>
              <a:gdLst>
                <a:gd name="connsiteX0" fmla="*/ 0 w 127226"/>
                <a:gd name="connsiteY0" fmla="*/ 169847 h 185829"/>
                <a:gd name="connsiteX1" fmla="*/ 24481 w 127226"/>
                <a:gd name="connsiteY1" fmla="*/ 167945 h 185829"/>
                <a:gd name="connsiteX2" fmla="*/ 24481 w 127226"/>
                <a:gd name="connsiteY2" fmla="*/ 30063 h 185829"/>
                <a:gd name="connsiteX3" fmla="*/ 1015 w 127226"/>
                <a:gd name="connsiteY3" fmla="*/ 24228 h 185829"/>
                <a:gd name="connsiteX4" fmla="*/ 1015 w 127226"/>
                <a:gd name="connsiteY4" fmla="*/ 6596 h 185829"/>
                <a:gd name="connsiteX5" fmla="*/ 46045 w 127226"/>
                <a:gd name="connsiteY5" fmla="*/ 761 h 185829"/>
                <a:gd name="connsiteX6" fmla="*/ 46679 w 127226"/>
                <a:gd name="connsiteY6" fmla="*/ 761 h 185829"/>
                <a:gd name="connsiteX7" fmla="*/ 53910 w 127226"/>
                <a:gd name="connsiteY7" fmla="*/ 6596 h 185829"/>
                <a:gd name="connsiteX8" fmla="*/ 53910 w 127226"/>
                <a:gd name="connsiteY8" fmla="*/ 12431 h 185829"/>
                <a:gd name="connsiteX9" fmla="*/ 52895 w 127226"/>
                <a:gd name="connsiteY9" fmla="*/ 37800 h 185829"/>
                <a:gd name="connsiteX10" fmla="*/ 53910 w 127226"/>
                <a:gd name="connsiteY10" fmla="*/ 37800 h 185829"/>
                <a:gd name="connsiteX11" fmla="*/ 65580 w 127226"/>
                <a:gd name="connsiteY11" fmla="*/ 23467 h 185829"/>
                <a:gd name="connsiteX12" fmla="*/ 87397 w 127226"/>
                <a:gd name="connsiteY12" fmla="*/ 7357 h 185829"/>
                <a:gd name="connsiteX13" fmla="*/ 116445 w 127226"/>
                <a:gd name="connsiteY13" fmla="*/ 0 h 185829"/>
                <a:gd name="connsiteX14" fmla="*/ 127227 w 127226"/>
                <a:gd name="connsiteY14" fmla="*/ 1649 h 185829"/>
                <a:gd name="connsiteX15" fmla="*/ 127227 w 127226"/>
                <a:gd name="connsiteY15" fmla="*/ 38181 h 185829"/>
                <a:gd name="connsiteX16" fmla="*/ 119870 w 127226"/>
                <a:gd name="connsiteY16" fmla="*/ 35136 h 185829"/>
                <a:gd name="connsiteX17" fmla="*/ 108580 w 127226"/>
                <a:gd name="connsiteY17" fmla="*/ 33614 h 185829"/>
                <a:gd name="connsiteX18" fmla="*/ 58349 w 127226"/>
                <a:gd name="connsiteY18" fmla="*/ 50231 h 185829"/>
                <a:gd name="connsiteX19" fmla="*/ 58349 w 127226"/>
                <a:gd name="connsiteY19" fmla="*/ 167564 h 185829"/>
                <a:gd name="connsiteX20" fmla="*/ 99701 w 127226"/>
                <a:gd name="connsiteY20" fmla="*/ 170228 h 185829"/>
                <a:gd name="connsiteX21" fmla="*/ 99701 w 127226"/>
                <a:gd name="connsiteY21" fmla="*/ 185830 h 185829"/>
                <a:gd name="connsiteX22" fmla="*/ 0 w 127226"/>
                <a:gd name="connsiteY22" fmla="*/ 185830 h 185829"/>
                <a:gd name="connsiteX23" fmla="*/ 0 w 127226"/>
                <a:gd name="connsiteY23" fmla="*/ 169847 h 18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226" h="185829">
                  <a:moveTo>
                    <a:pt x="0" y="169847"/>
                  </a:moveTo>
                  <a:lnTo>
                    <a:pt x="24481" y="167945"/>
                  </a:lnTo>
                  <a:lnTo>
                    <a:pt x="24481" y="30063"/>
                  </a:lnTo>
                  <a:lnTo>
                    <a:pt x="1015" y="24228"/>
                  </a:lnTo>
                  <a:lnTo>
                    <a:pt x="1015" y="6596"/>
                  </a:lnTo>
                  <a:lnTo>
                    <a:pt x="46045" y="761"/>
                  </a:lnTo>
                  <a:lnTo>
                    <a:pt x="46679" y="761"/>
                  </a:lnTo>
                  <a:lnTo>
                    <a:pt x="53910" y="6596"/>
                  </a:lnTo>
                  <a:lnTo>
                    <a:pt x="53910" y="12431"/>
                  </a:lnTo>
                  <a:lnTo>
                    <a:pt x="52895" y="37800"/>
                  </a:lnTo>
                  <a:lnTo>
                    <a:pt x="53910" y="37800"/>
                  </a:lnTo>
                  <a:cubicBezTo>
                    <a:pt x="56066" y="34122"/>
                    <a:pt x="59998" y="29302"/>
                    <a:pt x="65580" y="23467"/>
                  </a:cubicBezTo>
                  <a:cubicBezTo>
                    <a:pt x="71161" y="17632"/>
                    <a:pt x="78518" y="12177"/>
                    <a:pt x="87397" y="7357"/>
                  </a:cubicBezTo>
                  <a:cubicBezTo>
                    <a:pt x="96276" y="2410"/>
                    <a:pt x="105917" y="0"/>
                    <a:pt x="116445" y="0"/>
                  </a:cubicBezTo>
                  <a:cubicBezTo>
                    <a:pt x="120758" y="0"/>
                    <a:pt x="124309" y="507"/>
                    <a:pt x="127227" y="1649"/>
                  </a:cubicBezTo>
                  <a:lnTo>
                    <a:pt x="127227" y="38181"/>
                  </a:lnTo>
                  <a:cubicBezTo>
                    <a:pt x="125705" y="37039"/>
                    <a:pt x="123295" y="36024"/>
                    <a:pt x="119870" y="35136"/>
                  </a:cubicBezTo>
                  <a:cubicBezTo>
                    <a:pt x="116445" y="34249"/>
                    <a:pt x="112766" y="33614"/>
                    <a:pt x="108580" y="33614"/>
                  </a:cubicBezTo>
                  <a:cubicBezTo>
                    <a:pt x="90568" y="33614"/>
                    <a:pt x="73825" y="39196"/>
                    <a:pt x="58349" y="50231"/>
                  </a:cubicBezTo>
                  <a:lnTo>
                    <a:pt x="58349" y="167564"/>
                  </a:lnTo>
                  <a:lnTo>
                    <a:pt x="99701" y="170228"/>
                  </a:lnTo>
                  <a:lnTo>
                    <a:pt x="99701" y="185830"/>
                  </a:lnTo>
                  <a:lnTo>
                    <a:pt x="0" y="185830"/>
                  </a:lnTo>
                  <a:lnTo>
                    <a:pt x="0" y="169847"/>
                  </a:lnTo>
                  <a:close/>
                </a:path>
              </a:pathLst>
            </a:custGeom>
            <a:solidFill>
              <a:srgbClr val="FFFFFF"/>
            </a:solidFill>
            <a:ln w="12660"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09" name="Graphic 15">
            <a:extLst>
              <a:ext uri="{FF2B5EF4-FFF2-40B4-BE49-F238E27FC236}">
                <a16:creationId xmlns:a16="http://schemas.microsoft.com/office/drawing/2014/main" id="{D62B11A5-BCFD-8851-1940-09E57DFD5CF8}"/>
              </a:ext>
            </a:extLst>
          </p:cNvPr>
          <p:cNvGrpSpPr>
            <a:grpSpLocks/>
          </p:cNvGrpSpPr>
          <p:nvPr userDrawn="1"/>
        </p:nvGrpSpPr>
        <p:grpSpPr bwMode="auto">
          <a:xfrm>
            <a:off x="4800600" y="8320088"/>
            <a:ext cx="2306638" cy="3397250"/>
            <a:chOff x="4624160" y="4815543"/>
            <a:chExt cx="2307145" cy="3397472"/>
          </a:xfrm>
        </p:grpSpPr>
        <p:sp>
          <p:nvSpPr>
            <p:cNvPr id="110" name="Freeform: Shape 114">
              <a:extLst>
                <a:ext uri="{FF2B5EF4-FFF2-40B4-BE49-F238E27FC236}">
                  <a16:creationId xmlns:a16="http://schemas.microsoft.com/office/drawing/2014/main" id="{7AF2AF7E-EAD6-80EE-E62E-1A1AEA243D35}"/>
                </a:ext>
              </a:extLst>
            </p:cNvPr>
            <p:cNvSpPr>
              <a:spLocks/>
            </p:cNvSpPr>
            <p:nvPr/>
          </p:nvSpPr>
          <p:spPr bwMode="auto">
            <a:xfrm>
              <a:off x="4624160" y="4815638"/>
              <a:ext cx="1153287" cy="3397377"/>
            </a:xfrm>
            <a:custGeom>
              <a:avLst/>
              <a:gdLst>
                <a:gd name="T0" fmla="*/ 571786 w 1153287"/>
                <a:gd name="T1" fmla="*/ 2893124 h 3397377"/>
                <a:gd name="T2" fmla="*/ 1153287 w 1153287"/>
                <a:gd name="T3" fmla="*/ 3397377 h 3397377"/>
                <a:gd name="T4" fmla="*/ 1153287 w 1153287"/>
                <a:gd name="T5" fmla="*/ 0 h 3397377"/>
                <a:gd name="T6" fmla="*/ 571786 w 1153287"/>
                <a:gd name="T7" fmla="*/ 504158 h 3397377"/>
                <a:gd name="T8" fmla="*/ 571786 w 1153287"/>
                <a:gd name="T9" fmla="*/ 2893124 h 3397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287" h="3397377">
                  <a:moveTo>
                    <a:pt x="571786" y="2893124"/>
                  </a:moveTo>
                  <a:lnTo>
                    <a:pt x="1153287" y="3397377"/>
                  </a:lnTo>
                  <a:lnTo>
                    <a:pt x="1153287" y="0"/>
                  </a:lnTo>
                  <a:lnTo>
                    <a:pt x="571786" y="504158"/>
                  </a:lnTo>
                  <a:cubicBezTo>
                    <a:pt x="-190595" y="1160812"/>
                    <a:pt x="-190595" y="2236375"/>
                    <a:pt x="571786" y="2893124"/>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11" name="Freeform: Shape 115">
              <a:extLst>
                <a:ext uri="{FF2B5EF4-FFF2-40B4-BE49-F238E27FC236}">
                  <a16:creationId xmlns:a16="http://schemas.microsoft.com/office/drawing/2014/main" id="{F5A390D1-7E15-C7BA-DF55-3D53FDC59B46}"/>
                </a:ext>
              </a:extLst>
            </p:cNvPr>
            <p:cNvSpPr>
              <a:spLocks/>
            </p:cNvSpPr>
            <p:nvPr/>
          </p:nvSpPr>
          <p:spPr bwMode="auto">
            <a:xfrm>
              <a:off x="5777448" y="4815543"/>
              <a:ext cx="1153858" cy="3397376"/>
            </a:xfrm>
            <a:custGeom>
              <a:avLst/>
              <a:gdLst>
                <a:gd name="T0" fmla="*/ 0 w 1153858"/>
                <a:gd name="T1" fmla="*/ 0 h 3397376"/>
                <a:gd name="T2" fmla="*/ 0 w 1153858"/>
                <a:gd name="T3" fmla="*/ 3397377 h 3397376"/>
                <a:gd name="T4" fmla="*/ 583501 w 1153858"/>
                <a:gd name="T5" fmla="*/ 2893124 h 3397376"/>
                <a:gd name="T6" fmla="*/ 583501 w 1153858"/>
                <a:gd name="T7" fmla="*/ 504158 h 3397376"/>
                <a:gd name="T8" fmla="*/ 0 w 1153858"/>
                <a:gd name="T9" fmla="*/ 0 h 3397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3858" h="3397376">
                  <a:moveTo>
                    <a:pt x="0" y="0"/>
                  </a:moveTo>
                  <a:lnTo>
                    <a:pt x="0" y="3397377"/>
                  </a:lnTo>
                  <a:lnTo>
                    <a:pt x="583501" y="2893124"/>
                  </a:lnTo>
                  <a:cubicBezTo>
                    <a:pt x="1343977" y="2236375"/>
                    <a:pt x="1343977" y="1160907"/>
                    <a:pt x="583501" y="504158"/>
                  </a:cubicBezTo>
                  <a:lnTo>
                    <a:pt x="0" y="0"/>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Tree>
    <p:extLst>
      <p:ext uri="{BB962C8B-B14F-4D97-AF65-F5344CB8AC3E}">
        <p14:creationId xmlns:p14="http://schemas.microsoft.com/office/powerpoint/2010/main" val="7967723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CNSCBT Titlu">
    <p:bg>
      <p:bgPr>
        <a:solidFill>
          <a:srgbClr val="FDC24E"/>
        </a:solidFill>
        <a:effectLst/>
      </p:bgPr>
    </p:bg>
    <p:spTree>
      <p:nvGrpSpPr>
        <p:cNvPr id="1" name=""/>
        <p:cNvGrpSpPr/>
        <p:nvPr/>
      </p:nvGrpSpPr>
      <p:grpSpPr>
        <a:xfrm>
          <a:off x="0" y="0"/>
          <a:ext cx="0" cy="0"/>
          <a:chOff x="0" y="0"/>
          <a:chExt cx="0" cy="0"/>
        </a:xfrm>
      </p:grpSpPr>
      <p:sp>
        <p:nvSpPr>
          <p:cNvPr id="4" name="Rectangle 1">
            <a:extLst>
              <a:ext uri="{FF2B5EF4-FFF2-40B4-BE49-F238E27FC236}">
                <a16:creationId xmlns:a16="http://schemas.microsoft.com/office/drawing/2014/main" id="{AE2BC75D-BB65-60E6-D9BE-74B23D04589A}"/>
              </a:ext>
            </a:extLst>
          </p:cNvPr>
          <p:cNvSpPr/>
          <p:nvPr userDrawn="1"/>
        </p:nvSpPr>
        <p:spPr>
          <a:xfrm>
            <a:off x="0" y="0"/>
            <a:ext cx="5954713" cy="1373346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hangingPunct="1">
              <a:defRPr/>
            </a:pPr>
            <a:endParaRPr lang="ro-RO">
              <a:solidFill>
                <a:srgbClr val="FFFFFF"/>
              </a:solidFill>
            </a:endParaRPr>
          </a:p>
        </p:txBody>
      </p:sp>
      <p:sp>
        <p:nvSpPr>
          <p:cNvPr id="5" name="TextBox 4">
            <a:extLst>
              <a:ext uri="{FF2B5EF4-FFF2-40B4-BE49-F238E27FC236}">
                <a16:creationId xmlns:a16="http://schemas.microsoft.com/office/drawing/2014/main" id="{350E6BA6-0A6C-C575-5816-3B8FD0385E44}"/>
              </a:ext>
            </a:extLst>
          </p:cNvPr>
          <p:cNvSpPr txBox="1">
            <a:spLocks noChangeArrowheads="1"/>
          </p:cNvSpPr>
          <p:nvPr userDrawn="1"/>
        </p:nvSpPr>
        <p:spPr bwMode="auto">
          <a:xfrm rot="10800000">
            <a:off x="23239413" y="11066463"/>
            <a:ext cx="584200" cy="1611312"/>
          </a:xfrm>
          <a:prstGeom prst="rect">
            <a:avLst/>
          </a:prstGeom>
          <a:noFill/>
          <a:ln>
            <a:noFill/>
          </a:ln>
        </p:spPr>
        <p:txBody>
          <a:bodyPr vert="eaVert"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hangingPunct="1">
              <a:defRPr/>
            </a:pPr>
            <a:r>
              <a:rPr lang="ro-RO" altLang="ro-RO" sz="2600" b="1">
                <a:solidFill>
                  <a:schemeClr val="tx2"/>
                </a:solidFill>
              </a:rPr>
              <a:t>insp.gov.ro</a:t>
            </a:r>
          </a:p>
        </p:txBody>
      </p:sp>
      <p:grpSp>
        <p:nvGrpSpPr>
          <p:cNvPr id="6" name="Graphic 4">
            <a:extLst>
              <a:ext uri="{FF2B5EF4-FFF2-40B4-BE49-F238E27FC236}">
                <a16:creationId xmlns:a16="http://schemas.microsoft.com/office/drawing/2014/main" id="{88B962AB-7B13-DDA0-38BF-8DF2941B3AC4}"/>
              </a:ext>
            </a:extLst>
          </p:cNvPr>
          <p:cNvGrpSpPr/>
          <p:nvPr/>
        </p:nvGrpSpPr>
        <p:grpSpPr>
          <a:xfrm>
            <a:off x="1105200" y="1162800"/>
            <a:ext cx="3741842" cy="1536944"/>
            <a:chOff x="1105200" y="1162800"/>
            <a:chExt cx="3741842" cy="1536944"/>
          </a:xfrm>
          <a:solidFill>
            <a:srgbClr val="FFFFFF"/>
          </a:solidFill>
        </p:grpSpPr>
        <p:grpSp>
          <p:nvGrpSpPr>
            <p:cNvPr id="7" name="Graphic 4">
              <a:extLst>
                <a:ext uri="{FF2B5EF4-FFF2-40B4-BE49-F238E27FC236}">
                  <a16:creationId xmlns:a16="http://schemas.microsoft.com/office/drawing/2014/main" id="{0139042C-6E5E-C1C0-40F1-98903B06892C}"/>
                </a:ext>
              </a:extLst>
            </p:cNvPr>
            <p:cNvGrpSpPr/>
            <p:nvPr/>
          </p:nvGrpSpPr>
          <p:grpSpPr>
            <a:xfrm>
              <a:off x="2553683" y="1497475"/>
              <a:ext cx="2293358" cy="867719"/>
              <a:chOff x="2553683" y="1497475"/>
              <a:chExt cx="2293358" cy="867719"/>
            </a:xfrm>
            <a:solidFill>
              <a:srgbClr val="FFFFFF"/>
            </a:solidFill>
          </p:grpSpPr>
          <p:sp>
            <p:nvSpPr>
              <p:cNvPr id="15" name="Freeform: Shape 15">
                <a:extLst>
                  <a:ext uri="{FF2B5EF4-FFF2-40B4-BE49-F238E27FC236}">
                    <a16:creationId xmlns:a16="http://schemas.microsoft.com/office/drawing/2014/main" id="{6D5AF502-1307-FFD9-7DAE-C02781421636}"/>
                  </a:ext>
                </a:extLst>
              </p:cNvPr>
              <p:cNvSpPr/>
              <p:nvPr/>
            </p:nvSpPr>
            <p:spPr>
              <a:xfrm>
                <a:off x="2555968" y="1519051"/>
                <a:ext cx="80718" cy="208267"/>
              </a:xfrm>
              <a:custGeom>
                <a:avLst/>
                <a:gdLst>
                  <a:gd name="connsiteX0" fmla="*/ 0 w 80718"/>
                  <a:gd name="connsiteY0" fmla="*/ 208268 h 208267"/>
                  <a:gd name="connsiteX1" fmla="*/ 0 w 80718"/>
                  <a:gd name="connsiteY1" fmla="*/ 193292 h 208267"/>
                  <a:gd name="connsiteX2" fmla="*/ 24749 w 80718"/>
                  <a:gd name="connsiteY2" fmla="*/ 189611 h 208267"/>
                  <a:gd name="connsiteX3" fmla="*/ 24749 w 80718"/>
                  <a:gd name="connsiteY3" fmla="*/ 18783 h 208267"/>
                  <a:gd name="connsiteX4" fmla="*/ 0 w 80718"/>
                  <a:gd name="connsiteY4" fmla="*/ 15103 h 208267"/>
                  <a:gd name="connsiteX5" fmla="*/ 0 w 80718"/>
                  <a:gd name="connsiteY5" fmla="*/ 0 h 208267"/>
                  <a:gd name="connsiteX6" fmla="*/ 80718 w 80718"/>
                  <a:gd name="connsiteY6" fmla="*/ 0 h 208267"/>
                  <a:gd name="connsiteX7" fmla="*/ 80718 w 80718"/>
                  <a:gd name="connsiteY7" fmla="*/ 15103 h 208267"/>
                  <a:gd name="connsiteX8" fmla="*/ 56223 w 80718"/>
                  <a:gd name="connsiteY8" fmla="*/ 18783 h 208267"/>
                  <a:gd name="connsiteX9" fmla="*/ 56223 w 80718"/>
                  <a:gd name="connsiteY9" fmla="*/ 189611 h 208267"/>
                  <a:gd name="connsiteX10" fmla="*/ 80718 w 80718"/>
                  <a:gd name="connsiteY10" fmla="*/ 193800 h 208267"/>
                  <a:gd name="connsiteX11" fmla="*/ 80718 w 80718"/>
                  <a:gd name="connsiteY11" fmla="*/ 208268 h 208267"/>
                  <a:gd name="connsiteX12" fmla="*/ 0 w 80718"/>
                  <a:gd name="connsiteY12" fmla="*/ 208268 h 20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18" h="208267">
                    <a:moveTo>
                      <a:pt x="0" y="208268"/>
                    </a:moveTo>
                    <a:lnTo>
                      <a:pt x="0" y="193292"/>
                    </a:lnTo>
                    <a:lnTo>
                      <a:pt x="24749" y="189611"/>
                    </a:lnTo>
                    <a:lnTo>
                      <a:pt x="24749" y="18783"/>
                    </a:lnTo>
                    <a:lnTo>
                      <a:pt x="0" y="15103"/>
                    </a:lnTo>
                    <a:lnTo>
                      <a:pt x="0" y="0"/>
                    </a:lnTo>
                    <a:lnTo>
                      <a:pt x="80718" y="0"/>
                    </a:lnTo>
                    <a:lnTo>
                      <a:pt x="80718" y="15103"/>
                    </a:lnTo>
                    <a:lnTo>
                      <a:pt x="56223" y="18783"/>
                    </a:lnTo>
                    <a:lnTo>
                      <a:pt x="56223" y="189611"/>
                    </a:lnTo>
                    <a:lnTo>
                      <a:pt x="80718" y="193800"/>
                    </a:lnTo>
                    <a:lnTo>
                      <a:pt x="80718" y="208268"/>
                    </a:lnTo>
                    <a:lnTo>
                      <a:pt x="0" y="208268"/>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6" name="Freeform: Shape 16">
                <a:extLst>
                  <a:ext uri="{FF2B5EF4-FFF2-40B4-BE49-F238E27FC236}">
                    <a16:creationId xmlns:a16="http://schemas.microsoft.com/office/drawing/2014/main" id="{EECB30F6-4C62-C7DD-0B12-EA9E2CF5E794}"/>
                  </a:ext>
                </a:extLst>
              </p:cNvPr>
              <p:cNvSpPr/>
              <p:nvPr/>
            </p:nvSpPr>
            <p:spPr>
              <a:xfrm>
                <a:off x="2667399" y="1568294"/>
                <a:ext cx="167147" cy="159278"/>
              </a:xfrm>
              <a:custGeom>
                <a:avLst/>
                <a:gdLst>
                  <a:gd name="connsiteX0" fmla="*/ 762 w 167147"/>
                  <a:gd name="connsiteY0" fmla="*/ 159025 h 159278"/>
                  <a:gd name="connsiteX1" fmla="*/ 762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049 h 159278"/>
                  <a:gd name="connsiteX24" fmla="*/ 116381 w 167147"/>
                  <a:gd name="connsiteY24" fmla="*/ 141764 h 159278"/>
                  <a:gd name="connsiteX25" fmla="*/ 116381 w 167147"/>
                  <a:gd name="connsiteY25" fmla="*/ 64854 h 159278"/>
                  <a:gd name="connsiteX26" fmla="*/ 115493 w 167147"/>
                  <a:gd name="connsiteY26" fmla="*/ 45689 h 159278"/>
                  <a:gd name="connsiteX27" fmla="*/ 111559 w 167147"/>
                  <a:gd name="connsiteY27" fmla="*/ 31983 h 159278"/>
                  <a:gd name="connsiteX28" fmla="*/ 103182 w 167147"/>
                  <a:gd name="connsiteY28" fmla="*/ 23733 h 159278"/>
                  <a:gd name="connsiteX29" fmla="*/ 88841 w 167147"/>
                  <a:gd name="connsiteY29" fmla="*/ 20941 h 159278"/>
                  <a:gd name="connsiteX30" fmla="*/ 68027 w 167147"/>
                  <a:gd name="connsiteY30" fmla="*/ 24748 h 159278"/>
                  <a:gd name="connsiteX31" fmla="*/ 49751 w 167147"/>
                  <a:gd name="connsiteY31" fmla="*/ 34267 h 159278"/>
                  <a:gd name="connsiteX32" fmla="*/ 49751 w 167147"/>
                  <a:gd name="connsiteY32" fmla="*/ 141637 h 159278"/>
                  <a:gd name="connsiteX33" fmla="*/ 69042 w 167147"/>
                  <a:gd name="connsiteY33" fmla="*/ 143922 h 159278"/>
                  <a:gd name="connsiteX34" fmla="*/ 69042 w 167147"/>
                  <a:gd name="connsiteY34" fmla="*/ 159025 h 159278"/>
                  <a:gd name="connsiteX35" fmla="*/ 762 w 167147"/>
                  <a:gd name="connsiteY35" fmla="*/ 159025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2" y="159025"/>
                    </a:moveTo>
                    <a:lnTo>
                      <a:pt x="762"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049"/>
                    </a:lnTo>
                    <a:lnTo>
                      <a:pt x="116381" y="141764"/>
                    </a:lnTo>
                    <a:lnTo>
                      <a:pt x="116381" y="64854"/>
                    </a:lnTo>
                    <a:cubicBezTo>
                      <a:pt x="116381" y="57620"/>
                      <a:pt x="116001" y="51147"/>
                      <a:pt x="115493" y="45689"/>
                    </a:cubicBezTo>
                    <a:cubicBezTo>
                      <a:pt x="114858" y="40232"/>
                      <a:pt x="113589" y="35663"/>
                      <a:pt x="111559" y="31983"/>
                    </a:cubicBezTo>
                    <a:cubicBezTo>
                      <a:pt x="109528" y="28302"/>
                      <a:pt x="106736" y="25637"/>
                      <a:pt x="103182" y="23733"/>
                    </a:cubicBezTo>
                    <a:cubicBezTo>
                      <a:pt x="99502" y="21956"/>
                      <a:pt x="94679" y="20941"/>
                      <a:pt x="88841" y="20941"/>
                    </a:cubicBezTo>
                    <a:cubicBezTo>
                      <a:pt x="81860" y="20941"/>
                      <a:pt x="75007" y="22210"/>
                      <a:pt x="68027" y="24748"/>
                    </a:cubicBezTo>
                    <a:cubicBezTo>
                      <a:pt x="61046" y="27287"/>
                      <a:pt x="54954" y="30460"/>
                      <a:pt x="49751" y="34267"/>
                    </a:cubicBezTo>
                    <a:lnTo>
                      <a:pt x="49751" y="141637"/>
                    </a:lnTo>
                    <a:lnTo>
                      <a:pt x="69042" y="143922"/>
                    </a:lnTo>
                    <a:lnTo>
                      <a:pt x="69042" y="159025"/>
                    </a:lnTo>
                    <a:lnTo>
                      <a:pt x="762" y="15902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7" name="Freeform: Shape 17">
                <a:extLst>
                  <a:ext uri="{FF2B5EF4-FFF2-40B4-BE49-F238E27FC236}">
                    <a16:creationId xmlns:a16="http://schemas.microsoft.com/office/drawing/2014/main" id="{DD5831ED-A2A9-FFD1-E3BE-39743E649DB9}"/>
                  </a:ext>
                </a:extLst>
              </p:cNvPr>
              <p:cNvSpPr/>
              <p:nvPr/>
            </p:nvSpPr>
            <p:spPr>
              <a:xfrm>
                <a:off x="2859930" y="1568421"/>
                <a:ext cx="112193" cy="162197"/>
              </a:xfrm>
              <a:custGeom>
                <a:avLst/>
                <a:gdLst>
                  <a:gd name="connsiteX0" fmla="*/ 0 w 112193"/>
                  <a:gd name="connsiteY0" fmla="*/ 150141 h 162197"/>
                  <a:gd name="connsiteX1" fmla="*/ 0 w 112193"/>
                  <a:gd name="connsiteY1" fmla="*/ 114351 h 162197"/>
                  <a:gd name="connsiteX2" fmla="*/ 19418 w 112193"/>
                  <a:gd name="connsiteY2" fmla="*/ 114351 h 162197"/>
                  <a:gd name="connsiteX3" fmla="*/ 25002 w 112193"/>
                  <a:gd name="connsiteY3" fmla="*/ 134657 h 162197"/>
                  <a:gd name="connsiteX4" fmla="*/ 29191 w 112193"/>
                  <a:gd name="connsiteY4" fmla="*/ 138972 h 162197"/>
                  <a:gd name="connsiteX5" fmla="*/ 36298 w 112193"/>
                  <a:gd name="connsiteY5" fmla="*/ 142780 h 162197"/>
                  <a:gd name="connsiteX6" fmla="*/ 45436 w 112193"/>
                  <a:gd name="connsiteY6" fmla="*/ 145572 h 162197"/>
                  <a:gd name="connsiteX7" fmla="*/ 55970 w 112193"/>
                  <a:gd name="connsiteY7" fmla="*/ 146587 h 162197"/>
                  <a:gd name="connsiteX8" fmla="*/ 69930 w 112193"/>
                  <a:gd name="connsiteY8" fmla="*/ 144683 h 162197"/>
                  <a:gd name="connsiteX9" fmla="*/ 78561 w 112193"/>
                  <a:gd name="connsiteY9" fmla="*/ 139861 h 162197"/>
                  <a:gd name="connsiteX10" fmla="*/ 82876 w 112193"/>
                  <a:gd name="connsiteY10" fmla="*/ 132753 h 162197"/>
                  <a:gd name="connsiteX11" fmla="*/ 84018 w 112193"/>
                  <a:gd name="connsiteY11" fmla="*/ 124504 h 162197"/>
                  <a:gd name="connsiteX12" fmla="*/ 81607 w 112193"/>
                  <a:gd name="connsiteY12" fmla="*/ 114858 h 162197"/>
                  <a:gd name="connsiteX13" fmla="*/ 74246 w 112193"/>
                  <a:gd name="connsiteY13" fmla="*/ 106609 h 162197"/>
                  <a:gd name="connsiteX14" fmla="*/ 61554 w 112193"/>
                  <a:gd name="connsiteY14" fmla="*/ 98994 h 162197"/>
                  <a:gd name="connsiteX15" fmla="*/ 43151 w 112193"/>
                  <a:gd name="connsiteY15" fmla="*/ 91125 h 162197"/>
                  <a:gd name="connsiteX16" fmla="*/ 23987 w 112193"/>
                  <a:gd name="connsiteY16" fmla="*/ 82114 h 162197"/>
                  <a:gd name="connsiteX17" fmla="*/ 10534 w 112193"/>
                  <a:gd name="connsiteY17" fmla="*/ 71326 h 162197"/>
                  <a:gd name="connsiteX18" fmla="*/ 2665 w 112193"/>
                  <a:gd name="connsiteY18" fmla="*/ 58000 h 162197"/>
                  <a:gd name="connsiteX19" fmla="*/ 127 w 112193"/>
                  <a:gd name="connsiteY19" fmla="*/ 41374 h 162197"/>
                  <a:gd name="connsiteX20" fmla="*/ 4442 w 112193"/>
                  <a:gd name="connsiteY20" fmla="*/ 24368 h 162197"/>
                  <a:gd name="connsiteX21" fmla="*/ 16372 w 112193"/>
                  <a:gd name="connsiteY21" fmla="*/ 11295 h 162197"/>
                  <a:gd name="connsiteX22" fmla="*/ 34267 w 112193"/>
                  <a:gd name="connsiteY22" fmla="*/ 2919 h 162197"/>
                  <a:gd name="connsiteX23" fmla="*/ 56604 w 112193"/>
                  <a:gd name="connsiteY23" fmla="*/ 0 h 162197"/>
                  <a:gd name="connsiteX24" fmla="*/ 72215 w 112193"/>
                  <a:gd name="connsiteY24" fmla="*/ 1015 h 162197"/>
                  <a:gd name="connsiteX25" fmla="*/ 85033 w 112193"/>
                  <a:gd name="connsiteY25" fmla="*/ 3427 h 162197"/>
                  <a:gd name="connsiteX26" fmla="*/ 95060 w 112193"/>
                  <a:gd name="connsiteY26" fmla="*/ 6346 h 162197"/>
                  <a:gd name="connsiteX27" fmla="*/ 101913 w 112193"/>
                  <a:gd name="connsiteY27" fmla="*/ 8630 h 162197"/>
                  <a:gd name="connsiteX28" fmla="*/ 101913 w 112193"/>
                  <a:gd name="connsiteY28" fmla="*/ 42897 h 162197"/>
                  <a:gd name="connsiteX29" fmla="*/ 83764 w 112193"/>
                  <a:gd name="connsiteY29" fmla="*/ 42770 h 162197"/>
                  <a:gd name="connsiteX30" fmla="*/ 77799 w 112193"/>
                  <a:gd name="connsiteY30" fmla="*/ 25129 h 162197"/>
                  <a:gd name="connsiteX31" fmla="*/ 70057 w 112193"/>
                  <a:gd name="connsiteY31" fmla="*/ 18530 h 162197"/>
                  <a:gd name="connsiteX32" fmla="*/ 54827 w 112193"/>
                  <a:gd name="connsiteY32" fmla="*/ 15484 h 162197"/>
                  <a:gd name="connsiteX33" fmla="*/ 42644 w 112193"/>
                  <a:gd name="connsiteY33" fmla="*/ 16880 h 162197"/>
                  <a:gd name="connsiteX34" fmla="*/ 34394 w 112193"/>
                  <a:gd name="connsiteY34" fmla="*/ 20941 h 162197"/>
                  <a:gd name="connsiteX35" fmla="*/ 29698 w 112193"/>
                  <a:gd name="connsiteY35" fmla="*/ 27033 h 162197"/>
                  <a:gd name="connsiteX36" fmla="*/ 28175 w 112193"/>
                  <a:gd name="connsiteY36" fmla="*/ 34521 h 162197"/>
                  <a:gd name="connsiteX37" fmla="*/ 31348 w 112193"/>
                  <a:gd name="connsiteY37" fmla="*/ 46578 h 162197"/>
                  <a:gd name="connsiteX38" fmla="*/ 39598 w 112193"/>
                  <a:gd name="connsiteY38" fmla="*/ 54574 h 162197"/>
                  <a:gd name="connsiteX39" fmla="*/ 51274 w 112193"/>
                  <a:gd name="connsiteY39" fmla="*/ 60285 h 162197"/>
                  <a:gd name="connsiteX40" fmla="*/ 64727 w 112193"/>
                  <a:gd name="connsiteY40" fmla="*/ 65742 h 162197"/>
                  <a:gd name="connsiteX41" fmla="*/ 82749 w 112193"/>
                  <a:gd name="connsiteY41" fmla="*/ 74372 h 162197"/>
                  <a:gd name="connsiteX42" fmla="*/ 97852 w 112193"/>
                  <a:gd name="connsiteY42" fmla="*/ 84653 h 162197"/>
                  <a:gd name="connsiteX43" fmla="*/ 108259 w 112193"/>
                  <a:gd name="connsiteY43" fmla="*/ 98232 h 162197"/>
                  <a:gd name="connsiteX44" fmla="*/ 112193 w 112193"/>
                  <a:gd name="connsiteY44" fmla="*/ 116508 h 162197"/>
                  <a:gd name="connsiteX45" fmla="*/ 108132 w 112193"/>
                  <a:gd name="connsiteY45" fmla="*/ 135419 h 162197"/>
                  <a:gd name="connsiteX46" fmla="*/ 96456 w 112193"/>
                  <a:gd name="connsiteY46" fmla="*/ 149887 h 162197"/>
                  <a:gd name="connsiteX47" fmla="*/ 77799 w 112193"/>
                  <a:gd name="connsiteY47" fmla="*/ 159025 h 162197"/>
                  <a:gd name="connsiteX48" fmla="*/ 52924 w 112193"/>
                  <a:gd name="connsiteY48" fmla="*/ 162198 h 162197"/>
                  <a:gd name="connsiteX49" fmla="*/ 37567 w 112193"/>
                  <a:gd name="connsiteY49" fmla="*/ 160929 h 162197"/>
                  <a:gd name="connsiteX50" fmla="*/ 22337 w 112193"/>
                  <a:gd name="connsiteY50" fmla="*/ 157883 h 162197"/>
                  <a:gd name="connsiteX51" fmla="*/ 9011 w 112193"/>
                  <a:gd name="connsiteY51" fmla="*/ 153948 h 162197"/>
                  <a:gd name="connsiteX52" fmla="*/ 0 w 112193"/>
                  <a:gd name="connsiteY52" fmla="*/ 150141 h 1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193" h="162197">
                    <a:moveTo>
                      <a:pt x="0" y="150141"/>
                    </a:moveTo>
                    <a:lnTo>
                      <a:pt x="0" y="114351"/>
                    </a:lnTo>
                    <a:lnTo>
                      <a:pt x="19418" y="114351"/>
                    </a:lnTo>
                    <a:lnTo>
                      <a:pt x="25002" y="134657"/>
                    </a:lnTo>
                    <a:cubicBezTo>
                      <a:pt x="25764" y="136180"/>
                      <a:pt x="27287" y="137576"/>
                      <a:pt x="29191" y="138972"/>
                    </a:cubicBezTo>
                    <a:cubicBezTo>
                      <a:pt x="31221" y="140368"/>
                      <a:pt x="33506" y="141637"/>
                      <a:pt x="36298" y="142780"/>
                    </a:cubicBezTo>
                    <a:cubicBezTo>
                      <a:pt x="38963" y="143922"/>
                      <a:pt x="42136" y="144810"/>
                      <a:pt x="45436" y="145572"/>
                    </a:cubicBezTo>
                    <a:cubicBezTo>
                      <a:pt x="48862" y="146206"/>
                      <a:pt x="52289" y="146587"/>
                      <a:pt x="55970" y="146587"/>
                    </a:cubicBezTo>
                    <a:cubicBezTo>
                      <a:pt x="61681" y="146587"/>
                      <a:pt x="66250" y="145953"/>
                      <a:pt x="69930" y="144683"/>
                    </a:cubicBezTo>
                    <a:cubicBezTo>
                      <a:pt x="73611" y="143414"/>
                      <a:pt x="76403" y="141891"/>
                      <a:pt x="78561" y="139861"/>
                    </a:cubicBezTo>
                    <a:cubicBezTo>
                      <a:pt x="80718" y="137830"/>
                      <a:pt x="82114" y="135546"/>
                      <a:pt x="82876" y="132753"/>
                    </a:cubicBezTo>
                    <a:cubicBezTo>
                      <a:pt x="83637" y="130088"/>
                      <a:pt x="84018" y="127296"/>
                      <a:pt x="84018" y="124504"/>
                    </a:cubicBezTo>
                    <a:cubicBezTo>
                      <a:pt x="84018" y="120950"/>
                      <a:pt x="83257" y="117777"/>
                      <a:pt x="81607" y="114858"/>
                    </a:cubicBezTo>
                    <a:cubicBezTo>
                      <a:pt x="79957" y="111939"/>
                      <a:pt x="77545" y="109274"/>
                      <a:pt x="74246" y="106609"/>
                    </a:cubicBezTo>
                    <a:cubicBezTo>
                      <a:pt x="70946" y="103944"/>
                      <a:pt x="66758" y="101405"/>
                      <a:pt x="61554" y="98994"/>
                    </a:cubicBezTo>
                    <a:cubicBezTo>
                      <a:pt x="56350" y="96456"/>
                      <a:pt x="50259" y="93917"/>
                      <a:pt x="43151" y="91125"/>
                    </a:cubicBezTo>
                    <a:cubicBezTo>
                      <a:pt x="35790" y="88333"/>
                      <a:pt x="29318" y="85287"/>
                      <a:pt x="23987" y="82114"/>
                    </a:cubicBezTo>
                    <a:cubicBezTo>
                      <a:pt x="18657" y="78941"/>
                      <a:pt x="14088" y="75388"/>
                      <a:pt x="10534" y="71326"/>
                    </a:cubicBezTo>
                    <a:cubicBezTo>
                      <a:pt x="6980" y="67392"/>
                      <a:pt x="4315" y="62950"/>
                      <a:pt x="2665" y="58000"/>
                    </a:cubicBezTo>
                    <a:cubicBezTo>
                      <a:pt x="1015" y="53178"/>
                      <a:pt x="127" y="47593"/>
                      <a:pt x="127" y="41374"/>
                    </a:cubicBezTo>
                    <a:cubicBezTo>
                      <a:pt x="127" y="35029"/>
                      <a:pt x="1523" y="29444"/>
                      <a:pt x="4442" y="24368"/>
                    </a:cubicBezTo>
                    <a:cubicBezTo>
                      <a:pt x="7361" y="19291"/>
                      <a:pt x="11295" y="14976"/>
                      <a:pt x="16372" y="11295"/>
                    </a:cubicBezTo>
                    <a:cubicBezTo>
                      <a:pt x="21449" y="7615"/>
                      <a:pt x="27414" y="4823"/>
                      <a:pt x="34267" y="2919"/>
                    </a:cubicBezTo>
                    <a:cubicBezTo>
                      <a:pt x="41121" y="1015"/>
                      <a:pt x="48609" y="0"/>
                      <a:pt x="56604" y="0"/>
                    </a:cubicBezTo>
                    <a:cubicBezTo>
                      <a:pt x="62189" y="0"/>
                      <a:pt x="67392" y="381"/>
                      <a:pt x="72215" y="1015"/>
                    </a:cubicBezTo>
                    <a:cubicBezTo>
                      <a:pt x="76911" y="1650"/>
                      <a:pt x="81226" y="2538"/>
                      <a:pt x="85033" y="3427"/>
                    </a:cubicBezTo>
                    <a:cubicBezTo>
                      <a:pt x="88841" y="4442"/>
                      <a:pt x="92267" y="5330"/>
                      <a:pt x="95060" y="6346"/>
                    </a:cubicBezTo>
                    <a:cubicBezTo>
                      <a:pt x="97979" y="7361"/>
                      <a:pt x="100263" y="8123"/>
                      <a:pt x="101913" y="8630"/>
                    </a:cubicBezTo>
                    <a:lnTo>
                      <a:pt x="101913" y="42897"/>
                    </a:lnTo>
                    <a:lnTo>
                      <a:pt x="83764" y="42770"/>
                    </a:lnTo>
                    <a:lnTo>
                      <a:pt x="77799" y="25129"/>
                    </a:lnTo>
                    <a:cubicBezTo>
                      <a:pt x="76657" y="22718"/>
                      <a:pt x="73992" y="20560"/>
                      <a:pt x="70057" y="18530"/>
                    </a:cubicBezTo>
                    <a:cubicBezTo>
                      <a:pt x="66123" y="16499"/>
                      <a:pt x="61046" y="15484"/>
                      <a:pt x="54827" y="15484"/>
                    </a:cubicBezTo>
                    <a:cubicBezTo>
                      <a:pt x="50132" y="15357"/>
                      <a:pt x="46070" y="15864"/>
                      <a:pt x="42644" y="16880"/>
                    </a:cubicBezTo>
                    <a:cubicBezTo>
                      <a:pt x="39217" y="17895"/>
                      <a:pt x="36552" y="19291"/>
                      <a:pt x="34394" y="20941"/>
                    </a:cubicBezTo>
                    <a:cubicBezTo>
                      <a:pt x="32237" y="22718"/>
                      <a:pt x="30713" y="24748"/>
                      <a:pt x="29698" y="27033"/>
                    </a:cubicBezTo>
                    <a:cubicBezTo>
                      <a:pt x="28683" y="29317"/>
                      <a:pt x="28175" y="31856"/>
                      <a:pt x="28175" y="34521"/>
                    </a:cubicBezTo>
                    <a:cubicBezTo>
                      <a:pt x="28175" y="39471"/>
                      <a:pt x="29191" y="43405"/>
                      <a:pt x="31348" y="46578"/>
                    </a:cubicBezTo>
                    <a:cubicBezTo>
                      <a:pt x="33379" y="49624"/>
                      <a:pt x="36171" y="52289"/>
                      <a:pt x="39598" y="54574"/>
                    </a:cubicBezTo>
                    <a:cubicBezTo>
                      <a:pt x="43024" y="56731"/>
                      <a:pt x="46959" y="58635"/>
                      <a:pt x="51274" y="60285"/>
                    </a:cubicBezTo>
                    <a:cubicBezTo>
                      <a:pt x="55589" y="61935"/>
                      <a:pt x="60158" y="63711"/>
                      <a:pt x="64727" y="65742"/>
                    </a:cubicBezTo>
                    <a:cubicBezTo>
                      <a:pt x="71073" y="68534"/>
                      <a:pt x="77038" y="71326"/>
                      <a:pt x="82749" y="74372"/>
                    </a:cubicBezTo>
                    <a:cubicBezTo>
                      <a:pt x="88460" y="77418"/>
                      <a:pt x="93537" y="80845"/>
                      <a:pt x="97852" y="84653"/>
                    </a:cubicBezTo>
                    <a:cubicBezTo>
                      <a:pt x="102167" y="88587"/>
                      <a:pt x="105720" y="93029"/>
                      <a:pt x="108259" y="98232"/>
                    </a:cubicBezTo>
                    <a:cubicBezTo>
                      <a:pt x="110797" y="103436"/>
                      <a:pt x="112193" y="109528"/>
                      <a:pt x="112193" y="116508"/>
                    </a:cubicBezTo>
                    <a:cubicBezTo>
                      <a:pt x="112193" y="123489"/>
                      <a:pt x="110797" y="129707"/>
                      <a:pt x="108132" y="135419"/>
                    </a:cubicBezTo>
                    <a:cubicBezTo>
                      <a:pt x="105467" y="141130"/>
                      <a:pt x="101532" y="145826"/>
                      <a:pt x="96456" y="149887"/>
                    </a:cubicBezTo>
                    <a:cubicBezTo>
                      <a:pt x="91379" y="153821"/>
                      <a:pt x="85160" y="156867"/>
                      <a:pt x="77799" y="159025"/>
                    </a:cubicBezTo>
                    <a:cubicBezTo>
                      <a:pt x="70438" y="161182"/>
                      <a:pt x="62189" y="162198"/>
                      <a:pt x="52924" y="162198"/>
                    </a:cubicBezTo>
                    <a:cubicBezTo>
                      <a:pt x="47974" y="162198"/>
                      <a:pt x="42897" y="161817"/>
                      <a:pt x="37567" y="160929"/>
                    </a:cubicBezTo>
                    <a:cubicBezTo>
                      <a:pt x="32237" y="160167"/>
                      <a:pt x="27160" y="159152"/>
                      <a:pt x="22337" y="157883"/>
                    </a:cubicBezTo>
                    <a:cubicBezTo>
                      <a:pt x="17514" y="156740"/>
                      <a:pt x="13072" y="155344"/>
                      <a:pt x="9011" y="153948"/>
                    </a:cubicBezTo>
                    <a:cubicBezTo>
                      <a:pt x="5457" y="152552"/>
                      <a:pt x="2285" y="151283"/>
                      <a:pt x="0" y="15014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8" name="Freeform: Shape 18">
                <a:extLst>
                  <a:ext uri="{FF2B5EF4-FFF2-40B4-BE49-F238E27FC236}">
                    <a16:creationId xmlns:a16="http://schemas.microsoft.com/office/drawing/2014/main" id="{6E6C4DE8-C315-93BB-8152-528DE72115F1}"/>
                  </a:ext>
                </a:extLst>
              </p:cNvPr>
              <p:cNvSpPr/>
              <p:nvPr/>
            </p:nvSpPr>
            <p:spPr>
              <a:xfrm>
                <a:off x="2995983"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1020 w 100390"/>
                  <a:gd name="connsiteY32" fmla="*/ 196846 h 196845"/>
                  <a:gd name="connsiteX33" fmla="*/ 38075 w 100390"/>
                  <a:gd name="connsiteY33" fmla="*/ 195196 h 196845"/>
                  <a:gd name="connsiteX34" fmla="*/ 28302 w 100390"/>
                  <a:gd name="connsiteY34" fmla="*/ 189738 h 196845"/>
                  <a:gd name="connsiteX35" fmla="*/ 22083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287"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9" name="Freeform: Shape 19">
                <a:extLst>
                  <a:ext uri="{FF2B5EF4-FFF2-40B4-BE49-F238E27FC236}">
                    <a16:creationId xmlns:a16="http://schemas.microsoft.com/office/drawing/2014/main" id="{07F8BF53-81D0-1C35-789C-3A67B4766829}"/>
                  </a:ext>
                </a:extLst>
              </p:cNvPr>
              <p:cNvSpPr/>
              <p:nvPr/>
            </p:nvSpPr>
            <p:spPr>
              <a:xfrm>
                <a:off x="3110968" y="1501156"/>
                <a:ext cx="75260" cy="226416"/>
              </a:xfrm>
              <a:custGeom>
                <a:avLst/>
                <a:gdLst>
                  <a:gd name="connsiteX0" fmla="*/ 0 w 75260"/>
                  <a:gd name="connsiteY0" fmla="*/ 226163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5 h 226416"/>
                  <a:gd name="connsiteX5" fmla="*/ 3427 w 75260"/>
                  <a:gd name="connsiteY5" fmla="*/ 72722 h 226416"/>
                  <a:gd name="connsiteX6" fmla="*/ 45182 w 75260"/>
                  <a:gd name="connsiteY6" fmla="*/ 67138 h 226416"/>
                  <a:gd name="connsiteX7" fmla="*/ 45816 w 75260"/>
                  <a:gd name="connsiteY7" fmla="*/ 67138 h 226416"/>
                  <a:gd name="connsiteX8" fmla="*/ 53051 w 75260"/>
                  <a:gd name="connsiteY8" fmla="*/ 72596 h 226416"/>
                  <a:gd name="connsiteX9" fmla="*/ 53051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5 h 226416"/>
                  <a:gd name="connsiteX15" fmla="*/ 20560 w 75260"/>
                  <a:gd name="connsiteY15" fmla="*/ 35790 h 226416"/>
                  <a:gd name="connsiteX16" fmla="*/ 17007 w 75260"/>
                  <a:gd name="connsiteY16" fmla="*/ 29825 h 226416"/>
                  <a:gd name="connsiteX17" fmla="*/ 15738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040 w 75260"/>
                  <a:gd name="connsiteY23" fmla="*/ 1650 h 226416"/>
                  <a:gd name="connsiteX24" fmla="*/ 49751 w 75260"/>
                  <a:gd name="connsiteY24" fmla="*/ 5965 h 226416"/>
                  <a:gd name="connsiteX25" fmla="*/ 53305 w 75260"/>
                  <a:gd name="connsiteY25" fmla="*/ 12057 h 226416"/>
                  <a:gd name="connsiteX26" fmla="*/ 54574 w 75260"/>
                  <a:gd name="connsiteY26" fmla="*/ 19164 h 226416"/>
                  <a:gd name="connsiteX27" fmla="*/ 53305 w 75260"/>
                  <a:gd name="connsiteY27" fmla="*/ 27794 h 226416"/>
                  <a:gd name="connsiteX28" fmla="*/ 49370 w 75260"/>
                  <a:gd name="connsiteY28" fmla="*/ 34648 h 226416"/>
                  <a:gd name="connsiteX29" fmla="*/ 42771 w 75260"/>
                  <a:gd name="connsiteY29" fmla="*/ 39344 h 226416"/>
                  <a:gd name="connsiteX30" fmla="*/ 33506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163"/>
                    </a:moveTo>
                    <a:lnTo>
                      <a:pt x="0" y="211187"/>
                    </a:lnTo>
                    <a:lnTo>
                      <a:pt x="22591" y="208903"/>
                    </a:lnTo>
                    <a:lnTo>
                      <a:pt x="22591" y="95060"/>
                    </a:lnTo>
                    <a:lnTo>
                      <a:pt x="3427" y="89095"/>
                    </a:lnTo>
                    <a:lnTo>
                      <a:pt x="3427" y="72722"/>
                    </a:lnTo>
                    <a:lnTo>
                      <a:pt x="45182" y="67138"/>
                    </a:lnTo>
                    <a:lnTo>
                      <a:pt x="45816" y="67138"/>
                    </a:lnTo>
                    <a:lnTo>
                      <a:pt x="53051" y="72596"/>
                    </a:lnTo>
                    <a:lnTo>
                      <a:pt x="53051" y="209156"/>
                    </a:lnTo>
                    <a:lnTo>
                      <a:pt x="75261" y="211314"/>
                    </a:lnTo>
                    <a:lnTo>
                      <a:pt x="75261" y="226417"/>
                    </a:lnTo>
                    <a:lnTo>
                      <a:pt x="0" y="226417"/>
                    </a:lnTo>
                    <a:close/>
                    <a:moveTo>
                      <a:pt x="33379" y="41121"/>
                    </a:moveTo>
                    <a:cubicBezTo>
                      <a:pt x="30714" y="41121"/>
                      <a:pt x="28302" y="40613"/>
                      <a:pt x="26145" y="39725"/>
                    </a:cubicBezTo>
                    <a:cubicBezTo>
                      <a:pt x="23987" y="38709"/>
                      <a:pt x="22083" y="37440"/>
                      <a:pt x="20560"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2"/>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0" name="Freeform: Shape 20">
                <a:extLst>
                  <a:ext uri="{FF2B5EF4-FFF2-40B4-BE49-F238E27FC236}">
                    <a16:creationId xmlns:a16="http://schemas.microsoft.com/office/drawing/2014/main" id="{37FD927C-1BB0-287B-DF32-E66A9A2FB720}"/>
                  </a:ext>
                </a:extLst>
              </p:cNvPr>
              <p:cNvSpPr/>
              <p:nvPr/>
            </p:nvSpPr>
            <p:spPr>
              <a:xfrm>
                <a:off x="3205901" y="1533900"/>
                <a:ext cx="100389" cy="196845"/>
              </a:xfrm>
              <a:custGeom>
                <a:avLst/>
                <a:gdLst>
                  <a:gd name="connsiteX0" fmla="*/ 19799 w 100389"/>
                  <a:gd name="connsiteY0" fmla="*/ 164355 h 196845"/>
                  <a:gd name="connsiteX1" fmla="*/ 19799 w 100389"/>
                  <a:gd name="connsiteY1" fmla="*/ 57620 h 196845"/>
                  <a:gd name="connsiteX2" fmla="*/ 0 w 100389"/>
                  <a:gd name="connsiteY2" fmla="*/ 57620 h 196845"/>
                  <a:gd name="connsiteX3" fmla="*/ 0 w 100389"/>
                  <a:gd name="connsiteY3" fmla="*/ 44801 h 196845"/>
                  <a:gd name="connsiteX4" fmla="*/ 8376 w 100389"/>
                  <a:gd name="connsiteY4" fmla="*/ 41882 h 196845"/>
                  <a:gd name="connsiteX5" fmla="*/ 14468 w 100389"/>
                  <a:gd name="connsiteY5" fmla="*/ 39090 h 196845"/>
                  <a:gd name="connsiteX6" fmla="*/ 22083 w 100389"/>
                  <a:gd name="connsiteY6" fmla="*/ 28810 h 196845"/>
                  <a:gd name="connsiteX7" fmla="*/ 24875 w 100389"/>
                  <a:gd name="connsiteY7" fmla="*/ 22337 h 196845"/>
                  <a:gd name="connsiteX8" fmla="*/ 28048 w 100389"/>
                  <a:gd name="connsiteY8" fmla="*/ 14088 h 196845"/>
                  <a:gd name="connsiteX9" fmla="*/ 30967 w 100389"/>
                  <a:gd name="connsiteY9" fmla="*/ 5965 h 196845"/>
                  <a:gd name="connsiteX10" fmla="*/ 32744 w 100389"/>
                  <a:gd name="connsiteY10" fmla="*/ 0 h 196845"/>
                  <a:gd name="connsiteX11" fmla="*/ 50258 w 100389"/>
                  <a:gd name="connsiteY11" fmla="*/ 0 h 196845"/>
                  <a:gd name="connsiteX12" fmla="*/ 50258 w 100389"/>
                  <a:gd name="connsiteY12" fmla="*/ 37821 h 196845"/>
                  <a:gd name="connsiteX13" fmla="*/ 96075 w 100389"/>
                  <a:gd name="connsiteY13" fmla="*/ 37821 h 196845"/>
                  <a:gd name="connsiteX14" fmla="*/ 96075 w 100389"/>
                  <a:gd name="connsiteY14" fmla="*/ 57620 h 196845"/>
                  <a:gd name="connsiteX15" fmla="*/ 50258 w 100389"/>
                  <a:gd name="connsiteY15" fmla="*/ 57620 h 196845"/>
                  <a:gd name="connsiteX16" fmla="*/ 50258 w 100389"/>
                  <a:gd name="connsiteY16" fmla="*/ 139480 h 196845"/>
                  <a:gd name="connsiteX17" fmla="*/ 50639 w 100389"/>
                  <a:gd name="connsiteY17" fmla="*/ 158517 h 196845"/>
                  <a:gd name="connsiteX18" fmla="*/ 52543 w 100389"/>
                  <a:gd name="connsiteY18" fmla="*/ 168670 h 196845"/>
                  <a:gd name="connsiteX19" fmla="*/ 57239 w 100389"/>
                  <a:gd name="connsiteY19" fmla="*/ 172732 h 196845"/>
                  <a:gd name="connsiteX20" fmla="*/ 65869 w 100389"/>
                  <a:gd name="connsiteY20" fmla="*/ 173493 h 196845"/>
                  <a:gd name="connsiteX21" fmla="*/ 65996 w 100389"/>
                  <a:gd name="connsiteY21" fmla="*/ 173493 h 196845"/>
                  <a:gd name="connsiteX22" fmla="*/ 74245 w 100389"/>
                  <a:gd name="connsiteY22" fmla="*/ 172986 h 196845"/>
                  <a:gd name="connsiteX23" fmla="*/ 82622 w 100389"/>
                  <a:gd name="connsiteY23" fmla="*/ 171716 h 196845"/>
                  <a:gd name="connsiteX24" fmla="*/ 90110 w 100389"/>
                  <a:gd name="connsiteY24" fmla="*/ 170066 h 196845"/>
                  <a:gd name="connsiteX25" fmla="*/ 95567 w 100389"/>
                  <a:gd name="connsiteY25" fmla="*/ 168417 h 196845"/>
                  <a:gd name="connsiteX26" fmla="*/ 95694 w 100389"/>
                  <a:gd name="connsiteY26" fmla="*/ 168417 h 196845"/>
                  <a:gd name="connsiteX27" fmla="*/ 100390 w 100389"/>
                  <a:gd name="connsiteY27" fmla="*/ 181870 h 196845"/>
                  <a:gd name="connsiteX28" fmla="*/ 91379 w 100389"/>
                  <a:gd name="connsiteY28" fmla="*/ 186946 h 196845"/>
                  <a:gd name="connsiteX29" fmla="*/ 78814 w 100389"/>
                  <a:gd name="connsiteY29" fmla="*/ 191769 h 196845"/>
                  <a:gd name="connsiteX30" fmla="*/ 64727 w 100389"/>
                  <a:gd name="connsiteY30" fmla="*/ 195450 h 196845"/>
                  <a:gd name="connsiteX31" fmla="*/ 51020 w 100389"/>
                  <a:gd name="connsiteY31" fmla="*/ 196846 h 196845"/>
                  <a:gd name="connsiteX32" fmla="*/ 50766 w 100389"/>
                  <a:gd name="connsiteY32" fmla="*/ 196846 h 196845"/>
                  <a:gd name="connsiteX33" fmla="*/ 37821 w 100389"/>
                  <a:gd name="connsiteY33" fmla="*/ 195196 h 196845"/>
                  <a:gd name="connsiteX34" fmla="*/ 28048 w 100389"/>
                  <a:gd name="connsiteY34" fmla="*/ 189738 h 196845"/>
                  <a:gd name="connsiteX35" fmla="*/ 21829 w 100389"/>
                  <a:gd name="connsiteY35" fmla="*/ 179712 h 196845"/>
                  <a:gd name="connsiteX36" fmla="*/ 19799 w 100389"/>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89"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8" y="0"/>
                    </a:lnTo>
                    <a:lnTo>
                      <a:pt x="50258" y="37821"/>
                    </a:lnTo>
                    <a:lnTo>
                      <a:pt x="96075" y="37821"/>
                    </a:lnTo>
                    <a:lnTo>
                      <a:pt x="96075" y="57620"/>
                    </a:lnTo>
                    <a:lnTo>
                      <a:pt x="50258" y="57620"/>
                    </a:lnTo>
                    <a:lnTo>
                      <a:pt x="50258" y="139480"/>
                    </a:lnTo>
                    <a:cubicBezTo>
                      <a:pt x="50258" y="147602"/>
                      <a:pt x="50385" y="153948"/>
                      <a:pt x="50639" y="158517"/>
                    </a:cubicBezTo>
                    <a:cubicBezTo>
                      <a:pt x="50893" y="163086"/>
                      <a:pt x="51528" y="166513"/>
                      <a:pt x="52543" y="168670"/>
                    </a:cubicBezTo>
                    <a:cubicBezTo>
                      <a:pt x="53558" y="170828"/>
                      <a:pt x="55208" y="172224"/>
                      <a:pt x="57239" y="172732"/>
                    </a:cubicBezTo>
                    <a:cubicBezTo>
                      <a:pt x="59396" y="173239"/>
                      <a:pt x="62188" y="173493"/>
                      <a:pt x="65869" y="173493"/>
                    </a:cubicBezTo>
                    <a:lnTo>
                      <a:pt x="65996" y="173493"/>
                    </a:lnTo>
                    <a:cubicBezTo>
                      <a:pt x="68661" y="173493"/>
                      <a:pt x="71453" y="173366"/>
                      <a:pt x="74245" y="172986"/>
                    </a:cubicBezTo>
                    <a:cubicBezTo>
                      <a:pt x="77165" y="172605"/>
                      <a:pt x="79957" y="172224"/>
                      <a:pt x="82622" y="171716"/>
                    </a:cubicBezTo>
                    <a:cubicBezTo>
                      <a:pt x="85414" y="171209"/>
                      <a:pt x="87825"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1" y="188723"/>
                      <a:pt x="83383" y="190373"/>
                      <a:pt x="78814" y="191769"/>
                    </a:cubicBezTo>
                    <a:cubicBezTo>
                      <a:pt x="74372" y="193292"/>
                      <a:pt x="69676"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1" name="Freeform: Shape 21">
                <a:extLst>
                  <a:ext uri="{FF2B5EF4-FFF2-40B4-BE49-F238E27FC236}">
                    <a16:creationId xmlns:a16="http://schemas.microsoft.com/office/drawing/2014/main" id="{5AE017E6-81F0-05F4-24A9-4E63F6DD7128}"/>
                  </a:ext>
                </a:extLst>
              </p:cNvPr>
              <p:cNvSpPr/>
              <p:nvPr/>
            </p:nvSpPr>
            <p:spPr>
              <a:xfrm>
                <a:off x="3323297"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1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4 w 155978"/>
                  <a:gd name="connsiteY16" fmla="*/ 0 h 162705"/>
                  <a:gd name="connsiteX17" fmla="*/ 45943 w 155978"/>
                  <a:gd name="connsiteY17" fmla="*/ 3807 h 162705"/>
                  <a:gd name="connsiteX18" fmla="*/ 45943 w 155978"/>
                  <a:gd name="connsiteY18" fmla="*/ 100136 h 162705"/>
                  <a:gd name="connsiteX19" fmla="*/ 47085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1"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943" y="3807"/>
                    </a:lnTo>
                    <a:lnTo>
                      <a:pt x="45943" y="100136"/>
                    </a:lnTo>
                    <a:cubicBezTo>
                      <a:pt x="45943" y="107751"/>
                      <a:pt x="46324" y="114097"/>
                      <a:pt x="47085"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8" y="159533"/>
                      <a:pt x="144683" y="160675"/>
                    </a:cubicBezTo>
                    <a:cubicBezTo>
                      <a:pt x="140241" y="162071"/>
                      <a:pt x="135292"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2" name="Freeform: Shape 22">
                <a:extLst>
                  <a:ext uri="{FF2B5EF4-FFF2-40B4-BE49-F238E27FC236}">
                    <a16:creationId xmlns:a16="http://schemas.microsoft.com/office/drawing/2014/main" id="{294C3926-9EEC-7AB2-6DFD-65A9DF010807}"/>
                  </a:ext>
                </a:extLst>
              </p:cNvPr>
              <p:cNvSpPr/>
              <p:nvPr/>
            </p:nvSpPr>
            <p:spPr>
              <a:xfrm>
                <a:off x="3501232" y="1533900"/>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875 w 100390"/>
                  <a:gd name="connsiteY7" fmla="*/ 22337 h 196845"/>
                  <a:gd name="connsiteX8" fmla="*/ 28048 w 100390"/>
                  <a:gd name="connsiteY8" fmla="*/ 14088 h 196845"/>
                  <a:gd name="connsiteX9" fmla="*/ 30967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6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433"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3" name="Freeform: Shape 23">
                <a:extLst>
                  <a:ext uri="{FF2B5EF4-FFF2-40B4-BE49-F238E27FC236}">
                    <a16:creationId xmlns:a16="http://schemas.microsoft.com/office/drawing/2014/main" id="{65E8EDF4-0841-5D4A-7343-62F6591465F6}"/>
                  </a:ext>
                </a:extLst>
              </p:cNvPr>
              <p:cNvSpPr/>
              <p:nvPr/>
            </p:nvSpPr>
            <p:spPr>
              <a:xfrm>
                <a:off x="3618502" y="1567913"/>
                <a:ext cx="155978" cy="162705"/>
              </a:xfrm>
              <a:custGeom>
                <a:avLst/>
                <a:gdLst>
                  <a:gd name="connsiteX0" fmla="*/ 129834 w 155978"/>
                  <a:gd name="connsiteY0" fmla="*/ 162705 h 162705"/>
                  <a:gd name="connsiteX1" fmla="*/ 116635 w 155978"/>
                  <a:gd name="connsiteY1" fmla="*/ 159533 h 162705"/>
                  <a:gd name="connsiteX2" fmla="*/ 112193 w 155978"/>
                  <a:gd name="connsiteY2" fmla="*/ 147729 h 162705"/>
                  <a:gd name="connsiteX3" fmla="*/ 112193 w 155978"/>
                  <a:gd name="connsiteY3" fmla="*/ 142145 h 162705"/>
                  <a:gd name="connsiteX4" fmla="*/ 103055 w 155978"/>
                  <a:gd name="connsiteY4" fmla="*/ 148999 h 162705"/>
                  <a:gd name="connsiteX5" fmla="*/ 91506 w 155978"/>
                  <a:gd name="connsiteY5" fmla="*/ 155598 h 162705"/>
                  <a:gd name="connsiteX6" fmla="*/ 78180 w 155978"/>
                  <a:gd name="connsiteY6" fmla="*/ 160548 h 162705"/>
                  <a:gd name="connsiteX7" fmla="*/ 63712 w 155978"/>
                  <a:gd name="connsiteY7" fmla="*/ 162452 h 162705"/>
                  <a:gd name="connsiteX8" fmla="*/ 41882 w 155978"/>
                  <a:gd name="connsiteY8" fmla="*/ 159152 h 162705"/>
                  <a:gd name="connsiteX9" fmla="*/ 26779 w 155978"/>
                  <a:gd name="connsiteY9" fmla="*/ 148618 h 162705"/>
                  <a:gd name="connsiteX10" fmla="*/ 18149 w 155978"/>
                  <a:gd name="connsiteY10" fmla="*/ 129834 h 162705"/>
                  <a:gd name="connsiteX11" fmla="*/ 15357 w 155978"/>
                  <a:gd name="connsiteY11" fmla="*/ 101786 h 162705"/>
                  <a:gd name="connsiteX12" fmla="*/ 15357 w 155978"/>
                  <a:gd name="connsiteY12" fmla="*/ 23352 h 162705"/>
                  <a:gd name="connsiteX13" fmla="*/ 0 w 155978"/>
                  <a:gd name="connsiteY13" fmla="*/ 17514 h 162705"/>
                  <a:gd name="connsiteX14" fmla="*/ 0 w 155978"/>
                  <a:gd name="connsiteY14" fmla="*/ 4315 h 162705"/>
                  <a:gd name="connsiteX15" fmla="*/ 39597 w 155978"/>
                  <a:gd name="connsiteY15" fmla="*/ 0 h 162705"/>
                  <a:gd name="connsiteX16" fmla="*/ 39725 w 155978"/>
                  <a:gd name="connsiteY16" fmla="*/ 0 h 162705"/>
                  <a:gd name="connsiteX17" fmla="*/ 45943 w 155978"/>
                  <a:gd name="connsiteY17" fmla="*/ 3807 h 162705"/>
                  <a:gd name="connsiteX18" fmla="*/ 45943 w 155978"/>
                  <a:gd name="connsiteY18" fmla="*/ 100136 h 162705"/>
                  <a:gd name="connsiteX19" fmla="*/ 47086 w 155978"/>
                  <a:gd name="connsiteY19" fmla="*/ 119300 h 162705"/>
                  <a:gd name="connsiteX20" fmla="*/ 51401 w 155978"/>
                  <a:gd name="connsiteY20" fmla="*/ 132119 h 162705"/>
                  <a:gd name="connsiteX21" fmla="*/ 59904 w 155978"/>
                  <a:gd name="connsiteY21" fmla="*/ 139226 h 162705"/>
                  <a:gd name="connsiteX22" fmla="*/ 73738 w 155978"/>
                  <a:gd name="connsiteY22" fmla="*/ 141384 h 162705"/>
                  <a:gd name="connsiteX23" fmla="*/ 85033 w 155978"/>
                  <a:gd name="connsiteY23" fmla="*/ 140114 h 162705"/>
                  <a:gd name="connsiteX24" fmla="*/ 94806 w 155978"/>
                  <a:gd name="connsiteY24" fmla="*/ 136942 h 162705"/>
                  <a:gd name="connsiteX25" fmla="*/ 102928 w 155978"/>
                  <a:gd name="connsiteY25" fmla="*/ 132880 h 162705"/>
                  <a:gd name="connsiteX26" fmla="*/ 108893 w 155978"/>
                  <a:gd name="connsiteY26" fmla="*/ 128946 h 162705"/>
                  <a:gd name="connsiteX27" fmla="*/ 108893 w 155978"/>
                  <a:gd name="connsiteY27" fmla="*/ 23352 h 162705"/>
                  <a:gd name="connsiteX28" fmla="*/ 89602 w 155978"/>
                  <a:gd name="connsiteY28" fmla="*/ 17514 h 162705"/>
                  <a:gd name="connsiteX29" fmla="*/ 89602 w 155978"/>
                  <a:gd name="connsiteY29" fmla="*/ 4188 h 162705"/>
                  <a:gd name="connsiteX30" fmla="*/ 131484 w 155978"/>
                  <a:gd name="connsiteY30" fmla="*/ 0 h 162705"/>
                  <a:gd name="connsiteX31" fmla="*/ 131738 w 155978"/>
                  <a:gd name="connsiteY31" fmla="*/ 0 h 162705"/>
                  <a:gd name="connsiteX32" fmla="*/ 139353 w 155978"/>
                  <a:gd name="connsiteY32" fmla="*/ 3807 h 162705"/>
                  <a:gd name="connsiteX33" fmla="*/ 139353 w 155978"/>
                  <a:gd name="connsiteY33" fmla="*/ 143668 h 162705"/>
                  <a:gd name="connsiteX34" fmla="*/ 155979 w 155978"/>
                  <a:gd name="connsiteY34" fmla="*/ 143668 h 162705"/>
                  <a:gd name="connsiteX35" fmla="*/ 155979 w 155978"/>
                  <a:gd name="connsiteY35" fmla="*/ 157375 h 162705"/>
                  <a:gd name="connsiteX36" fmla="*/ 144683 w 155978"/>
                  <a:gd name="connsiteY36" fmla="*/ 160675 h 162705"/>
                  <a:gd name="connsiteX37" fmla="*/ 129834 w 155978"/>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978" h="162705">
                    <a:moveTo>
                      <a:pt x="129834" y="162705"/>
                    </a:moveTo>
                    <a:cubicBezTo>
                      <a:pt x="124123" y="162705"/>
                      <a:pt x="119681" y="161690"/>
                      <a:pt x="116635" y="159533"/>
                    </a:cubicBezTo>
                    <a:cubicBezTo>
                      <a:pt x="113589" y="157375"/>
                      <a:pt x="112193" y="153568"/>
                      <a:pt x="112193" y="147729"/>
                    </a:cubicBezTo>
                    <a:lnTo>
                      <a:pt x="112193" y="142145"/>
                    </a:lnTo>
                    <a:cubicBezTo>
                      <a:pt x="109655" y="144303"/>
                      <a:pt x="106609" y="146587"/>
                      <a:pt x="103055" y="148999"/>
                    </a:cubicBezTo>
                    <a:cubicBezTo>
                      <a:pt x="99502" y="151410"/>
                      <a:pt x="95694" y="153568"/>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5" y="0"/>
                    </a:lnTo>
                    <a:lnTo>
                      <a:pt x="45943" y="3807"/>
                    </a:lnTo>
                    <a:lnTo>
                      <a:pt x="45943" y="100136"/>
                    </a:lnTo>
                    <a:cubicBezTo>
                      <a:pt x="45943" y="107751"/>
                      <a:pt x="46324" y="114097"/>
                      <a:pt x="47086" y="119300"/>
                    </a:cubicBezTo>
                    <a:cubicBezTo>
                      <a:pt x="47847" y="124504"/>
                      <a:pt x="49243" y="128819"/>
                      <a:pt x="51401" y="132119"/>
                    </a:cubicBezTo>
                    <a:cubicBezTo>
                      <a:pt x="53558" y="135419"/>
                      <a:pt x="56350" y="137830"/>
                      <a:pt x="59904" y="139226"/>
                    </a:cubicBezTo>
                    <a:cubicBezTo>
                      <a:pt x="63458" y="140749"/>
                      <a:pt x="68153" y="141384"/>
                      <a:pt x="73738" y="141384"/>
                    </a:cubicBezTo>
                    <a:cubicBezTo>
                      <a:pt x="77799" y="141384"/>
                      <a:pt x="81480" y="141003"/>
                      <a:pt x="85033" y="140114"/>
                    </a:cubicBezTo>
                    <a:cubicBezTo>
                      <a:pt x="88587" y="139226"/>
                      <a:pt x="91760" y="138211"/>
                      <a:pt x="94806" y="136942"/>
                    </a:cubicBezTo>
                    <a:cubicBezTo>
                      <a:pt x="97852" y="135672"/>
                      <a:pt x="100517" y="134403"/>
                      <a:pt x="102928" y="132880"/>
                    </a:cubicBezTo>
                    <a:cubicBezTo>
                      <a:pt x="105340" y="131484"/>
                      <a:pt x="107243" y="130088"/>
                      <a:pt x="108893" y="128946"/>
                    </a:cubicBezTo>
                    <a:lnTo>
                      <a:pt x="108893" y="23352"/>
                    </a:lnTo>
                    <a:lnTo>
                      <a:pt x="89602" y="17514"/>
                    </a:lnTo>
                    <a:lnTo>
                      <a:pt x="89602" y="4188"/>
                    </a:lnTo>
                    <a:lnTo>
                      <a:pt x="131484" y="0"/>
                    </a:lnTo>
                    <a:lnTo>
                      <a:pt x="131738" y="0"/>
                    </a:lnTo>
                    <a:lnTo>
                      <a:pt x="139353" y="3807"/>
                    </a:lnTo>
                    <a:lnTo>
                      <a:pt x="139353" y="143668"/>
                    </a:lnTo>
                    <a:lnTo>
                      <a:pt x="155979" y="143668"/>
                    </a:lnTo>
                    <a:lnTo>
                      <a:pt x="155979" y="157375"/>
                    </a:lnTo>
                    <a:cubicBezTo>
                      <a:pt x="152806" y="158390"/>
                      <a:pt x="148999" y="159533"/>
                      <a:pt x="144683" y="160675"/>
                    </a:cubicBezTo>
                    <a:cubicBezTo>
                      <a:pt x="140241" y="162071"/>
                      <a:pt x="135419" y="162705"/>
                      <a:pt x="129834"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4" name="Freeform: Shape 24">
                <a:extLst>
                  <a:ext uri="{FF2B5EF4-FFF2-40B4-BE49-F238E27FC236}">
                    <a16:creationId xmlns:a16="http://schemas.microsoft.com/office/drawing/2014/main" id="{6BEEB971-3362-1B52-113C-5133981D0D21}"/>
                  </a:ext>
                </a:extLst>
              </p:cNvPr>
              <p:cNvSpPr/>
              <p:nvPr/>
            </p:nvSpPr>
            <p:spPr>
              <a:xfrm>
                <a:off x="3795549" y="1497475"/>
                <a:ext cx="76783" cy="229970"/>
              </a:xfrm>
              <a:custGeom>
                <a:avLst/>
                <a:gdLst>
                  <a:gd name="connsiteX0" fmla="*/ 0 w 76783"/>
                  <a:gd name="connsiteY0" fmla="*/ 229844 h 229970"/>
                  <a:gd name="connsiteX1" fmla="*/ 0 w 76783"/>
                  <a:gd name="connsiteY1" fmla="*/ 214868 h 229970"/>
                  <a:gd name="connsiteX2" fmla="*/ 22591 w 76783"/>
                  <a:gd name="connsiteY2" fmla="*/ 212583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1 w 76783"/>
                  <a:gd name="connsiteY8" fmla="*/ 4823 h 229970"/>
                  <a:gd name="connsiteX9" fmla="*/ 53051 w 76783"/>
                  <a:gd name="connsiteY9" fmla="*/ 212583 h 229970"/>
                  <a:gd name="connsiteX10" fmla="*/ 76784 w 76783"/>
                  <a:gd name="connsiteY10" fmla="*/ 214868 h 229970"/>
                  <a:gd name="connsiteX11" fmla="*/ 76784 w 76783"/>
                  <a:gd name="connsiteY11" fmla="*/ 229971 h 229970"/>
                  <a:gd name="connsiteX12" fmla="*/ 0 w 76783"/>
                  <a:gd name="connsiteY12" fmla="*/ 229971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868"/>
                    </a:lnTo>
                    <a:lnTo>
                      <a:pt x="22591" y="212583"/>
                    </a:lnTo>
                    <a:lnTo>
                      <a:pt x="22591" y="21576"/>
                    </a:lnTo>
                    <a:lnTo>
                      <a:pt x="0" y="19164"/>
                    </a:lnTo>
                    <a:lnTo>
                      <a:pt x="0" y="6219"/>
                    </a:lnTo>
                    <a:lnTo>
                      <a:pt x="45943" y="0"/>
                    </a:lnTo>
                    <a:lnTo>
                      <a:pt x="46197" y="0"/>
                    </a:lnTo>
                    <a:lnTo>
                      <a:pt x="53051" y="4823"/>
                    </a:lnTo>
                    <a:lnTo>
                      <a:pt x="53051" y="212583"/>
                    </a:lnTo>
                    <a:lnTo>
                      <a:pt x="76784" y="214868"/>
                    </a:lnTo>
                    <a:lnTo>
                      <a:pt x="76784" y="229971"/>
                    </a:lnTo>
                    <a:lnTo>
                      <a:pt x="0" y="229971"/>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5" name="Freeform: Shape 25">
                <a:extLst>
                  <a:ext uri="{FF2B5EF4-FFF2-40B4-BE49-F238E27FC236}">
                    <a16:creationId xmlns:a16="http://schemas.microsoft.com/office/drawing/2014/main" id="{56C29709-206C-ABAC-86CE-58DE7533BCEA}"/>
                  </a:ext>
                </a:extLst>
              </p:cNvPr>
              <p:cNvSpPr/>
              <p:nvPr/>
            </p:nvSpPr>
            <p:spPr>
              <a:xfrm>
                <a:off x="2553683" y="1836212"/>
                <a:ext cx="203952" cy="208394"/>
              </a:xfrm>
              <a:custGeom>
                <a:avLst/>
                <a:gdLst>
                  <a:gd name="connsiteX0" fmla="*/ 0 w 203952"/>
                  <a:gd name="connsiteY0" fmla="*/ 208395 h 208394"/>
                  <a:gd name="connsiteX1" fmla="*/ 0 w 203952"/>
                  <a:gd name="connsiteY1" fmla="*/ 193292 h 208394"/>
                  <a:gd name="connsiteX2" fmla="*/ 22845 w 203952"/>
                  <a:gd name="connsiteY2" fmla="*/ 189611 h 208394"/>
                  <a:gd name="connsiteX3" fmla="*/ 22845 w 203952"/>
                  <a:gd name="connsiteY3" fmla="*/ 18783 h 208394"/>
                  <a:gd name="connsiteX4" fmla="*/ 0 w 203952"/>
                  <a:gd name="connsiteY4" fmla="*/ 15103 h 208394"/>
                  <a:gd name="connsiteX5" fmla="*/ 0 w 203952"/>
                  <a:gd name="connsiteY5" fmla="*/ 0 h 208394"/>
                  <a:gd name="connsiteX6" fmla="*/ 52924 w 203952"/>
                  <a:gd name="connsiteY6" fmla="*/ 0 h 208394"/>
                  <a:gd name="connsiteX7" fmla="*/ 146333 w 203952"/>
                  <a:gd name="connsiteY7" fmla="*/ 134911 h 208394"/>
                  <a:gd name="connsiteX8" fmla="*/ 159913 w 203952"/>
                  <a:gd name="connsiteY8" fmla="*/ 160167 h 208394"/>
                  <a:gd name="connsiteX9" fmla="*/ 159913 w 203952"/>
                  <a:gd name="connsiteY9" fmla="*/ 18783 h 208394"/>
                  <a:gd name="connsiteX10" fmla="*/ 135165 w 203952"/>
                  <a:gd name="connsiteY10" fmla="*/ 15103 h 208394"/>
                  <a:gd name="connsiteX11" fmla="*/ 135165 w 203952"/>
                  <a:gd name="connsiteY11" fmla="*/ 0 h 208394"/>
                  <a:gd name="connsiteX12" fmla="*/ 203953 w 203952"/>
                  <a:gd name="connsiteY12" fmla="*/ 0 h 208394"/>
                  <a:gd name="connsiteX13" fmla="*/ 203953 w 203952"/>
                  <a:gd name="connsiteY13" fmla="*/ 15103 h 208394"/>
                  <a:gd name="connsiteX14" fmla="*/ 180854 w 203952"/>
                  <a:gd name="connsiteY14" fmla="*/ 18910 h 208394"/>
                  <a:gd name="connsiteX15" fmla="*/ 180854 w 203952"/>
                  <a:gd name="connsiteY15" fmla="*/ 208268 h 208394"/>
                  <a:gd name="connsiteX16" fmla="*/ 160548 w 203952"/>
                  <a:gd name="connsiteY16" fmla="*/ 208268 h 208394"/>
                  <a:gd name="connsiteX17" fmla="*/ 64981 w 203952"/>
                  <a:gd name="connsiteY17" fmla="*/ 71326 h 208394"/>
                  <a:gd name="connsiteX18" fmla="*/ 43659 w 203952"/>
                  <a:gd name="connsiteY18" fmla="*/ 34775 h 208394"/>
                  <a:gd name="connsiteX19" fmla="*/ 43659 w 203952"/>
                  <a:gd name="connsiteY19" fmla="*/ 189611 h 208394"/>
                  <a:gd name="connsiteX20" fmla="*/ 68915 w 203952"/>
                  <a:gd name="connsiteY20" fmla="*/ 193292 h 208394"/>
                  <a:gd name="connsiteX21" fmla="*/ 68915 w 203952"/>
                  <a:gd name="connsiteY21" fmla="*/ 208395 h 208394"/>
                  <a:gd name="connsiteX22" fmla="*/ 0 w 203952"/>
                  <a:gd name="connsiteY22" fmla="*/ 208395 h 2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3952" h="208394">
                    <a:moveTo>
                      <a:pt x="0" y="208395"/>
                    </a:moveTo>
                    <a:lnTo>
                      <a:pt x="0" y="193292"/>
                    </a:lnTo>
                    <a:lnTo>
                      <a:pt x="22845" y="189611"/>
                    </a:lnTo>
                    <a:lnTo>
                      <a:pt x="22845" y="18783"/>
                    </a:lnTo>
                    <a:lnTo>
                      <a:pt x="0" y="15103"/>
                    </a:lnTo>
                    <a:lnTo>
                      <a:pt x="0" y="0"/>
                    </a:lnTo>
                    <a:lnTo>
                      <a:pt x="52924" y="0"/>
                    </a:lnTo>
                    <a:lnTo>
                      <a:pt x="146333" y="134911"/>
                    </a:lnTo>
                    <a:lnTo>
                      <a:pt x="159913" y="160167"/>
                    </a:lnTo>
                    <a:lnTo>
                      <a:pt x="159913" y="18783"/>
                    </a:lnTo>
                    <a:lnTo>
                      <a:pt x="135165" y="15103"/>
                    </a:lnTo>
                    <a:lnTo>
                      <a:pt x="135165" y="0"/>
                    </a:lnTo>
                    <a:lnTo>
                      <a:pt x="203953" y="0"/>
                    </a:lnTo>
                    <a:lnTo>
                      <a:pt x="203953" y="15103"/>
                    </a:lnTo>
                    <a:lnTo>
                      <a:pt x="180854" y="18910"/>
                    </a:lnTo>
                    <a:lnTo>
                      <a:pt x="180854" y="208268"/>
                    </a:lnTo>
                    <a:lnTo>
                      <a:pt x="160548" y="208268"/>
                    </a:lnTo>
                    <a:lnTo>
                      <a:pt x="64981" y="71326"/>
                    </a:lnTo>
                    <a:lnTo>
                      <a:pt x="43659" y="34775"/>
                    </a:lnTo>
                    <a:lnTo>
                      <a:pt x="43659" y="189611"/>
                    </a:lnTo>
                    <a:lnTo>
                      <a:pt x="68915" y="193292"/>
                    </a:lnTo>
                    <a:lnTo>
                      <a:pt x="68915" y="208395"/>
                    </a:lnTo>
                    <a:lnTo>
                      <a:pt x="0" y="208395"/>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6" name="Freeform: Shape 26">
                <a:extLst>
                  <a:ext uri="{FF2B5EF4-FFF2-40B4-BE49-F238E27FC236}">
                    <a16:creationId xmlns:a16="http://schemas.microsoft.com/office/drawing/2014/main" id="{B62614E7-6235-7D79-3505-880A287EAC4A}"/>
                  </a:ext>
                </a:extLst>
              </p:cNvPr>
              <p:cNvSpPr/>
              <p:nvPr/>
            </p:nvSpPr>
            <p:spPr>
              <a:xfrm>
                <a:off x="2775785" y="1885455"/>
                <a:ext cx="137195" cy="161943"/>
              </a:xfrm>
              <a:custGeom>
                <a:avLst/>
                <a:gdLst>
                  <a:gd name="connsiteX0" fmla="*/ 0 w 137195"/>
                  <a:gd name="connsiteY0" fmla="*/ 118031 h 161943"/>
                  <a:gd name="connsiteX1" fmla="*/ 3680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3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6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3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7 w 137195"/>
                  <a:gd name="connsiteY39" fmla="*/ 153948 h 161943"/>
                  <a:gd name="connsiteX40" fmla="*/ 63584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016 w 137195"/>
                  <a:gd name="connsiteY46" fmla="*/ 141257 h 161943"/>
                  <a:gd name="connsiteX47" fmla="*/ 65869 w 137195"/>
                  <a:gd name="connsiteY47" fmla="*/ 140495 h 161943"/>
                  <a:gd name="connsiteX48" fmla="*/ 74118 w 137195"/>
                  <a:gd name="connsiteY48" fmla="*/ 138338 h 161943"/>
                  <a:gd name="connsiteX49" fmla="*/ 82495 w 137195"/>
                  <a:gd name="connsiteY49" fmla="*/ 134911 h 161943"/>
                  <a:gd name="connsiteX50" fmla="*/ 90110 w 137195"/>
                  <a:gd name="connsiteY50" fmla="*/ 130342 h 161943"/>
                  <a:gd name="connsiteX51" fmla="*/ 90110 w 137195"/>
                  <a:gd name="connsiteY51" fmla="*/ 79957 h 161943"/>
                  <a:gd name="connsiteX52" fmla="*/ 62696 w 137195"/>
                  <a:gd name="connsiteY52" fmla="*/ 82876 h 161943"/>
                  <a:gd name="connsiteX53" fmla="*/ 45055 w 137195"/>
                  <a:gd name="connsiteY53" fmla="*/ 90491 h 161943"/>
                  <a:gd name="connsiteX54" fmla="*/ 35790 w 137195"/>
                  <a:gd name="connsiteY54" fmla="*/ 101278 h 161943"/>
                  <a:gd name="connsiteX55" fmla="*/ 32998 w 137195"/>
                  <a:gd name="connsiteY55" fmla="*/ 113843 h 161943"/>
                  <a:gd name="connsiteX56" fmla="*/ 35029 w 137195"/>
                  <a:gd name="connsiteY56" fmla="*/ 126535 h 161943"/>
                  <a:gd name="connsiteX57" fmla="*/ 40486 w 137195"/>
                  <a:gd name="connsiteY57" fmla="*/ 135038 h 161943"/>
                  <a:gd name="connsiteX58" fmla="*/ 48735 w 137195"/>
                  <a:gd name="connsiteY58" fmla="*/ 139734 h 161943"/>
                  <a:gd name="connsiteX59" fmla="*/ 59016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0"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29" y="64981"/>
                      <a:pt x="90237" y="64727"/>
                    </a:cubicBezTo>
                    <a:lnTo>
                      <a:pt x="90237" y="57493"/>
                    </a:lnTo>
                    <a:cubicBezTo>
                      <a:pt x="90237" y="51147"/>
                      <a:pt x="89729" y="45690"/>
                      <a:pt x="88841" y="41247"/>
                    </a:cubicBezTo>
                    <a:cubicBezTo>
                      <a:pt x="87952" y="36805"/>
                      <a:pt x="86302" y="33252"/>
                      <a:pt x="84145" y="30460"/>
                    </a:cubicBezTo>
                    <a:cubicBezTo>
                      <a:pt x="81987" y="27668"/>
                      <a:pt x="78941" y="25637"/>
                      <a:pt x="75134" y="24495"/>
                    </a:cubicBezTo>
                    <a:cubicBezTo>
                      <a:pt x="71326" y="23226"/>
                      <a:pt x="66631" y="22591"/>
                      <a:pt x="60919" y="22591"/>
                    </a:cubicBezTo>
                    <a:cubicBezTo>
                      <a:pt x="55969" y="22591"/>
                      <a:pt x="51020" y="23099"/>
                      <a:pt x="46197" y="23987"/>
                    </a:cubicBezTo>
                    <a:cubicBezTo>
                      <a:pt x="41247" y="24875"/>
                      <a:pt x="36551" y="26018"/>
                      <a:pt x="31983" y="27287"/>
                    </a:cubicBezTo>
                    <a:cubicBezTo>
                      <a:pt x="27414" y="28556"/>
                      <a:pt x="23352" y="30079"/>
                      <a:pt x="19545" y="31475"/>
                    </a:cubicBezTo>
                    <a:cubicBezTo>
                      <a:pt x="15737" y="32998"/>
                      <a:pt x="12564" y="34394"/>
                      <a:pt x="10026" y="35663"/>
                    </a:cubicBezTo>
                    <a:lnTo>
                      <a:pt x="9899" y="35663"/>
                    </a:lnTo>
                    <a:lnTo>
                      <a:pt x="3807" y="22464"/>
                    </a:lnTo>
                    <a:cubicBezTo>
                      <a:pt x="5584" y="20814"/>
                      <a:pt x="8630" y="18783"/>
                      <a:pt x="12945" y="16118"/>
                    </a:cubicBezTo>
                    <a:cubicBezTo>
                      <a:pt x="17387" y="13580"/>
                      <a:pt x="22464" y="11042"/>
                      <a:pt x="28429" y="8757"/>
                    </a:cubicBezTo>
                    <a:cubicBezTo>
                      <a:pt x="34394" y="6346"/>
                      <a:pt x="40867" y="4315"/>
                      <a:pt x="47720" y="2538"/>
                    </a:cubicBezTo>
                    <a:cubicBezTo>
                      <a:pt x="54573" y="762"/>
                      <a:pt x="61427" y="0"/>
                      <a:pt x="68280" y="0"/>
                    </a:cubicBezTo>
                    <a:cubicBezTo>
                      <a:pt x="77799" y="0"/>
                      <a:pt x="85921" y="1015"/>
                      <a:pt x="92521" y="2919"/>
                    </a:cubicBezTo>
                    <a:cubicBezTo>
                      <a:pt x="99121" y="4823"/>
                      <a:pt x="104451" y="7996"/>
                      <a:pt x="108639" y="12311"/>
                    </a:cubicBezTo>
                    <a:cubicBezTo>
                      <a:pt x="112828" y="16626"/>
                      <a:pt x="115747" y="22210"/>
                      <a:pt x="117523" y="29191"/>
                    </a:cubicBezTo>
                    <a:cubicBezTo>
                      <a:pt x="119300" y="36044"/>
                      <a:pt x="120189" y="44547"/>
                      <a:pt x="120189" y="54447"/>
                    </a:cubicBezTo>
                    <a:lnTo>
                      <a:pt x="120189" y="143668"/>
                    </a:lnTo>
                    <a:lnTo>
                      <a:pt x="137195" y="143668"/>
                    </a:lnTo>
                    <a:lnTo>
                      <a:pt x="137195" y="156994"/>
                    </a:lnTo>
                    <a:cubicBezTo>
                      <a:pt x="135419" y="157502"/>
                      <a:pt x="133388" y="158010"/>
                      <a:pt x="130976" y="158517"/>
                    </a:cubicBezTo>
                    <a:cubicBezTo>
                      <a:pt x="128565" y="159152"/>
                      <a:pt x="126027" y="159659"/>
                      <a:pt x="123362" y="160167"/>
                    </a:cubicBezTo>
                    <a:cubicBezTo>
                      <a:pt x="120696" y="160675"/>
                      <a:pt x="118031" y="161055"/>
                      <a:pt x="115239" y="161436"/>
                    </a:cubicBezTo>
                    <a:cubicBezTo>
                      <a:pt x="112447" y="161817"/>
                      <a:pt x="109908" y="161944"/>
                      <a:pt x="107497" y="161944"/>
                    </a:cubicBezTo>
                    <a:cubicBezTo>
                      <a:pt x="104959" y="161944"/>
                      <a:pt x="102674" y="161817"/>
                      <a:pt x="100898" y="161563"/>
                    </a:cubicBezTo>
                    <a:cubicBezTo>
                      <a:pt x="98994" y="161309"/>
                      <a:pt x="97471" y="160802"/>
                      <a:pt x="96329" y="159786"/>
                    </a:cubicBezTo>
                    <a:cubicBezTo>
                      <a:pt x="95186" y="158771"/>
                      <a:pt x="94298" y="157375"/>
                      <a:pt x="93663" y="155471"/>
                    </a:cubicBezTo>
                    <a:cubicBezTo>
                      <a:pt x="93029" y="153568"/>
                      <a:pt x="92775" y="150902"/>
                      <a:pt x="92775" y="147729"/>
                    </a:cubicBezTo>
                    <a:lnTo>
                      <a:pt x="92775" y="142653"/>
                    </a:lnTo>
                    <a:cubicBezTo>
                      <a:pt x="91633" y="143795"/>
                      <a:pt x="89602" y="145318"/>
                      <a:pt x="86937" y="147476"/>
                    </a:cubicBezTo>
                    <a:cubicBezTo>
                      <a:pt x="84272" y="149633"/>
                      <a:pt x="80972" y="151791"/>
                      <a:pt x="77037" y="153948"/>
                    </a:cubicBezTo>
                    <a:cubicBezTo>
                      <a:pt x="73103" y="156106"/>
                      <a:pt x="68661" y="158010"/>
                      <a:pt x="63584" y="159533"/>
                    </a:cubicBezTo>
                    <a:cubicBezTo>
                      <a:pt x="58508" y="161182"/>
                      <a:pt x="53178" y="161944"/>
                      <a:pt x="47466" y="161944"/>
                    </a:cubicBezTo>
                    <a:cubicBezTo>
                      <a:pt x="41120" y="161944"/>
                      <a:pt x="35155" y="161055"/>
                      <a:pt x="29444" y="159406"/>
                    </a:cubicBezTo>
                    <a:cubicBezTo>
                      <a:pt x="23733" y="157756"/>
                      <a:pt x="18783" y="155091"/>
                      <a:pt x="14341" y="151537"/>
                    </a:cubicBezTo>
                    <a:cubicBezTo>
                      <a:pt x="10026" y="147983"/>
                      <a:pt x="6599" y="143414"/>
                      <a:pt x="3934" y="137830"/>
                    </a:cubicBezTo>
                    <a:cubicBezTo>
                      <a:pt x="1269" y="132500"/>
                      <a:pt x="0" y="125773"/>
                      <a:pt x="0" y="118031"/>
                    </a:cubicBezTo>
                    <a:close/>
                    <a:moveTo>
                      <a:pt x="59016" y="141257"/>
                    </a:moveTo>
                    <a:cubicBezTo>
                      <a:pt x="60919" y="141257"/>
                      <a:pt x="63204" y="141003"/>
                      <a:pt x="65869" y="140495"/>
                    </a:cubicBezTo>
                    <a:cubicBezTo>
                      <a:pt x="68534" y="139988"/>
                      <a:pt x="71326" y="139226"/>
                      <a:pt x="74118" y="138338"/>
                    </a:cubicBezTo>
                    <a:cubicBezTo>
                      <a:pt x="76911" y="137449"/>
                      <a:pt x="79703" y="136307"/>
                      <a:pt x="82495" y="134911"/>
                    </a:cubicBezTo>
                    <a:cubicBezTo>
                      <a:pt x="85287" y="133515"/>
                      <a:pt x="87825" y="131992"/>
                      <a:pt x="90110" y="130342"/>
                    </a:cubicBezTo>
                    <a:lnTo>
                      <a:pt x="90110" y="79957"/>
                    </a:lnTo>
                    <a:cubicBezTo>
                      <a:pt x="79195" y="79957"/>
                      <a:pt x="70057" y="80972"/>
                      <a:pt x="62696" y="82876"/>
                    </a:cubicBezTo>
                    <a:cubicBezTo>
                      <a:pt x="55335" y="84779"/>
                      <a:pt x="49497" y="87318"/>
                      <a:pt x="45055" y="90491"/>
                    </a:cubicBezTo>
                    <a:cubicBezTo>
                      <a:pt x="40740" y="93664"/>
                      <a:pt x="37567" y="97217"/>
                      <a:pt x="35790" y="101278"/>
                    </a:cubicBezTo>
                    <a:cubicBezTo>
                      <a:pt x="34013" y="105340"/>
                      <a:pt x="32998" y="109528"/>
                      <a:pt x="32998" y="113843"/>
                    </a:cubicBezTo>
                    <a:cubicBezTo>
                      <a:pt x="32998" y="118920"/>
                      <a:pt x="33632" y="123108"/>
                      <a:pt x="35029" y="126535"/>
                    </a:cubicBezTo>
                    <a:cubicBezTo>
                      <a:pt x="36298" y="129961"/>
                      <a:pt x="38201" y="132880"/>
                      <a:pt x="40486" y="135038"/>
                    </a:cubicBezTo>
                    <a:cubicBezTo>
                      <a:pt x="42770" y="137195"/>
                      <a:pt x="45563" y="138845"/>
                      <a:pt x="48735" y="139734"/>
                    </a:cubicBezTo>
                    <a:cubicBezTo>
                      <a:pt x="52035" y="140876"/>
                      <a:pt x="55462" y="141257"/>
                      <a:pt x="59016"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7" name="Freeform: Shape 27">
                <a:extLst>
                  <a:ext uri="{FF2B5EF4-FFF2-40B4-BE49-F238E27FC236}">
                    <a16:creationId xmlns:a16="http://schemas.microsoft.com/office/drawing/2014/main" id="{B8D32682-9E01-53F8-FD1E-E5126F660F64}"/>
                  </a:ext>
                </a:extLst>
              </p:cNvPr>
              <p:cNvSpPr/>
              <p:nvPr/>
            </p:nvSpPr>
            <p:spPr>
              <a:xfrm>
                <a:off x="2931510" y="1851061"/>
                <a:ext cx="100390" cy="270075"/>
              </a:xfrm>
              <a:custGeom>
                <a:avLst/>
                <a:gdLst>
                  <a:gd name="connsiteX0" fmla="*/ 19799 w 100390"/>
                  <a:gd name="connsiteY0" fmla="*/ 164355 h 270075"/>
                  <a:gd name="connsiteX1" fmla="*/ 19799 w 100390"/>
                  <a:gd name="connsiteY1" fmla="*/ 57620 h 270075"/>
                  <a:gd name="connsiteX2" fmla="*/ 0 w 100390"/>
                  <a:gd name="connsiteY2" fmla="*/ 57620 h 270075"/>
                  <a:gd name="connsiteX3" fmla="*/ 0 w 100390"/>
                  <a:gd name="connsiteY3" fmla="*/ 44801 h 270075"/>
                  <a:gd name="connsiteX4" fmla="*/ 8376 w 100390"/>
                  <a:gd name="connsiteY4" fmla="*/ 41882 h 270075"/>
                  <a:gd name="connsiteX5" fmla="*/ 14468 w 100390"/>
                  <a:gd name="connsiteY5" fmla="*/ 39090 h 270075"/>
                  <a:gd name="connsiteX6" fmla="*/ 22083 w 100390"/>
                  <a:gd name="connsiteY6" fmla="*/ 28810 h 270075"/>
                  <a:gd name="connsiteX7" fmla="*/ 24875 w 100390"/>
                  <a:gd name="connsiteY7" fmla="*/ 22337 h 270075"/>
                  <a:gd name="connsiteX8" fmla="*/ 28048 w 100390"/>
                  <a:gd name="connsiteY8" fmla="*/ 14088 h 270075"/>
                  <a:gd name="connsiteX9" fmla="*/ 30967 w 100390"/>
                  <a:gd name="connsiteY9" fmla="*/ 5965 h 270075"/>
                  <a:gd name="connsiteX10" fmla="*/ 32744 w 100390"/>
                  <a:gd name="connsiteY10" fmla="*/ 0 h 270075"/>
                  <a:gd name="connsiteX11" fmla="*/ 50259 w 100390"/>
                  <a:gd name="connsiteY11" fmla="*/ 0 h 270075"/>
                  <a:gd name="connsiteX12" fmla="*/ 50259 w 100390"/>
                  <a:gd name="connsiteY12" fmla="*/ 37821 h 270075"/>
                  <a:gd name="connsiteX13" fmla="*/ 96075 w 100390"/>
                  <a:gd name="connsiteY13" fmla="*/ 37821 h 270075"/>
                  <a:gd name="connsiteX14" fmla="*/ 96075 w 100390"/>
                  <a:gd name="connsiteY14" fmla="*/ 57620 h 270075"/>
                  <a:gd name="connsiteX15" fmla="*/ 50259 w 100390"/>
                  <a:gd name="connsiteY15" fmla="*/ 57620 h 270075"/>
                  <a:gd name="connsiteX16" fmla="*/ 50259 w 100390"/>
                  <a:gd name="connsiteY16" fmla="*/ 139480 h 270075"/>
                  <a:gd name="connsiteX17" fmla="*/ 50639 w 100390"/>
                  <a:gd name="connsiteY17" fmla="*/ 158517 h 270075"/>
                  <a:gd name="connsiteX18" fmla="*/ 52543 w 100390"/>
                  <a:gd name="connsiteY18" fmla="*/ 168670 h 270075"/>
                  <a:gd name="connsiteX19" fmla="*/ 57239 w 100390"/>
                  <a:gd name="connsiteY19" fmla="*/ 172732 h 270075"/>
                  <a:gd name="connsiteX20" fmla="*/ 65869 w 100390"/>
                  <a:gd name="connsiteY20" fmla="*/ 173493 h 270075"/>
                  <a:gd name="connsiteX21" fmla="*/ 65996 w 100390"/>
                  <a:gd name="connsiteY21" fmla="*/ 173493 h 270075"/>
                  <a:gd name="connsiteX22" fmla="*/ 74246 w 100390"/>
                  <a:gd name="connsiteY22" fmla="*/ 172986 h 270075"/>
                  <a:gd name="connsiteX23" fmla="*/ 82622 w 100390"/>
                  <a:gd name="connsiteY23" fmla="*/ 171716 h 270075"/>
                  <a:gd name="connsiteX24" fmla="*/ 90110 w 100390"/>
                  <a:gd name="connsiteY24" fmla="*/ 170066 h 270075"/>
                  <a:gd name="connsiteX25" fmla="*/ 95567 w 100390"/>
                  <a:gd name="connsiteY25" fmla="*/ 168417 h 270075"/>
                  <a:gd name="connsiteX26" fmla="*/ 95694 w 100390"/>
                  <a:gd name="connsiteY26" fmla="*/ 168417 h 270075"/>
                  <a:gd name="connsiteX27" fmla="*/ 100390 w 100390"/>
                  <a:gd name="connsiteY27" fmla="*/ 181870 h 270075"/>
                  <a:gd name="connsiteX28" fmla="*/ 91379 w 100390"/>
                  <a:gd name="connsiteY28" fmla="*/ 186946 h 270075"/>
                  <a:gd name="connsiteX29" fmla="*/ 78814 w 100390"/>
                  <a:gd name="connsiteY29" fmla="*/ 191769 h 270075"/>
                  <a:gd name="connsiteX30" fmla="*/ 64727 w 100390"/>
                  <a:gd name="connsiteY30" fmla="*/ 195450 h 270075"/>
                  <a:gd name="connsiteX31" fmla="*/ 51020 w 100390"/>
                  <a:gd name="connsiteY31" fmla="*/ 196846 h 270075"/>
                  <a:gd name="connsiteX32" fmla="*/ 50766 w 100390"/>
                  <a:gd name="connsiteY32" fmla="*/ 196846 h 270075"/>
                  <a:gd name="connsiteX33" fmla="*/ 37821 w 100390"/>
                  <a:gd name="connsiteY33" fmla="*/ 195196 h 270075"/>
                  <a:gd name="connsiteX34" fmla="*/ 28048 w 100390"/>
                  <a:gd name="connsiteY34" fmla="*/ 189738 h 270075"/>
                  <a:gd name="connsiteX35" fmla="*/ 21829 w 100390"/>
                  <a:gd name="connsiteY35" fmla="*/ 179712 h 270075"/>
                  <a:gd name="connsiteX36" fmla="*/ 19799 w 100390"/>
                  <a:gd name="connsiteY36" fmla="*/ 164355 h 270075"/>
                  <a:gd name="connsiteX37" fmla="*/ 52543 w 100390"/>
                  <a:gd name="connsiteY37" fmla="*/ 270076 h 270075"/>
                  <a:gd name="connsiteX38" fmla="*/ 43532 w 100390"/>
                  <a:gd name="connsiteY38" fmla="*/ 263095 h 270075"/>
                  <a:gd name="connsiteX39" fmla="*/ 43532 w 100390"/>
                  <a:gd name="connsiteY39" fmla="*/ 261572 h 270075"/>
                  <a:gd name="connsiteX40" fmla="*/ 47086 w 100390"/>
                  <a:gd name="connsiteY40" fmla="*/ 258653 h 270075"/>
                  <a:gd name="connsiteX41" fmla="*/ 49624 w 100390"/>
                  <a:gd name="connsiteY41" fmla="*/ 254338 h 270075"/>
                  <a:gd name="connsiteX42" fmla="*/ 51147 w 100390"/>
                  <a:gd name="connsiteY42" fmla="*/ 249135 h 270075"/>
                  <a:gd name="connsiteX43" fmla="*/ 51655 w 100390"/>
                  <a:gd name="connsiteY43" fmla="*/ 244058 h 270075"/>
                  <a:gd name="connsiteX44" fmla="*/ 49751 w 100390"/>
                  <a:gd name="connsiteY44" fmla="*/ 238981 h 270075"/>
                  <a:gd name="connsiteX45" fmla="*/ 45563 w 100390"/>
                  <a:gd name="connsiteY45" fmla="*/ 236062 h 270075"/>
                  <a:gd name="connsiteX46" fmla="*/ 41121 w 100390"/>
                  <a:gd name="connsiteY46" fmla="*/ 231874 h 270075"/>
                  <a:gd name="connsiteX47" fmla="*/ 39090 w 100390"/>
                  <a:gd name="connsiteY47" fmla="*/ 223879 h 270075"/>
                  <a:gd name="connsiteX48" fmla="*/ 40740 w 100390"/>
                  <a:gd name="connsiteY48" fmla="*/ 216137 h 270075"/>
                  <a:gd name="connsiteX49" fmla="*/ 44928 w 100390"/>
                  <a:gd name="connsiteY49" fmla="*/ 211441 h 270075"/>
                  <a:gd name="connsiteX50" fmla="*/ 50005 w 100390"/>
                  <a:gd name="connsiteY50" fmla="*/ 209156 h 270075"/>
                  <a:gd name="connsiteX51" fmla="*/ 54447 w 100390"/>
                  <a:gd name="connsiteY51" fmla="*/ 208522 h 270075"/>
                  <a:gd name="connsiteX52" fmla="*/ 55970 w 100390"/>
                  <a:gd name="connsiteY52" fmla="*/ 208522 h 270075"/>
                  <a:gd name="connsiteX53" fmla="*/ 70438 w 100390"/>
                  <a:gd name="connsiteY53" fmla="*/ 214868 h 270075"/>
                  <a:gd name="connsiteX54" fmla="*/ 75768 w 100390"/>
                  <a:gd name="connsiteY54" fmla="*/ 231494 h 270075"/>
                  <a:gd name="connsiteX55" fmla="*/ 72215 w 100390"/>
                  <a:gd name="connsiteY55" fmla="*/ 248246 h 270075"/>
                  <a:gd name="connsiteX56" fmla="*/ 64346 w 100390"/>
                  <a:gd name="connsiteY56" fmla="*/ 260303 h 270075"/>
                  <a:gd name="connsiteX57" fmla="*/ 56477 w 100390"/>
                  <a:gd name="connsiteY57" fmla="*/ 267537 h 270075"/>
                  <a:gd name="connsiteX58" fmla="*/ 52543 w 100390"/>
                  <a:gd name="connsiteY58" fmla="*/ 269949 h 270075"/>
                  <a:gd name="connsiteX59" fmla="*/ 52543 w 100390"/>
                  <a:gd name="connsiteY59" fmla="*/ 269949 h 27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0390" h="27007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875" y="22337"/>
                    </a:cubicBezTo>
                    <a:cubicBezTo>
                      <a:pt x="26018" y="19672"/>
                      <a:pt x="27033" y="16880"/>
                      <a:pt x="28048" y="14088"/>
                    </a:cubicBezTo>
                    <a:cubicBezTo>
                      <a:pt x="29064" y="11295"/>
                      <a:pt x="30079" y="8630"/>
                      <a:pt x="30967" y="5965"/>
                    </a:cubicBezTo>
                    <a:cubicBezTo>
                      <a:pt x="31856" y="3427"/>
                      <a:pt x="32490" y="1396"/>
                      <a:pt x="32744" y="0"/>
                    </a:cubicBezTo>
                    <a:lnTo>
                      <a:pt x="50259" y="0"/>
                    </a:lnTo>
                    <a:lnTo>
                      <a:pt x="50259" y="37821"/>
                    </a:lnTo>
                    <a:lnTo>
                      <a:pt x="96075" y="37821"/>
                    </a:lnTo>
                    <a:lnTo>
                      <a:pt x="96075" y="57620"/>
                    </a:lnTo>
                    <a:lnTo>
                      <a:pt x="50259" y="57620"/>
                    </a:lnTo>
                    <a:lnTo>
                      <a:pt x="50259" y="139480"/>
                    </a:lnTo>
                    <a:cubicBezTo>
                      <a:pt x="50259" y="147603"/>
                      <a:pt x="50385" y="153948"/>
                      <a:pt x="50639" y="158517"/>
                    </a:cubicBezTo>
                    <a:cubicBezTo>
                      <a:pt x="50893" y="163086"/>
                      <a:pt x="51528" y="166513"/>
                      <a:pt x="52543" y="168670"/>
                    </a:cubicBezTo>
                    <a:cubicBezTo>
                      <a:pt x="53558" y="170828"/>
                      <a:pt x="55208" y="172224"/>
                      <a:pt x="57239" y="172732"/>
                    </a:cubicBezTo>
                    <a:cubicBezTo>
                      <a:pt x="59396"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6" y="170701"/>
                      <a:pt x="90110" y="170066"/>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372"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4" y="192277"/>
                      <a:pt x="28048" y="189738"/>
                    </a:cubicBezTo>
                    <a:cubicBezTo>
                      <a:pt x="25383" y="187200"/>
                      <a:pt x="23226" y="183900"/>
                      <a:pt x="21829" y="179712"/>
                    </a:cubicBezTo>
                    <a:cubicBezTo>
                      <a:pt x="20560" y="175397"/>
                      <a:pt x="19799" y="170320"/>
                      <a:pt x="19799" y="164355"/>
                    </a:cubicBezTo>
                    <a:close/>
                    <a:moveTo>
                      <a:pt x="52543" y="270076"/>
                    </a:moveTo>
                    <a:lnTo>
                      <a:pt x="43532" y="263095"/>
                    </a:lnTo>
                    <a:lnTo>
                      <a:pt x="43532" y="261572"/>
                    </a:lnTo>
                    <a:cubicBezTo>
                      <a:pt x="44928" y="260938"/>
                      <a:pt x="46070" y="259923"/>
                      <a:pt x="47086" y="258653"/>
                    </a:cubicBezTo>
                    <a:cubicBezTo>
                      <a:pt x="48101" y="257384"/>
                      <a:pt x="48989" y="255861"/>
                      <a:pt x="49624" y="254338"/>
                    </a:cubicBezTo>
                    <a:cubicBezTo>
                      <a:pt x="50259" y="252815"/>
                      <a:pt x="50893" y="250912"/>
                      <a:pt x="51147" y="249135"/>
                    </a:cubicBezTo>
                    <a:cubicBezTo>
                      <a:pt x="51528" y="247358"/>
                      <a:pt x="51655" y="245581"/>
                      <a:pt x="51655" y="244058"/>
                    </a:cubicBezTo>
                    <a:cubicBezTo>
                      <a:pt x="51655" y="241647"/>
                      <a:pt x="51020" y="239997"/>
                      <a:pt x="49751" y="238981"/>
                    </a:cubicBezTo>
                    <a:cubicBezTo>
                      <a:pt x="48482" y="237966"/>
                      <a:pt x="47086" y="237078"/>
                      <a:pt x="45563" y="236062"/>
                    </a:cubicBezTo>
                    <a:cubicBezTo>
                      <a:pt x="43913" y="235047"/>
                      <a:pt x="42390" y="233651"/>
                      <a:pt x="41121" y="231874"/>
                    </a:cubicBezTo>
                    <a:cubicBezTo>
                      <a:pt x="39851" y="230097"/>
                      <a:pt x="39090" y="227432"/>
                      <a:pt x="39090" y="223879"/>
                    </a:cubicBezTo>
                    <a:cubicBezTo>
                      <a:pt x="39090" y="220706"/>
                      <a:pt x="39598" y="218041"/>
                      <a:pt x="40740" y="216137"/>
                    </a:cubicBezTo>
                    <a:cubicBezTo>
                      <a:pt x="41882" y="214106"/>
                      <a:pt x="43278" y="212583"/>
                      <a:pt x="44928" y="211441"/>
                    </a:cubicBezTo>
                    <a:cubicBezTo>
                      <a:pt x="46578" y="210299"/>
                      <a:pt x="48228" y="209537"/>
                      <a:pt x="50005" y="209156"/>
                    </a:cubicBezTo>
                    <a:cubicBezTo>
                      <a:pt x="51781" y="208776"/>
                      <a:pt x="53305" y="208522"/>
                      <a:pt x="54447" y="208522"/>
                    </a:cubicBezTo>
                    <a:lnTo>
                      <a:pt x="55970" y="208522"/>
                    </a:lnTo>
                    <a:cubicBezTo>
                      <a:pt x="62062" y="208522"/>
                      <a:pt x="66884" y="210679"/>
                      <a:pt x="70438" y="214868"/>
                    </a:cubicBezTo>
                    <a:cubicBezTo>
                      <a:pt x="73992" y="219056"/>
                      <a:pt x="75768" y="224640"/>
                      <a:pt x="75768" y="231494"/>
                    </a:cubicBezTo>
                    <a:cubicBezTo>
                      <a:pt x="75768" y="237839"/>
                      <a:pt x="74626" y="243424"/>
                      <a:pt x="72215" y="248246"/>
                    </a:cubicBezTo>
                    <a:cubicBezTo>
                      <a:pt x="69803" y="253069"/>
                      <a:pt x="67265" y="257004"/>
                      <a:pt x="64346" y="260303"/>
                    </a:cubicBezTo>
                    <a:cubicBezTo>
                      <a:pt x="61427" y="263603"/>
                      <a:pt x="58889" y="266014"/>
                      <a:pt x="56477" y="267537"/>
                    </a:cubicBezTo>
                    <a:cubicBezTo>
                      <a:pt x="54066" y="269187"/>
                      <a:pt x="52797" y="269949"/>
                      <a:pt x="52543" y="269949"/>
                    </a:cubicBezTo>
                    <a:lnTo>
                      <a:pt x="52543" y="269949"/>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8" name="Freeform: Shape 28">
                <a:extLst>
                  <a:ext uri="{FF2B5EF4-FFF2-40B4-BE49-F238E27FC236}">
                    <a16:creationId xmlns:a16="http://schemas.microsoft.com/office/drawing/2014/main" id="{F82F5D7C-D48D-C05F-5803-2032AF261FDF}"/>
                  </a:ext>
                </a:extLst>
              </p:cNvPr>
              <p:cNvSpPr/>
              <p:nvPr/>
            </p:nvSpPr>
            <p:spPr>
              <a:xfrm>
                <a:off x="3046495" y="1818317"/>
                <a:ext cx="75260" cy="226416"/>
              </a:xfrm>
              <a:custGeom>
                <a:avLst/>
                <a:gdLst>
                  <a:gd name="connsiteX0" fmla="*/ 0 w 75260"/>
                  <a:gd name="connsiteY0" fmla="*/ 226290 h 226416"/>
                  <a:gd name="connsiteX1" fmla="*/ 0 w 75260"/>
                  <a:gd name="connsiteY1" fmla="*/ 211187 h 226416"/>
                  <a:gd name="connsiteX2" fmla="*/ 22591 w 75260"/>
                  <a:gd name="connsiteY2" fmla="*/ 208903 h 226416"/>
                  <a:gd name="connsiteX3" fmla="*/ 22591 w 75260"/>
                  <a:gd name="connsiteY3" fmla="*/ 95060 h 226416"/>
                  <a:gd name="connsiteX4" fmla="*/ 3427 w 75260"/>
                  <a:gd name="connsiteY4" fmla="*/ 89094 h 226416"/>
                  <a:gd name="connsiteX5" fmla="*/ 3427 w 75260"/>
                  <a:gd name="connsiteY5" fmla="*/ 72722 h 226416"/>
                  <a:gd name="connsiteX6" fmla="*/ 45182 w 75260"/>
                  <a:gd name="connsiteY6" fmla="*/ 67138 h 226416"/>
                  <a:gd name="connsiteX7" fmla="*/ 45816 w 75260"/>
                  <a:gd name="connsiteY7" fmla="*/ 67138 h 226416"/>
                  <a:gd name="connsiteX8" fmla="*/ 53050 w 75260"/>
                  <a:gd name="connsiteY8" fmla="*/ 72596 h 226416"/>
                  <a:gd name="connsiteX9" fmla="*/ 53050 w 75260"/>
                  <a:gd name="connsiteY9" fmla="*/ 209156 h 226416"/>
                  <a:gd name="connsiteX10" fmla="*/ 75261 w 75260"/>
                  <a:gd name="connsiteY10" fmla="*/ 211314 h 226416"/>
                  <a:gd name="connsiteX11" fmla="*/ 75261 w 75260"/>
                  <a:gd name="connsiteY11" fmla="*/ 226417 h 226416"/>
                  <a:gd name="connsiteX12" fmla="*/ 0 w 75260"/>
                  <a:gd name="connsiteY12" fmla="*/ 226417 h 226416"/>
                  <a:gd name="connsiteX13" fmla="*/ 33379 w 75260"/>
                  <a:gd name="connsiteY13" fmla="*/ 41121 h 226416"/>
                  <a:gd name="connsiteX14" fmla="*/ 26145 w 75260"/>
                  <a:gd name="connsiteY14" fmla="*/ 39724 h 226416"/>
                  <a:gd name="connsiteX15" fmla="*/ 20560 w 75260"/>
                  <a:gd name="connsiteY15" fmla="*/ 35790 h 226416"/>
                  <a:gd name="connsiteX16" fmla="*/ 17007 w 75260"/>
                  <a:gd name="connsiteY16" fmla="*/ 29825 h 226416"/>
                  <a:gd name="connsiteX17" fmla="*/ 15737 w 75260"/>
                  <a:gd name="connsiteY17" fmla="*/ 22337 h 226416"/>
                  <a:gd name="connsiteX18" fmla="*/ 17007 w 75260"/>
                  <a:gd name="connsiteY18" fmla="*/ 13961 h 226416"/>
                  <a:gd name="connsiteX19" fmla="*/ 20814 w 75260"/>
                  <a:gd name="connsiteY19" fmla="*/ 6853 h 226416"/>
                  <a:gd name="connsiteX20" fmla="*/ 27160 w 75260"/>
                  <a:gd name="connsiteY20" fmla="*/ 1904 h 226416"/>
                  <a:gd name="connsiteX21" fmla="*/ 36044 w 75260"/>
                  <a:gd name="connsiteY21" fmla="*/ 0 h 226416"/>
                  <a:gd name="connsiteX22" fmla="*/ 36171 w 75260"/>
                  <a:gd name="connsiteY22" fmla="*/ 0 h 226416"/>
                  <a:gd name="connsiteX23" fmla="*/ 44166 w 75260"/>
                  <a:gd name="connsiteY23" fmla="*/ 1650 h 226416"/>
                  <a:gd name="connsiteX24" fmla="*/ 49878 w 75260"/>
                  <a:gd name="connsiteY24" fmla="*/ 5965 h 226416"/>
                  <a:gd name="connsiteX25" fmla="*/ 53431 w 75260"/>
                  <a:gd name="connsiteY25" fmla="*/ 12057 h 226416"/>
                  <a:gd name="connsiteX26" fmla="*/ 54700 w 75260"/>
                  <a:gd name="connsiteY26" fmla="*/ 19164 h 226416"/>
                  <a:gd name="connsiteX27" fmla="*/ 53431 w 75260"/>
                  <a:gd name="connsiteY27" fmla="*/ 27794 h 226416"/>
                  <a:gd name="connsiteX28" fmla="*/ 49497 w 75260"/>
                  <a:gd name="connsiteY28" fmla="*/ 34648 h 226416"/>
                  <a:gd name="connsiteX29" fmla="*/ 42897 w 75260"/>
                  <a:gd name="connsiteY29" fmla="*/ 39344 h 226416"/>
                  <a:gd name="connsiteX30" fmla="*/ 33632 w 75260"/>
                  <a:gd name="connsiteY30" fmla="*/ 40994 h 226416"/>
                  <a:gd name="connsiteX31" fmla="*/ 33379 w 75260"/>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0" h="226416">
                    <a:moveTo>
                      <a:pt x="0" y="226290"/>
                    </a:moveTo>
                    <a:lnTo>
                      <a:pt x="0" y="211187"/>
                    </a:lnTo>
                    <a:lnTo>
                      <a:pt x="22591" y="208903"/>
                    </a:lnTo>
                    <a:lnTo>
                      <a:pt x="22591" y="95060"/>
                    </a:lnTo>
                    <a:lnTo>
                      <a:pt x="3427" y="89094"/>
                    </a:lnTo>
                    <a:lnTo>
                      <a:pt x="3427" y="72722"/>
                    </a:lnTo>
                    <a:lnTo>
                      <a:pt x="45182" y="67138"/>
                    </a:lnTo>
                    <a:lnTo>
                      <a:pt x="45816" y="67138"/>
                    </a:lnTo>
                    <a:lnTo>
                      <a:pt x="53050" y="72596"/>
                    </a:lnTo>
                    <a:lnTo>
                      <a:pt x="53050" y="209156"/>
                    </a:lnTo>
                    <a:lnTo>
                      <a:pt x="75261" y="211314"/>
                    </a:lnTo>
                    <a:lnTo>
                      <a:pt x="75261" y="226417"/>
                    </a:lnTo>
                    <a:lnTo>
                      <a:pt x="0" y="226417"/>
                    </a:lnTo>
                    <a:close/>
                    <a:moveTo>
                      <a:pt x="33379" y="41121"/>
                    </a:moveTo>
                    <a:cubicBezTo>
                      <a:pt x="30713" y="41121"/>
                      <a:pt x="28302" y="40613"/>
                      <a:pt x="26145" y="39724"/>
                    </a:cubicBezTo>
                    <a:cubicBezTo>
                      <a:pt x="23987" y="38709"/>
                      <a:pt x="22083" y="37440"/>
                      <a:pt x="20560" y="35790"/>
                    </a:cubicBezTo>
                    <a:cubicBezTo>
                      <a:pt x="19037" y="34140"/>
                      <a:pt x="17895" y="32110"/>
                      <a:pt x="17007" y="29825"/>
                    </a:cubicBezTo>
                    <a:cubicBezTo>
                      <a:pt x="16245" y="27541"/>
                      <a:pt x="15737" y="25002"/>
                      <a:pt x="15737" y="22337"/>
                    </a:cubicBezTo>
                    <a:cubicBezTo>
                      <a:pt x="15737" y="19418"/>
                      <a:pt x="16118" y="16626"/>
                      <a:pt x="17007" y="13961"/>
                    </a:cubicBezTo>
                    <a:cubicBezTo>
                      <a:pt x="17895" y="11295"/>
                      <a:pt x="19164" y="9011"/>
                      <a:pt x="20814" y="6853"/>
                    </a:cubicBezTo>
                    <a:cubicBezTo>
                      <a:pt x="22464" y="4823"/>
                      <a:pt x="24621" y="3173"/>
                      <a:pt x="27160" y="1904"/>
                    </a:cubicBezTo>
                    <a:cubicBezTo>
                      <a:pt x="29698" y="635"/>
                      <a:pt x="32617" y="0"/>
                      <a:pt x="36044" y="0"/>
                    </a:cubicBezTo>
                    <a:lnTo>
                      <a:pt x="36171" y="0"/>
                    </a:lnTo>
                    <a:cubicBezTo>
                      <a:pt x="39217" y="0"/>
                      <a:pt x="41882" y="508"/>
                      <a:pt x="44166" y="1650"/>
                    </a:cubicBezTo>
                    <a:cubicBezTo>
                      <a:pt x="46451" y="2792"/>
                      <a:pt x="48355" y="4188"/>
                      <a:pt x="49878" y="5965"/>
                    </a:cubicBezTo>
                    <a:cubicBezTo>
                      <a:pt x="51401" y="7742"/>
                      <a:pt x="52543" y="9772"/>
                      <a:pt x="53431" y="12057"/>
                    </a:cubicBezTo>
                    <a:cubicBezTo>
                      <a:pt x="54193" y="14341"/>
                      <a:pt x="54700" y="16753"/>
                      <a:pt x="54700" y="19164"/>
                    </a:cubicBezTo>
                    <a:cubicBezTo>
                      <a:pt x="54700" y="22210"/>
                      <a:pt x="54320" y="25129"/>
                      <a:pt x="53431" y="27794"/>
                    </a:cubicBezTo>
                    <a:cubicBezTo>
                      <a:pt x="52543" y="30460"/>
                      <a:pt x="51274" y="32744"/>
                      <a:pt x="49497" y="34648"/>
                    </a:cubicBezTo>
                    <a:cubicBezTo>
                      <a:pt x="47720" y="36552"/>
                      <a:pt x="45563" y="38201"/>
                      <a:pt x="42897" y="39344"/>
                    </a:cubicBezTo>
                    <a:cubicBezTo>
                      <a:pt x="40232" y="40486"/>
                      <a:pt x="37186" y="40994"/>
                      <a:pt x="33632"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29" name="Freeform: Shape 29">
                <a:extLst>
                  <a:ext uri="{FF2B5EF4-FFF2-40B4-BE49-F238E27FC236}">
                    <a16:creationId xmlns:a16="http://schemas.microsoft.com/office/drawing/2014/main" id="{CA81BC12-147F-88A2-824F-748A5DB34331}"/>
                  </a:ext>
                </a:extLst>
              </p:cNvPr>
              <p:cNvSpPr/>
              <p:nvPr/>
            </p:nvSpPr>
            <p:spPr>
              <a:xfrm>
                <a:off x="3140920" y="1884694"/>
                <a:ext cx="143795" cy="162832"/>
              </a:xfrm>
              <a:custGeom>
                <a:avLst/>
                <a:gdLst>
                  <a:gd name="connsiteX0" fmla="*/ 0 w 143795"/>
                  <a:gd name="connsiteY0" fmla="*/ 81353 h 162832"/>
                  <a:gd name="connsiteX1" fmla="*/ 6346 w 143795"/>
                  <a:gd name="connsiteY1" fmla="*/ 46832 h 162832"/>
                  <a:gd name="connsiteX2" fmla="*/ 23099 w 143795"/>
                  <a:gd name="connsiteY2" fmla="*/ 21322 h 162832"/>
                  <a:gd name="connsiteX3" fmla="*/ 46832 w 143795"/>
                  <a:gd name="connsiteY3" fmla="*/ 5457 h 162832"/>
                  <a:gd name="connsiteX4" fmla="*/ 73738 w 143795"/>
                  <a:gd name="connsiteY4" fmla="*/ 0 h 162832"/>
                  <a:gd name="connsiteX5" fmla="*/ 105720 w 143795"/>
                  <a:gd name="connsiteY5" fmla="*/ 6346 h 162832"/>
                  <a:gd name="connsiteX6" fmla="*/ 127423 w 143795"/>
                  <a:gd name="connsiteY6" fmla="*/ 23733 h 162832"/>
                  <a:gd name="connsiteX7" fmla="*/ 139861 w 143795"/>
                  <a:gd name="connsiteY7" fmla="*/ 49751 h 162832"/>
                  <a:gd name="connsiteX8" fmla="*/ 143795 w 143795"/>
                  <a:gd name="connsiteY8" fmla="*/ 81607 h 162832"/>
                  <a:gd name="connsiteX9" fmla="*/ 137449 w 143795"/>
                  <a:gd name="connsiteY9" fmla="*/ 116381 h 162832"/>
                  <a:gd name="connsiteX10" fmla="*/ 120697 w 143795"/>
                  <a:gd name="connsiteY10" fmla="*/ 141891 h 162832"/>
                  <a:gd name="connsiteX11" fmla="*/ 97090 w 143795"/>
                  <a:gd name="connsiteY11" fmla="*/ 157502 h 162832"/>
                  <a:gd name="connsiteX12" fmla="*/ 70057 w 143795"/>
                  <a:gd name="connsiteY12" fmla="*/ 162832 h 162832"/>
                  <a:gd name="connsiteX13" fmla="*/ 38202 w 143795"/>
                  <a:gd name="connsiteY13" fmla="*/ 156487 h 162832"/>
                  <a:gd name="connsiteX14" fmla="*/ 16372 w 143795"/>
                  <a:gd name="connsiteY14" fmla="*/ 139099 h 162832"/>
                  <a:gd name="connsiteX15" fmla="*/ 3807 w 143795"/>
                  <a:gd name="connsiteY15" fmla="*/ 113082 h 162832"/>
                  <a:gd name="connsiteX16" fmla="*/ 0 w 143795"/>
                  <a:gd name="connsiteY16" fmla="*/ 81353 h 162832"/>
                  <a:gd name="connsiteX17" fmla="*/ 71834 w 143795"/>
                  <a:gd name="connsiteY17" fmla="*/ 146206 h 162832"/>
                  <a:gd name="connsiteX18" fmla="*/ 100644 w 143795"/>
                  <a:gd name="connsiteY18" fmla="*/ 130723 h 162832"/>
                  <a:gd name="connsiteX19" fmla="*/ 109909 w 143795"/>
                  <a:gd name="connsiteY19" fmla="*/ 84272 h 162832"/>
                  <a:gd name="connsiteX20" fmla="*/ 107878 w 143795"/>
                  <a:gd name="connsiteY20" fmla="*/ 57873 h 162832"/>
                  <a:gd name="connsiteX21" fmla="*/ 101279 w 143795"/>
                  <a:gd name="connsiteY21" fmla="*/ 36425 h 162832"/>
                  <a:gd name="connsiteX22" fmla="*/ 89602 w 143795"/>
                  <a:gd name="connsiteY22" fmla="*/ 22083 h 162832"/>
                  <a:gd name="connsiteX23" fmla="*/ 72088 w 143795"/>
                  <a:gd name="connsiteY23" fmla="*/ 16753 h 162832"/>
                  <a:gd name="connsiteX24" fmla="*/ 43278 w 143795"/>
                  <a:gd name="connsiteY24" fmla="*/ 32236 h 162832"/>
                  <a:gd name="connsiteX25" fmla="*/ 34013 w 143795"/>
                  <a:gd name="connsiteY25" fmla="*/ 78687 h 162832"/>
                  <a:gd name="connsiteX26" fmla="*/ 36171 w 143795"/>
                  <a:gd name="connsiteY26" fmla="*/ 105086 h 162832"/>
                  <a:gd name="connsiteX27" fmla="*/ 42771 w 143795"/>
                  <a:gd name="connsiteY27" fmla="*/ 126535 h 162832"/>
                  <a:gd name="connsiteX28" fmla="*/ 54447 w 143795"/>
                  <a:gd name="connsiteY28" fmla="*/ 141003 h 162832"/>
                  <a:gd name="connsiteX29" fmla="*/ 71834 w 143795"/>
                  <a:gd name="connsiteY29" fmla="*/ 146206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795" h="162832">
                    <a:moveTo>
                      <a:pt x="0" y="81353"/>
                    </a:moveTo>
                    <a:cubicBezTo>
                      <a:pt x="0" y="68407"/>
                      <a:pt x="2158" y="56858"/>
                      <a:pt x="6346" y="46832"/>
                    </a:cubicBezTo>
                    <a:cubicBezTo>
                      <a:pt x="10534" y="36805"/>
                      <a:pt x="16118" y="28302"/>
                      <a:pt x="23099" y="21322"/>
                    </a:cubicBezTo>
                    <a:cubicBezTo>
                      <a:pt x="30079" y="14341"/>
                      <a:pt x="37948" y="9138"/>
                      <a:pt x="46832" y="5457"/>
                    </a:cubicBezTo>
                    <a:cubicBezTo>
                      <a:pt x="55716" y="1904"/>
                      <a:pt x="64600" y="0"/>
                      <a:pt x="73738" y="0"/>
                    </a:cubicBezTo>
                    <a:cubicBezTo>
                      <a:pt x="86302" y="0"/>
                      <a:pt x="96963" y="2158"/>
                      <a:pt x="105720" y="6346"/>
                    </a:cubicBezTo>
                    <a:cubicBezTo>
                      <a:pt x="114604" y="10534"/>
                      <a:pt x="121839" y="16372"/>
                      <a:pt x="127423" y="23733"/>
                    </a:cubicBezTo>
                    <a:cubicBezTo>
                      <a:pt x="133134" y="31094"/>
                      <a:pt x="137196" y="39851"/>
                      <a:pt x="139861" y="49751"/>
                    </a:cubicBezTo>
                    <a:cubicBezTo>
                      <a:pt x="142526" y="59650"/>
                      <a:pt x="143795" y="70311"/>
                      <a:pt x="143795" y="81607"/>
                    </a:cubicBezTo>
                    <a:cubicBezTo>
                      <a:pt x="143795" y="94679"/>
                      <a:pt x="141637" y="106228"/>
                      <a:pt x="137449" y="116381"/>
                    </a:cubicBezTo>
                    <a:cubicBezTo>
                      <a:pt x="133261" y="126535"/>
                      <a:pt x="127677" y="135038"/>
                      <a:pt x="120697" y="141891"/>
                    </a:cubicBezTo>
                    <a:cubicBezTo>
                      <a:pt x="113843" y="148745"/>
                      <a:pt x="105974" y="153948"/>
                      <a:pt x="97090" y="157502"/>
                    </a:cubicBezTo>
                    <a:cubicBezTo>
                      <a:pt x="88206" y="161055"/>
                      <a:pt x="79195" y="162832"/>
                      <a:pt x="70057" y="162832"/>
                    </a:cubicBezTo>
                    <a:cubicBezTo>
                      <a:pt x="57620" y="162832"/>
                      <a:pt x="46959" y="160675"/>
                      <a:pt x="38202" y="156487"/>
                    </a:cubicBezTo>
                    <a:cubicBezTo>
                      <a:pt x="29318" y="152298"/>
                      <a:pt x="22083" y="146460"/>
                      <a:pt x="16372" y="139099"/>
                    </a:cubicBezTo>
                    <a:cubicBezTo>
                      <a:pt x="10661" y="131738"/>
                      <a:pt x="6473" y="122981"/>
                      <a:pt x="3807" y="113082"/>
                    </a:cubicBezTo>
                    <a:cubicBezTo>
                      <a:pt x="1396" y="103309"/>
                      <a:pt x="0" y="92648"/>
                      <a:pt x="0" y="81353"/>
                    </a:cubicBezTo>
                    <a:close/>
                    <a:moveTo>
                      <a:pt x="71834" y="146206"/>
                    </a:moveTo>
                    <a:cubicBezTo>
                      <a:pt x="84906" y="146206"/>
                      <a:pt x="94425" y="141003"/>
                      <a:pt x="100644" y="130723"/>
                    </a:cubicBezTo>
                    <a:cubicBezTo>
                      <a:pt x="106736" y="120443"/>
                      <a:pt x="109909" y="104959"/>
                      <a:pt x="109909" y="84272"/>
                    </a:cubicBezTo>
                    <a:cubicBezTo>
                      <a:pt x="109909" y="74880"/>
                      <a:pt x="109274" y="66123"/>
                      <a:pt x="107878" y="57873"/>
                    </a:cubicBezTo>
                    <a:cubicBezTo>
                      <a:pt x="106482" y="49624"/>
                      <a:pt x="104324" y="42517"/>
                      <a:pt x="101279" y="36425"/>
                    </a:cubicBezTo>
                    <a:cubicBezTo>
                      <a:pt x="98232" y="30333"/>
                      <a:pt x="94425" y="25637"/>
                      <a:pt x="89602" y="22083"/>
                    </a:cubicBezTo>
                    <a:cubicBezTo>
                      <a:pt x="84779" y="18530"/>
                      <a:pt x="78941" y="16753"/>
                      <a:pt x="72088" y="16753"/>
                    </a:cubicBezTo>
                    <a:cubicBezTo>
                      <a:pt x="59016" y="16753"/>
                      <a:pt x="49370" y="21956"/>
                      <a:pt x="43278" y="32236"/>
                    </a:cubicBezTo>
                    <a:cubicBezTo>
                      <a:pt x="37059" y="42517"/>
                      <a:pt x="34013" y="58000"/>
                      <a:pt x="34013" y="78687"/>
                    </a:cubicBezTo>
                    <a:cubicBezTo>
                      <a:pt x="34013" y="88079"/>
                      <a:pt x="34775" y="96836"/>
                      <a:pt x="36171" y="105086"/>
                    </a:cubicBezTo>
                    <a:cubicBezTo>
                      <a:pt x="37567" y="113208"/>
                      <a:pt x="39725" y="120443"/>
                      <a:pt x="42771" y="126535"/>
                    </a:cubicBezTo>
                    <a:cubicBezTo>
                      <a:pt x="45816" y="132626"/>
                      <a:pt x="49751" y="137449"/>
                      <a:pt x="54447" y="141003"/>
                    </a:cubicBezTo>
                    <a:cubicBezTo>
                      <a:pt x="59270" y="144430"/>
                      <a:pt x="65108" y="146206"/>
                      <a:pt x="71834" y="146206"/>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0" name="Freeform: Shape 30">
                <a:extLst>
                  <a:ext uri="{FF2B5EF4-FFF2-40B4-BE49-F238E27FC236}">
                    <a16:creationId xmlns:a16="http://schemas.microsoft.com/office/drawing/2014/main" id="{8E53B01D-8E53-D097-355C-AC13144E02C6}"/>
                  </a:ext>
                </a:extLst>
              </p:cNvPr>
              <p:cNvSpPr/>
              <p:nvPr/>
            </p:nvSpPr>
            <p:spPr>
              <a:xfrm>
                <a:off x="3309844" y="1885455"/>
                <a:ext cx="167274" cy="159278"/>
              </a:xfrm>
              <a:custGeom>
                <a:avLst/>
                <a:gdLst>
                  <a:gd name="connsiteX0" fmla="*/ 888 w 167274"/>
                  <a:gd name="connsiteY0" fmla="*/ 159152 h 159278"/>
                  <a:gd name="connsiteX1" fmla="*/ 888 w 167274"/>
                  <a:gd name="connsiteY1" fmla="*/ 144049 h 159278"/>
                  <a:gd name="connsiteX2" fmla="*/ 19164 w 167274"/>
                  <a:gd name="connsiteY2" fmla="*/ 141764 h 159278"/>
                  <a:gd name="connsiteX3" fmla="*/ 19164 w 167274"/>
                  <a:gd name="connsiteY3" fmla="*/ 27921 h 159278"/>
                  <a:gd name="connsiteX4" fmla="*/ 0 w 167274"/>
                  <a:gd name="connsiteY4" fmla="*/ 21956 h 159278"/>
                  <a:gd name="connsiteX5" fmla="*/ 0 w 167274"/>
                  <a:gd name="connsiteY5" fmla="*/ 5584 h 159278"/>
                  <a:gd name="connsiteX6" fmla="*/ 38963 w 167274"/>
                  <a:gd name="connsiteY6" fmla="*/ 0 h 159278"/>
                  <a:gd name="connsiteX7" fmla="*/ 39597 w 167274"/>
                  <a:gd name="connsiteY7" fmla="*/ 0 h 159278"/>
                  <a:gd name="connsiteX8" fmla="*/ 46324 w 167274"/>
                  <a:gd name="connsiteY8" fmla="*/ 5457 h 159278"/>
                  <a:gd name="connsiteX9" fmla="*/ 46324 w 167274"/>
                  <a:gd name="connsiteY9" fmla="*/ 16118 h 159278"/>
                  <a:gd name="connsiteX10" fmla="*/ 46070 w 167274"/>
                  <a:gd name="connsiteY10" fmla="*/ 21956 h 159278"/>
                  <a:gd name="connsiteX11" fmla="*/ 57239 w 167274"/>
                  <a:gd name="connsiteY11" fmla="*/ 13961 h 159278"/>
                  <a:gd name="connsiteX12" fmla="*/ 71453 w 167274"/>
                  <a:gd name="connsiteY12" fmla="*/ 6980 h 159278"/>
                  <a:gd name="connsiteX13" fmla="*/ 86937 w 167274"/>
                  <a:gd name="connsiteY13" fmla="*/ 2031 h 159278"/>
                  <a:gd name="connsiteX14" fmla="*/ 102167 w 167274"/>
                  <a:gd name="connsiteY14" fmla="*/ 127 h 159278"/>
                  <a:gd name="connsiteX15" fmla="*/ 124504 w 167274"/>
                  <a:gd name="connsiteY15" fmla="*/ 3807 h 159278"/>
                  <a:gd name="connsiteX16" fmla="*/ 138211 w 167274"/>
                  <a:gd name="connsiteY16" fmla="*/ 15484 h 159278"/>
                  <a:gd name="connsiteX17" fmla="*/ 145064 w 167274"/>
                  <a:gd name="connsiteY17" fmla="*/ 35663 h 159278"/>
                  <a:gd name="connsiteX18" fmla="*/ 146968 w 167274"/>
                  <a:gd name="connsiteY18" fmla="*/ 65108 h 159278"/>
                  <a:gd name="connsiteX19" fmla="*/ 146968 w 167274"/>
                  <a:gd name="connsiteY19" fmla="*/ 141891 h 159278"/>
                  <a:gd name="connsiteX20" fmla="*/ 167274 w 167274"/>
                  <a:gd name="connsiteY20" fmla="*/ 144176 h 159278"/>
                  <a:gd name="connsiteX21" fmla="*/ 167274 w 167274"/>
                  <a:gd name="connsiteY21" fmla="*/ 159279 h 159278"/>
                  <a:gd name="connsiteX22" fmla="*/ 98486 w 167274"/>
                  <a:gd name="connsiteY22" fmla="*/ 159279 h 159278"/>
                  <a:gd name="connsiteX23" fmla="*/ 98486 w 167274"/>
                  <a:gd name="connsiteY23" fmla="*/ 144176 h 159278"/>
                  <a:gd name="connsiteX24" fmla="*/ 116508 w 167274"/>
                  <a:gd name="connsiteY24" fmla="*/ 141891 h 159278"/>
                  <a:gd name="connsiteX25" fmla="*/ 116508 w 167274"/>
                  <a:gd name="connsiteY25" fmla="*/ 64981 h 159278"/>
                  <a:gd name="connsiteX26" fmla="*/ 115620 w 167274"/>
                  <a:gd name="connsiteY26" fmla="*/ 45816 h 159278"/>
                  <a:gd name="connsiteX27" fmla="*/ 111685 w 167274"/>
                  <a:gd name="connsiteY27" fmla="*/ 32110 h 159278"/>
                  <a:gd name="connsiteX28" fmla="*/ 103309 w 167274"/>
                  <a:gd name="connsiteY28" fmla="*/ 23860 h 159278"/>
                  <a:gd name="connsiteX29" fmla="*/ 88968 w 167274"/>
                  <a:gd name="connsiteY29" fmla="*/ 21068 h 159278"/>
                  <a:gd name="connsiteX30" fmla="*/ 68153 w 167274"/>
                  <a:gd name="connsiteY30" fmla="*/ 24875 h 159278"/>
                  <a:gd name="connsiteX31" fmla="*/ 49878 w 167274"/>
                  <a:gd name="connsiteY31" fmla="*/ 34394 h 159278"/>
                  <a:gd name="connsiteX32" fmla="*/ 49878 w 167274"/>
                  <a:gd name="connsiteY32" fmla="*/ 141764 h 159278"/>
                  <a:gd name="connsiteX33" fmla="*/ 69169 w 167274"/>
                  <a:gd name="connsiteY33" fmla="*/ 144049 h 159278"/>
                  <a:gd name="connsiteX34" fmla="*/ 69169 w 167274"/>
                  <a:gd name="connsiteY34" fmla="*/ 159152 h 159278"/>
                  <a:gd name="connsiteX35" fmla="*/ 888 w 167274"/>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274" h="159278">
                    <a:moveTo>
                      <a:pt x="888" y="159152"/>
                    </a:moveTo>
                    <a:lnTo>
                      <a:pt x="888" y="144049"/>
                    </a:lnTo>
                    <a:lnTo>
                      <a:pt x="19164" y="141764"/>
                    </a:lnTo>
                    <a:lnTo>
                      <a:pt x="19164" y="27921"/>
                    </a:lnTo>
                    <a:lnTo>
                      <a:pt x="0" y="21956"/>
                    </a:lnTo>
                    <a:lnTo>
                      <a:pt x="0" y="5584"/>
                    </a:lnTo>
                    <a:lnTo>
                      <a:pt x="38963" y="0"/>
                    </a:lnTo>
                    <a:lnTo>
                      <a:pt x="39597" y="0"/>
                    </a:lnTo>
                    <a:lnTo>
                      <a:pt x="46324" y="5457"/>
                    </a:lnTo>
                    <a:lnTo>
                      <a:pt x="46324" y="16118"/>
                    </a:lnTo>
                    <a:lnTo>
                      <a:pt x="46070" y="21956"/>
                    </a:lnTo>
                    <a:cubicBezTo>
                      <a:pt x="49116" y="19164"/>
                      <a:pt x="52797" y="16499"/>
                      <a:pt x="57239" y="13961"/>
                    </a:cubicBezTo>
                    <a:cubicBezTo>
                      <a:pt x="61681" y="11296"/>
                      <a:pt x="66377" y="9011"/>
                      <a:pt x="71453" y="6980"/>
                    </a:cubicBezTo>
                    <a:cubicBezTo>
                      <a:pt x="76530" y="4950"/>
                      <a:pt x="81606" y="3300"/>
                      <a:pt x="86937" y="2031"/>
                    </a:cubicBezTo>
                    <a:cubicBezTo>
                      <a:pt x="92267" y="762"/>
                      <a:pt x="97344" y="127"/>
                      <a:pt x="102167" y="127"/>
                    </a:cubicBezTo>
                    <a:cubicBezTo>
                      <a:pt x="111178" y="127"/>
                      <a:pt x="118666" y="1396"/>
                      <a:pt x="124504" y="3807"/>
                    </a:cubicBezTo>
                    <a:cubicBezTo>
                      <a:pt x="130342" y="6219"/>
                      <a:pt x="134911" y="10153"/>
                      <a:pt x="138211" y="15484"/>
                    </a:cubicBezTo>
                    <a:cubicBezTo>
                      <a:pt x="141510" y="20814"/>
                      <a:pt x="143795" y="27541"/>
                      <a:pt x="145064" y="35663"/>
                    </a:cubicBezTo>
                    <a:cubicBezTo>
                      <a:pt x="146333" y="43786"/>
                      <a:pt x="146968" y="53685"/>
                      <a:pt x="146968" y="65108"/>
                    </a:cubicBezTo>
                    <a:lnTo>
                      <a:pt x="146968" y="141891"/>
                    </a:lnTo>
                    <a:lnTo>
                      <a:pt x="167274" y="144176"/>
                    </a:lnTo>
                    <a:lnTo>
                      <a:pt x="167274" y="159279"/>
                    </a:lnTo>
                    <a:lnTo>
                      <a:pt x="98486" y="159279"/>
                    </a:lnTo>
                    <a:lnTo>
                      <a:pt x="98486" y="144176"/>
                    </a:lnTo>
                    <a:lnTo>
                      <a:pt x="116508" y="141891"/>
                    </a:lnTo>
                    <a:lnTo>
                      <a:pt x="116508" y="64981"/>
                    </a:lnTo>
                    <a:cubicBezTo>
                      <a:pt x="116508" y="57746"/>
                      <a:pt x="116254" y="51274"/>
                      <a:pt x="115620" y="45816"/>
                    </a:cubicBezTo>
                    <a:cubicBezTo>
                      <a:pt x="114985" y="40359"/>
                      <a:pt x="113716" y="35790"/>
                      <a:pt x="111685" y="32110"/>
                    </a:cubicBezTo>
                    <a:cubicBezTo>
                      <a:pt x="109655" y="28429"/>
                      <a:pt x="106863" y="25764"/>
                      <a:pt x="103309" y="23860"/>
                    </a:cubicBezTo>
                    <a:cubicBezTo>
                      <a:pt x="99628" y="22083"/>
                      <a:pt x="94806" y="21068"/>
                      <a:pt x="88968" y="21068"/>
                    </a:cubicBezTo>
                    <a:cubicBezTo>
                      <a:pt x="81987" y="21068"/>
                      <a:pt x="75134" y="22337"/>
                      <a:pt x="68153" y="24875"/>
                    </a:cubicBezTo>
                    <a:cubicBezTo>
                      <a:pt x="61173" y="27414"/>
                      <a:pt x="55081" y="30587"/>
                      <a:pt x="49878" y="34394"/>
                    </a:cubicBezTo>
                    <a:lnTo>
                      <a:pt x="49878" y="141764"/>
                    </a:lnTo>
                    <a:lnTo>
                      <a:pt x="69169" y="144049"/>
                    </a:lnTo>
                    <a:lnTo>
                      <a:pt x="69169" y="159152"/>
                    </a:lnTo>
                    <a:lnTo>
                      <a:pt x="888"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1" name="Freeform: Shape 31">
                <a:extLst>
                  <a:ext uri="{FF2B5EF4-FFF2-40B4-BE49-F238E27FC236}">
                    <a16:creationId xmlns:a16="http://schemas.microsoft.com/office/drawing/2014/main" id="{E7D2ED84-F3D1-CB77-057C-1295CD41A440}"/>
                  </a:ext>
                </a:extLst>
              </p:cNvPr>
              <p:cNvSpPr/>
              <p:nvPr/>
            </p:nvSpPr>
            <p:spPr>
              <a:xfrm>
                <a:off x="3496283" y="1885455"/>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40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6 w 137195"/>
                  <a:gd name="connsiteY27" fmla="*/ 143668 h 161943"/>
                  <a:gd name="connsiteX28" fmla="*/ 137196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5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7"/>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90"/>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3"/>
                      <a:pt x="12945" y="16118"/>
                    </a:cubicBezTo>
                    <a:cubicBezTo>
                      <a:pt x="17260" y="13580"/>
                      <a:pt x="22464" y="11042"/>
                      <a:pt x="28429" y="8757"/>
                    </a:cubicBezTo>
                    <a:cubicBezTo>
                      <a:pt x="34394" y="6346"/>
                      <a:pt x="40867" y="4315"/>
                      <a:pt x="47720" y="2538"/>
                    </a:cubicBezTo>
                    <a:cubicBezTo>
                      <a:pt x="54574" y="762"/>
                      <a:pt x="61427" y="0"/>
                      <a:pt x="68280" y="0"/>
                    </a:cubicBezTo>
                    <a:cubicBezTo>
                      <a:pt x="77799" y="0"/>
                      <a:pt x="85922" y="1015"/>
                      <a:pt x="92521" y="2919"/>
                    </a:cubicBezTo>
                    <a:cubicBezTo>
                      <a:pt x="99121" y="4823"/>
                      <a:pt x="104451" y="7996"/>
                      <a:pt x="108640" y="12311"/>
                    </a:cubicBezTo>
                    <a:cubicBezTo>
                      <a:pt x="112701" y="16626"/>
                      <a:pt x="115620" y="22210"/>
                      <a:pt x="117524" y="29191"/>
                    </a:cubicBezTo>
                    <a:cubicBezTo>
                      <a:pt x="119300" y="36044"/>
                      <a:pt x="120189" y="44547"/>
                      <a:pt x="120189" y="54447"/>
                    </a:cubicBezTo>
                    <a:lnTo>
                      <a:pt x="120189" y="143668"/>
                    </a:lnTo>
                    <a:lnTo>
                      <a:pt x="137196" y="143668"/>
                    </a:lnTo>
                    <a:lnTo>
                      <a:pt x="137196" y="156994"/>
                    </a:lnTo>
                    <a:cubicBezTo>
                      <a:pt x="135419" y="157502"/>
                      <a:pt x="133388" y="158010"/>
                      <a:pt x="130977" y="158517"/>
                    </a:cubicBezTo>
                    <a:cubicBezTo>
                      <a:pt x="128565" y="159152"/>
                      <a:pt x="126027" y="159659"/>
                      <a:pt x="123362" y="160167"/>
                    </a:cubicBezTo>
                    <a:cubicBezTo>
                      <a:pt x="120697" y="160675"/>
                      <a:pt x="118031" y="161055"/>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8"/>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5"/>
                      <a:pt x="29444" y="159406"/>
                    </a:cubicBezTo>
                    <a:cubicBezTo>
                      <a:pt x="23733" y="157756"/>
                      <a:pt x="18784" y="155091"/>
                      <a:pt x="14341" y="151537"/>
                    </a:cubicBezTo>
                    <a:cubicBezTo>
                      <a:pt x="10026" y="147983"/>
                      <a:pt x="6600" y="143414"/>
                      <a:pt x="3935"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4"/>
                      <a:pt x="37694" y="97217"/>
                      <a:pt x="35917" y="101278"/>
                    </a:cubicBezTo>
                    <a:cubicBezTo>
                      <a:pt x="34140" y="105340"/>
                      <a:pt x="33252" y="109528"/>
                      <a:pt x="33252" y="113843"/>
                    </a:cubicBezTo>
                    <a:cubicBezTo>
                      <a:pt x="33252" y="118920"/>
                      <a:pt x="33887" y="123108"/>
                      <a:pt x="35282" y="126535"/>
                    </a:cubicBezTo>
                    <a:cubicBezTo>
                      <a:pt x="36552" y="129961"/>
                      <a:pt x="38455" y="132880"/>
                      <a:pt x="40740" y="135038"/>
                    </a:cubicBezTo>
                    <a:cubicBezTo>
                      <a:pt x="43024" y="137195"/>
                      <a:pt x="45816" y="138845"/>
                      <a:pt x="48989" y="139734"/>
                    </a:cubicBezTo>
                    <a:cubicBezTo>
                      <a:pt x="52035"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2" name="Freeform: Shape 32">
                <a:extLst>
                  <a:ext uri="{FF2B5EF4-FFF2-40B4-BE49-F238E27FC236}">
                    <a16:creationId xmlns:a16="http://schemas.microsoft.com/office/drawing/2014/main" id="{4977FE0E-F38B-F021-FEC8-1C10DDA23D94}"/>
                  </a:ext>
                </a:extLst>
              </p:cNvPr>
              <p:cNvSpPr/>
              <p:nvPr/>
            </p:nvSpPr>
            <p:spPr>
              <a:xfrm>
                <a:off x="3651246" y="1814763"/>
                <a:ext cx="76783" cy="229970"/>
              </a:xfrm>
              <a:custGeom>
                <a:avLst/>
                <a:gdLst>
                  <a:gd name="connsiteX0" fmla="*/ 0 w 76783"/>
                  <a:gd name="connsiteY0" fmla="*/ 229844 h 229970"/>
                  <a:gd name="connsiteX1" fmla="*/ 0 w 76783"/>
                  <a:gd name="connsiteY1" fmla="*/ 214741 h 229970"/>
                  <a:gd name="connsiteX2" fmla="*/ 22591 w 76783"/>
                  <a:gd name="connsiteY2" fmla="*/ 212456 h 229970"/>
                  <a:gd name="connsiteX3" fmla="*/ 22591 w 76783"/>
                  <a:gd name="connsiteY3" fmla="*/ 21576 h 229970"/>
                  <a:gd name="connsiteX4" fmla="*/ 0 w 76783"/>
                  <a:gd name="connsiteY4" fmla="*/ 19164 h 229970"/>
                  <a:gd name="connsiteX5" fmla="*/ 0 w 76783"/>
                  <a:gd name="connsiteY5" fmla="*/ 6219 h 229970"/>
                  <a:gd name="connsiteX6" fmla="*/ 45943 w 76783"/>
                  <a:gd name="connsiteY6" fmla="*/ 0 h 229970"/>
                  <a:gd name="connsiteX7" fmla="*/ 46197 w 76783"/>
                  <a:gd name="connsiteY7" fmla="*/ 0 h 229970"/>
                  <a:gd name="connsiteX8" fmla="*/ 53050 w 76783"/>
                  <a:gd name="connsiteY8" fmla="*/ 4823 h 229970"/>
                  <a:gd name="connsiteX9" fmla="*/ 53050 w 76783"/>
                  <a:gd name="connsiteY9" fmla="*/ 212583 h 229970"/>
                  <a:gd name="connsiteX10" fmla="*/ 76784 w 76783"/>
                  <a:gd name="connsiteY10" fmla="*/ 214868 h 229970"/>
                  <a:gd name="connsiteX11" fmla="*/ 76784 w 76783"/>
                  <a:gd name="connsiteY11" fmla="*/ 229970 h 229970"/>
                  <a:gd name="connsiteX12" fmla="*/ 0 w 76783"/>
                  <a:gd name="connsiteY12" fmla="*/ 229970 h 22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970">
                    <a:moveTo>
                      <a:pt x="0" y="229844"/>
                    </a:moveTo>
                    <a:lnTo>
                      <a:pt x="0" y="214741"/>
                    </a:lnTo>
                    <a:lnTo>
                      <a:pt x="22591" y="212456"/>
                    </a:lnTo>
                    <a:lnTo>
                      <a:pt x="22591" y="21576"/>
                    </a:lnTo>
                    <a:lnTo>
                      <a:pt x="0" y="19164"/>
                    </a:lnTo>
                    <a:lnTo>
                      <a:pt x="0" y="6219"/>
                    </a:lnTo>
                    <a:lnTo>
                      <a:pt x="45943" y="0"/>
                    </a:lnTo>
                    <a:lnTo>
                      <a:pt x="46197" y="0"/>
                    </a:lnTo>
                    <a:lnTo>
                      <a:pt x="53050" y="4823"/>
                    </a:lnTo>
                    <a:lnTo>
                      <a:pt x="53050" y="212583"/>
                    </a:lnTo>
                    <a:lnTo>
                      <a:pt x="76784" y="214868"/>
                    </a:lnTo>
                    <a:lnTo>
                      <a:pt x="76784" y="229970"/>
                    </a:lnTo>
                    <a:lnTo>
                      <a:pt x="0" y="229970"/>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3" name="Freeform: Shape 33">
                <a:extLst>
                  <a:ext uri="{FF2B5EF4-FFF2-40B4-BE49-F238E27FC236}">
                    <a16:creationId xmlns:a16="http://schemas.microsoft.com/office/drawing/2014/main" id="{9D6FF3E8-7365-7E79-159B-3E4818E0488F}"/>
                  </a:ext>
                </a:extLst>
              </p:cNvPr>
              <p:cNvSpPr/>
              <p:nvPr/>
            </p:nvSpPr>
            <p:spPr>
              <a:xfrm>
                <a:off x="3837812" y="1814509"/>
                <a:ext cx="152171" cy="233143"/>
              </a:xfrm>
              <a:custGeom>
                <a:avLst/>
                <a:gdLst>
                  <a:gd name="connsiteX0" fmla="*/ 61173 w 152171"/>
                  <a:gd name="connsiteY0" fmla="*/ 233143 h 233143"/>
                  <a:gd name="connsiteX1" fmla="*/ 37948 w 152171"/>
                  <a:gd name="connsiteY1" fmla="*/ 228448 h 233143"/>
                  <a:gd name="connsiteX2" fmla="*/ 18403 w 152171"/>
                  <a:gd name="connsiteY2" fmla="*/ 214106 h 233143"/>
                  <a:gd name="connsiteX3" fmla="*/ 4950 w 152171"/>
                  <a:gd name="connsiteY3" fmla="*/ 189992 h 233143"/>
                  <a:gd name="connsiteX4" fmla="*/ 0 w 152171"/>
                  <a:gd name="connsiteY4" fmla="*/ 155725 h 233143"/>
                  <a:gd name="connsiteX5" fmla="*/ 5584 w 152171"/>
                  <a:gd name="connsiteY5" fmla="*/ 121966 h 233143"/>
                  <a:gd name="connsiteX6" fmla="*/ 21576 w 152171"/>
                  <a:gd name="connsiteY6" fmla="*/ 94679 h 233143"/>
                  <a:gd name="connsiteX7" fmla="*/ 46832 w 152171"/>
                  <a:gd name="connsiteY7" fmla="*/ 76530 h 233143"/>
                  <a:gd name="connsiteX8" fmla="*/ 80337 w 152171"/>
                  <a:gd name="connsiteY8" fmla="*/ 69930 h 233143"/>
                  <a:gd name="connsiteX9" fmla="*/ 93283 w 152171"/>
                  <a:gd name="connsiteY9" fmla="*/ 70565 h 233143"/>
                  <a:gd name="connsiteX10" fmla="*/ 105340 w 152171"/>
                  <a:gd name="connsiteY10" fmla="*/ 72342 h 233143"/>
                  <a:gd name="connsiteX11" fmla="*/ 105340 w 152171"/>
                  <a:gd name="connsiteY11" fmla="*/ 21322 h 233143"/>
                  <a:gd name="connsiteX12" fmla="*/ 78434 w 152171"/>
                  <a:gd name="connsiteY12" fmla="*/ 18784 h 233143"/>
                  <a:gd name="connsiteX13" fmla="*/ 78434 w 152171"/>
                  <a:gd name="connsiteY13" fmla="*/ 5838 h 233143"/>
                  <a:gd name="connsiteX14" fmla="*/ 128438 w 152171"/>
                  <a:gd name="connsiteY14" fmla="*/ 0 h 233143"/>
                  <a:gd name="connsiteX15" fmla="*/ 129073 w 152171"/>
                  <a:gd name="connsiteY15" fmla="*/ 0 h 233143"/>
                  <a:gd name="connsiteX16" fmla="*/ 135926 w 152171"/>
                  <a:gd name="connsiteY16" fmla="*/ 4823 h 233143"/>
                  <a:gd name="connsiteX17" fmla="*/ 135926 w 152171"/>
                  <a:gd name="connsiteY17" fmla="*/ 213472 h 233143"/>
                  <a:gd name="connsiteX18" fmla="*/ 152171 w 152171"/>
                  <a:gd name="connsiteY18" fmla="*/ 213472 h 233143"/>
                  <a:gd name="connsiteX19" fmla="*/ 152171 w 152171"/>
                  <a:gd name="connsiteY19" fmla="*/ 227940 h 233143"/>
                  <a:gd name="connsiteX20" fmla="*/ 138718 w 152171"/>
                  <a:gd name="connsiteY20" fmla="*/ 231240 h 233143"/>
                  <a:gd name="connsiteX21" fmla="*/ 122346 w 152171"/>
                  <a:gd name="connsiteY21" fmla="*/ 233016 h 233143"/>
                  <a:gd name="connsiteX22" fmla="*/ 115874 w 152171"/>
                  <a:gd name="connsiteY22" fmla="*/ 232509 h 233143"/>
                  <a:gd name="connsiteX23" fmla="*/ 111178 w 152171"/>
                  <a:gd name="connsiteY23" fmla="*/ 230478 h 233143"/>
                  <a:gd name="connsiteX24" fmla="*/ 108259 w 152171"/>
                  <a:gd name="connsiteY24" fmla="*/ 226036 h 233143"/>
                  <a:gd name="connsiteX25" fmla="*/ 107370 w 152171"/>
                  <a:gd name="connsiteY25" fmla="*/ 218548 h 233143"/>
                  <a:gd name="connsiteX26" fmla="*/ 107370 w 152171"/>
                  <a:gd name="connsiteY26" fmla="*/ 212583 h 233143"/>
                  <a:gd name="connsiteX27" fmla="*/ 99121 w 152171"/>
                  <a:gd name="connsiteY27" fmla="*/ 219944 h 233143"/>
                  <a:gd name="connsiteX28" fmla="*/ 88714 w 152171"/>
                  <a:gd name="connsiteY28" fmla="*/ 226544 h 233143"/>
                  <a:gd name="connsiteX29" fmla="*/ 76149 w 152171"/>
                  <a:gd name="connsiteY29" fmla="*/ 231240 h 233143"/>
                  <a:gd name="connsiteX30" fmla="*/ 61173 w 152171"/>
                  <a:gd name="connsiteY30" fmla="*/ 233143 h 233143"/>
                  <a:gd name="connsiteX31" fmla="*/ 73992 w 152171"/>
                  <a:gd name="connsiteY31" fmla="*/ 212202 h 233143"/>
                  <a:gd name="connsiteX32" fmla="*/ 84272 w 152171"/>
                  <a:gd name="connsiteY32" fmla="*/ 210806 h 233143"/>
                  <a:gd name="connsiteX33" fmla="*/ 93029 w 152171"/>
                  <a:gd name="connsiteY33" fmla="*/ 207380 h 233143"/>
                  <a:gd name="connsiteX34" fmla="*/ 100136 w 152171"/>
                  <a:gd name="connsiteY34" fmla="*/ 202811 h 233143"/>
                  <a:gd name="connsiteX35" fmla="*/ 105340 w 152171"/>
                  <a:gd name="connsiteY35" fmla="*/ 198115 h 233143"/>
                  <a:gd name="connsiteX36" fmla="*/ 105340 w 152171"/>
                  <a:gd name="connsiteY36" fmla="*/ 94552 h 233143"/>
                  <a:gd name="connsiteX37" fmla="*/ 101913 w 152171"/>
                  <a:gd name="connsiteY37" fmla="*/ 91379 h 233143"/>
                  <a:gd name="connsiteX38" fmla="*/ 95821 w 152171"/>
                  <a:gd name="connsiteY38" fmla="*/ 88587 h 233143"/>
                  <a:gd name="connsiteX39" fmla="*/ 87825 w 152171"/>
                  <a:gd name="connsiteY39" fmla="*/ 86683 h 233143"/>
                  <a:gd name="connsiteX40" fmla="*/ 78561 w 152171"/>
                  <a:gd name="connsiteY40" fmla="*/ 86049 h 233143"/>
                  <a:gd name="connsiteX41" fmla="*/ 61300 w 152171"/>
                  <a:gd name="connsiteY41" fmla="*/ 89475 h 233143"/>
                  <a:gd name="connsiteX42" fmla="*/ 47086 w 152171"/>
                  <a:gd name="connsiteY42" fmla="*/ 100644 h 233143"/>
                  <a:gd name="connsiteX43" fmla="*/ 37313 w 152171"/>
                  <a:gd name="connsiteY43" fmla="*/ 120823 h 233143"/>
                  <a:gd name="connsiteX44" fmla="*/ 33379 w 152171"/>
                  <a:gd name="connsiteY44" fmla="*/ 151029 h 233143"/>
                  <a:gd name="connsiteX45" fmla="*/ 36171 w 152171"/>
                  <a:gd name="connsiteY45" fmla="*/ 178570 h 233143"/>
                  <a:gd name="connsiteX46" fmla="*/ 44801 w 152171"/>
                  <a:gd name="connsiteY46" fmla="*/ 197607 h 233143"/>
                  <a:gd name="connsiteX47" fmla="*/ 57873 w 152171"/>
                  <a:gd name="connsiteY47" fmla="*/ 208649 h 233143"/>
                  <a:gd name="connsiteX48" fmla="*/ 73992 w 152171"/>
                  <a:gd name="connsiteY48" fmla="*/ 212202 h 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171" h="233143">
                    <a:moveTo>
                      <a:pt x="61173" y="233143"/>
                    </a:moveTo>
                    <a:cubicBezTo>
                      <a:pt x="53051" y="233143"/>
                      <a:pt x="45309" y="231620"/>
                      <a:pt x="37948" y="228448"/>
                    </a:cubicBezTo>
                    <a:cubicBezTo>
                      <a:pt x="30587" y="225275"/>
                      <a:pt x="24114" y="220579"/>
                      <a:pt x="18403" y="214106"/>
                    </a:cubicBezTo>
                    <a:cubicBezTo>
                      <a:pt x="12819" y="207760"/>
                      <a:pt x="8376" y="199638"/>
                      <a:pt x="4950" y="189992"/>
                    </a:cubicBezTo>
                    <a:cubicBezTo>
                      <a:pt x="1650" y="180347"/>
                      <a:pt x="0" y="168924"/>
                      <a:pt x="0" y="155725"/>
                    </a:cubicBezTo>
                    <a:cubicBezTo>
                      <a:pt x="0" y="143668"/>
                      <a:pt x="1904" y="132500"/>
                      <a:pt x="5584" y="121966"/>
                    </a:cubicBezTo>
                    <a:cubicBezTo>
                      <a:pt x="9265" y="111559"/>
                      <a:pt x="14595" y="102421"/>
                      <a:pt x="21576" y="94679"/>
                    </a:cubicBezTo>
                    <a:cubicBezTo>
                      <a:pt x="28556" y="86937"/>
                      <a:pt x="36932" y="80972"/>
                      <a:pt x="46832" y="76530"/>
                    </a:cubicBezTo>
                    <a:cubicBezTo>
                      <a:pt x="56731" y="72215"/>
                      <a:pt x="67900" y="69930"/>
                      <a:pt x="80337" y="69930"/>
                    </a:cubicBezTo>
                    <a:cubicBezTo>
                      <a:pt x="84779" y="69930"/>
                      <a:pt x="88968" y="70184"/>
                      <a:pt x="93283" y="70565"/>
                    </a:cubicBezTo>
                    <a:cubicBezTo>
                      <a:pt x="97471" y="71073"/>
                      <a:pt x="101532" y="71580"/>
                      <a:pt x="105340" y="72342"/>
                    </a:cubicBezTo>
                    <a:lnTo>
                      <a:pt x="105340" y="21322"/>
                    </a:lnTo>
                    <a:lnTo>
                      <a:pt x="78434" y="18784"/>
                    </a:lnTo>
                    <a:lnTo>
                      <a:pt x="78434" y="5838"/>
                    </a:lnTo>
                    <a:lnTo>
                      <a:pt x="128438" y="0"/>
                    </a:lnTo>
                    <a:lnTo>
                      <a:pt x="129073" y="0"/>
                    </a:lnTo>
                    <a:lnTo>
                      <a:pt x="135926" y="4823"/>
                    </a:lnTo>
                    <a:lnTo>
                      <a:pt x="135926" y="213472"/>
                    </a:lnTo>
                    <a:lnTo>
                      <a:pt x="152171" y="213472"/>
                    </a:lnTo>
                    <a:lnTo>
                      <a:pt x="152171" y="227940"/>
                    </a:lnTo>
                    <a:cubicBezTo>
                      <a:pt x="148364" y="228955"/>
                      <a:pt x="143922" y="230097"/>
                      <a:pt x="138718" y="231240"/>
                    </a:cubicBezTo>
                    <a:cubicBezTo>
                      <a:pt x="133515" y="232382"/>
                      <a:pt x="128057" y="233016"/>
                      <a:pt x="122346" y="233016"/>
                    </a:cubicBezTo>
                    <a:cubicBezTo>
                      <a:pt x="119808" y="233016"/>
                      <a:pt x="117777" y="232890"/>
                      <a:pt x="115874" y="232509"/>
                    </a:cubicBezTo>
                    <a:cubicBezTo>
                      <a:pt x="114097" y="232128"/>
                      <a:pt x="112447" y="231493"/>
                      <a:pt x="111178" y="230478"/>
                    </a:cubicBezTo>
                    <a:cubicBezTo>
                      <a:pt x="109909" y="229463"/>
                      <a:pt x="108893" y="227940"/>
                      <a:pt x="108259" y="226036"/>
                    </a:cubicBezTo>
                    <a:cubicBezTo>
                      <a:pt x="107624" y="224132"/>
                      <a:pt x="107370" y="221594"/>
                      <a:pt x="107370" y="218548"/>
                    </a:cubicBezTo>
                    <a:lnTo>
                      <a:pt x="107370" y="212583"/>
                    </a:lnTo>
                    <a:cubicBezTo>
                      <a:pt x="104959" y="214995"/>
                      <a:pt x="102294" y="217533"/>
                      <a:pt x="99121" y="219944"/>
                    </a:cubicBezTo>
                    <a:cubicBezTo>
                      <a:pt x="96075" y="222356"/>
                      <a:pt x="92521" y="224640"/>
                      <a:pt x="88714" y="226544"/>
                    </a:cubicBezTo>
                    <a:cubicBezTo>
                      <a:pt x="84906" y="228448"/>
                      <a:pt x="80718" y="229971"/>
                      <a:pt x="76149" y="231240"/>
                    </a:cubicBezTo>
                    <a:cubicBezTo>
                      <a:pt x="71580" y="232636"/>
                      <a:pt x="66631" y="233143"/>
                      <a:pt x="61173" y="233143"/>
                    </a:cubicBezTo>
                    <a:close/>
                    <a:moveTo>
                      <a:pt x="73992" y="212202"/>
                    </a:moveTo>
                    <a:cubicBezTo>
                      <a:pt x="77672" y="212202"/>
                      <a:pt x="81099" y="211695"/>
                      <a:pt x="84272" y="210806"/>
                    </a:cubicBezTo>
                    <a:cubicBezTo>
                      <a:pt x="87445" y="209918"/>
                      <a:pt x="90364" y="208776"/>
                      <a:pt x="93029" y="207380"/>
                    </a:cubicBezTo>
                    <a:cubicBezTo>
                      <a:pt x="95694" y="205984"/>
                      <a:pt x="98105" y="204461"/>
                      <a:pt x="100136" y="202811"/>
                    </a:cubicBezTo>
                    <a:cubicBezTo>
                      <a:pt x="102294" y="201161"/>
                      <a:pt x="103944" y="199638"/>
                      <a:pt x="105340" y="198115"/>
                    </a:cubicBezTo>
                    <a:lnTo>
                      <a:pt x="105340" y="94552"/>
                    </a:lnTo>
                    <a:cubicBezTo>
                      <a:pt x="104705" y="93410"/>
                      <a:pt x="103563" y="92394"/>
                      <a:pt x="101913" y="91379"/>
                    </a:cubicBezTo>
                    <a:cubicBezTo>
                      <a:pt x="100263" y="90364"/>
                      <a:pt x="98105" y="89348"/>
                      <a:pt x="95821" y="88587"/>
                    </a:cubicBezTo>
                    <a:cubicBezTo>
                      <a:pt x="93410" y="87825"/>
                      <a:pt x="90745" y="87191"/>
                      <a:pt x="87825" y="86683"/>
                    </a:cubicBezTo>
                    <a:cubicBezTo>
                      <a:pt x="84906" y="86175"/>
                      <a:pt x="81860" y="86049"/>
                      <a:pt x="78561" y="86049"/>
                    </a:cubicBezTo>
                    <a:cubicBezTo>
                      <a:pt x="72469" y="86049"/>
                      <a:pt x="66631" y="87191"/>
                      <a:pt x="61300" y="89475"/>
                    </a:cubicBezTo>
                    <a:cubicBezTo>
                      <a:pt x="55970" y="91760"/>
                      <a:pt x="51147" y="95567"/>
                      <a:pt x="47086" y="100644"/>
                    </a:cubicBezTo>
                    <a:cubicBezTo>
                      <a:pt x="43024" y="105847"/>
                      <a:pt x="39725" y="112447"/>
                      <a:pt x="37313" y="120823"/>
                    </a:cubicBezTo>
                    <a:cubicBezTo>
                      <a:pt x="34902" y="129073"/>
                      <a:pt x="33633" y="139099"/>
                      <a:pt x="33379" y="151029"/>
                    </a:cubicBezTo>
                    <a:cubicBezTo>
                      <a:pt x="33252" y="161690"/>
                      <a:pt x="34140" y="170828"/>
                      <a:pt x="36171" y="178570"/>
                    </a:cubicBezTo>
                    <a:cubicBezTo>
                      <a:pt x="38202" y="186312"/>
                      <a:pt x="41121" y="192657"/>
                      <a:pt x="44801" y="197607"/>
                    </a:cubicBezTo>
                    <a:cubicBezTo>
                      <a:pt x="48482" y="202684"/>
                      <a:pt x="52924" y="206364"/>
                      <a:pt x="57873" y="208649"/>
                    </a:cubicBezTo>
                    <a:cubicBezTo>
                      <a:pt x="62823" y="211060"/>
                      <a:pt x="68280" y="212202"/>
                      <a:pt x="73992" y="21220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4" name="Freeform: Shape 34">
                <a:extLst>
                  <a:ext uri="{FF2B5EF4-FFF2-40B4-BE49-F238E27FC236}">
                    <a16:creationId xmlns:a16="http://schemas.microsoft.com/office/drawing/2014/main" id="{0E721C04-8CB2-7763-EF46-5EDA1CBC262B}"/>
                  </a:ext>
                </a:extLst>
              </p:cNvPr>
              <p:cNvSpPr/>
              <p:nvPr/>
            </p:nvSpPr>
            <p:spPr>
              <a:xfrm>
                <a:off x="4011686" y="1884821"/>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1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3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5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2"/>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1" y="117524"/>
                      <a:pt x="43278" y="123615"/>
                      <a:pt x="47466" y="128311"/>
                    </a:cubicBezTo>
                    <a:cubicBezTo>
                      <a:pt x="51655" y="133007"/>
                      <a:pt x="56604" y="136434"/>
                      <a:pt x="62062" y="138591"/>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2"/>
                      <a:pt x="116128" y="150014"/>
                    </a:cubicBezTo>
                    <a:cubicBezTo>
                      <a:pt x="112066" y="152425"/>
                      <a:pt x="107497" y="154710"/>
                      <a:pt x="102548" y="156487"/>
                    </a:cubicBezTo>
                    <a:cubicBezTo>
                      <a:pt x="97598" y="158390"/>
                      <a:pt x="92267" y="159913"/>
                      <a:pt x="86683" y="161056"/>
                    </a:cubicBezTo>
                    <a:cubicBezTo>
                      <a:pt x="80972" y="162325"/>
                      <a:pt x="75388" y="162832"/>
                      <a:pt x="69803" y="162832"/>
                    </a:cubicBezTo>
                    <a:close/>
                    <a:moveTo>
                      <a:pt x="66377" y="16372"/>
                    </a:moveTo>
                    <a:cubicBezTo>
                      <a:pt x="61808" y="16372"/>
                      <a:pt x="57620" y="17134"/>
                      <a:pt x="53685" y="18783"/>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5"/>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5" name="Freeform: Shape 35">
                <a:extLst>
                  <a:ext uri="{FF2B5EF4-FFF2-40B4-BE49-F238E27FC236}">
                    <a16:creationId xmlns:a16="http://schemas.microsoft.com/office/drawing/2014/main" id="{B461DA0C-9BBB-E3EE-4D51-60D38A855C45}"/>
                  </a:ext>
                </a:extLst>
              </p:cNvPr>
              <p:cNvSpPr/>
              <p:nvPr/>
            </p:nvSpPr>
            <p:spPr>
              <a:xfrm>
                <a:off x="2557491" y="2150835"/>
                <a:ext cx="137703" cy="213979"/>
              </a:xfrm>
              <a:custGeom>
                <a:avLst/>
                <a:gdLst>
                  <a:gd name="connsiteX0" fmla="*/ 63585 w 137703"/>
                  <a:gd name="connsiteY0" fmla="*/ 213979 h 213979"/>
                  <a:gd name="connsiteX1" fmla="*/ 41247 w 137703"/>
                  <a:gd name="connsiteY1" fmla="*/ 212075 h 213979"/>
                  <a:gd name="connsiteX2" fmla="*/ 22972 w 137703"/>
                  <a:gd name="connsiteY2" fmla="*/ 207887 h 213979"/>
                  <a:gd name="connsiteX3" fmla="*/ 9138 w 137703"/>
                  <a:gd name="connsiteY3" fmla="*/ 203445 h 213979"/>
                  <a:gd name="connsiteX4" fmla="*/ 0 w 137703"/>
                  <a:gd name="connsiteY4" fmla="*/ 201161 h 213979"/>
                  <a:gd name="connsiteX5" fmla="*/ 2284 w 137703"/>
                  <a:gd name="connsiteY5" fmla="*/ 150648 h 213979"/>
                  <a:gd name="connsiteX6" fmla="*/ 21195 w 137703"/>
                  <a:gd name="connsiteY6" fmla="*/ 150648 h 213979"/>
                  <a:gd name="connsiteX7" fmla="*/ 26906 w 137703"/>
                  <a:gd name="connsiteY7" fmla="*/ 184535 h 213979"/>
                  <a:gd name="connsiteX8" fmla="*/ 32998 w 137703"/>
                  <a:gd name="connsiteY8" fmla="*/ 189485 h 213979"/>
                  <a:gd name="connsiteX9" fmla="*/ 41755 w 137703"/>
                  <a:gd name="connsiteY9" fmla="*/ 193546 h 213979"/>
                  <a:gd name="connsiteX10" fmla="*/ 52416 w 137703"/>
                  <a:gd name="connsiteY10" fmla="*/ 196211 h 213979"/>
                  <a:gd name="connsiteX11" fmla="*/ 64346 w 137703"/>
                  <a:gd name="connsiteY11" fmla="*/ 197226 h 213979"/>
                  <a:gd name="connsiteX12" fmla="*/ 94806 w 137703"/>
                  <a:gd name="connsiteY12" fmla="*/ 188088 h 213979"/>
                  <a:gd name="connsiteX13" fmla="*/ 104578 w 137703"/>
                  <a:gd name="connsiteY13" fmla="*/ 163086 h 213979"/>
                  <a:gd name="connsiteX14" fmla="*/ 101405 w 137703"/>
                  <a:gd name="connsiteY14" fmla="*/ 148491 h 213979"/>
                  <a:gd name="connsiteX15" fmla="*/ 92141 w 137703"/>
                  <a:gd name="connsiteY15" fmla="*/ 136942 h 213979"/>
                  <a:gd name="connsiteX16" fmla="*/ 77418 w 137703"/>
                  <a:gd name="connsiteY16" fmla="*/ 127169 h 213979"/>
                  <a:gd name="connsiteX17" fmla="*/ 58127 w 137703"/>
                  <a:gd name="connsiteY17" fmla="*/ 117651 h 213979"/>
                  <a:gd name="connsiteX18" fmla="*/ 39978 w 137703"/>
                  <a:gd name="connsiteY18" fmla="*/ 108513 h 213979"/>
                  <a:gd name="connsiteX19" fmla="*/ 22083 w 137703"/>
                  <a:gd name="connsiteY19" fmla="*/ 95440 h 213979"/>
                  <a:gd name="connsiteX20" fmla="*/ 8376 w 137703"/>
                  <a:gd name="connsiteY20" fmla="*/ 77418 h 213979"/>
                  <a:gd name="connsiteX21" fmla="*/ 2919 w 137703"/>
                  <a:gd name="connsiteY21" fmla="*/ 53431 h 213979"/>
                  <a:gd name="connsiteX22" fmla="*/ 7742 w 137703"/>
                  <a:gd name="connsiteY22" fmla="*/ 31856 h 213979"/>
                  <a:gd name="connsiteX23" fmla="*/ 21449 w 137703"/>
                  <a:gd name="connsiteY23" fmla="*/ 14976 h 213979"/>
                  <a:gd name="connsiteX24" fmla="*/ 42644 w 137703"/>
                  <a:gd name="connsiteY24" fmla="*/ 3934 h 213979"/>
                  <a:gd name="connsiteX25" fmla="*/ 70184 w 137703"/>
                  <a:gd name="connsiteY25" fmla="*/ 0 h 213979"/>
                  <a:gd name="connsiteX26" fmla="*/ 88079 w 137703"/>
                  <a:gd name="connsiteY26" fmla="*/ 1396 h 213979"/>
                  <a:gd name="connsiteX27" fmla="*/ 103563 w 137703"/>
                  <a:gd name="connsiteY27" fmla="*/ 4442 h 213979"/>
                  <a:gd name="connsiteX28" fmla="*/ 116001 w 137703"/>
                  <a:gd name="connsiteY28" fmla="*/ 7869 h 213979"/>
                  <a:gd name="connsiteX29" fmla="*/ 124504 w 137703"/>
                  <a:gd name="connsiteY29" fmla="*/ 10153 h 213979"/>
                  <a:gd name="connsiteX30" fmla="*/ 122727 w 137703"/>
                  <a:gd name="connsiteY30" fmla="*/ 56604 h 213979"/>
                  <a:gd name="connsiteX31" fmla="*/ 104578 w 137703"/>
                  <a:gd name="connsiteY31" fmla="*/ 56604 h 213979"/>
                  <a:gd name="connsiteX32" fmla="*/ 97852 w 137703"/>
                  <a:gd name="connsiteY32" fmla="*/ 24495 h 213979"/>
                  <a:gd name="connsiteX33" fmla="*/ 93790 w 137703"/>
                  <a:gd name="connsiteY33" fmla="*/ 21703 h 213979"/>
                  <a:gd name="connsiteX34" fmla="*/ 87191 w 137703"/>
                  <a:gd name="connsiteY34" fmla="*/ 19164 h 213979"/>
                  <a:gd name="connsiteX35" fmla="*/ 78814 w 137703"/>
                  <a:gd name="connsiteY35" fmla="*/ 17260 h 213979"/>
                  <a:gd name="connsiteX36" fmla="*/ 69296 w 137703"/>
                  <a:gd name="connsiteY36" fmla="*/ 16499 h 213979"/>
                  <a:gd name="connsiteX37" fmla="*/ 41882 w 137703"/>
                  <a:gd name="connsiteY37" fmla="*/ 23733 h 213979"/>
                  <a:gd name="connsiteX38" fmla="*/ 33252 w 137703"/>
                  <a:gd name="connsiteY38" fmla="*/ 45816 h 213979"/>
                  <a:gd name="connsiteX39" fmla="*/ 36298 w 137703"/>
                  <a:gd name="connsiteY39" fmla="*/ 59650 h 213979"/>
                  <a:gd name="connsiteX40" fmla="*/ 45309 w 137703"/>
                  <a:gd name="connsiteY40" fmla="*/ 70565 h 213979"/>
                  <a:gd name="connsiteX41" fmla="*/ 59904 w 137703"/>
                  <a:gd name="connsiteY41" fmla="*/ 80337 h 213979"/>
                  <a:gd name="connsiteX42" fmla="*/ 79830 w 137703"/>
                  <a:gd name="connsiteY42" fmla="*/ 90744 h 213979"/>
                  <a:gd name="connsiteX43" fmla="*/ 100263 w 137703"/>
                  <a:gd name="connsiteY43" fmla="*/ 101659 h 213979"/>
                  <a:gd name="connsiteX44" fmla="*/ 118920 w 137703"/>
                  <a:gd name="connsiteY44" fmla="*/ 114858 h 213979"/>
                  <a:gd name="connsiteX45" fmla="*/ 132500 w 137703"/>
                  <a:gd name="connsiteY45" fmla="*/ 131738 h 213979"/>
                  <a:gd name="connsiteX46" fmla="*/ 137703 w 137703"/>
                  <a:gd name="connsiteY46" fmla="*/ 153821 h 213979"/>
                  <a:gd name="connsiteX47" fmla="*/ 132880 w 137703"/>
                  <a:gd name="connsiteY47" fmla="*/ 175397 h 213979"/>
                  <a:gd name="connsiteX48" fmla="*/ 118793 w 137703"/>
                  <a:gd name="connsiteY48" fmla="*/ 194688 h 213979"/>
                  <a:gd name="connsiteX49" fmla="*/ 95567 w 137703"/>
                  <a:gd name="connsiteY49" fmla="*/ 208522 h 213979"/>
                  <a:gd name="connsiteX50" fmla="*/ 63585 w 137703"/>
                  <a:gd name="connsiteY50" fmla="*/ 213979 h 21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7703" h="213979">
                    <a:moveTo>
                      <a:pt x="63585" y="213979"/>
                    </a:moveTo>
                    <a:cubicBezTo>
                      <a:pt x="55462" y="213979"/>
                      <a:pt x="47974" y="213345"/>
                      <a:pt x="41247" y="212075"/>
                    </a:cubicBezTo>
                    <a:cubicBezTo>
                      <a:pt x="34394" y="210806"/>
                      <a:pt x="28302" y="209410"/>
                      <a:pt x="22972" y="207887"/>
                    </a:cubicBezTo>
                    <a:cubicBezTo>
                      <a:pt x="17641" y="206364"/>
                      <a:pt x="12945" y="204841"/>
                      <a:pt x="9138" y="203445"/>
                    </a:cubicBezTo>
                    <a:cubicBezTo>
                      <a:pt x="5203" y="202049"/>
                      <a:pt x="2284" y="201288"/>
                      <a:pt x="0" y="201161"/>
                    </a:cubicBezTo>
                    <a:lnTo>
                      <a:pt x="2284" y="150648"/>
                    </a:lnTo>
                    <a:lnTo>
                      <a:pt x="21195" y="150648"/>
                    </a:lnTo>
                    <a:lnTo>
                      <a:pt x="26906" y="184535"/>
                    </a:lnTo>
                    <a:cubicBezTo>
                      <a:pt x="28429" y="186312"/>
                      <a:pt x="30460" y="187962"/>
                      <a:pt x="32998" y="189485"/>
                    </a:cubicBezTo>
                    <a:cubicBezTo>
                      <a:pt x="35536" y="191008"/>
                      <a:pt x="38455" y="192404"/>
                      <a:pt x="41755" y="193546"/>
                    </a:cubicBezTo>
                    <a:cubicBezTo>
                      <a:pt x="45055" y="194688"/>
                      <a:pt x="48609" y="195577"/>
                      <a:pt x="52416" y="196211"/>
                    </a:cubicBezTo>
                    <a:cubicBezTo>
                      <a:pt x="56223" y="196846"/>
                      <a:pt x="60158" y="197226"/>
                      <a:pt x="64346" y="197226"/>
                    </a:cubicBezTo>
                    <a:cubicBezTo>
                      <a:pt x="78053" y="197226"/>
                      <a:pt x="88206" y="194180"/>
                      <a:pt x="94806" y="188088"/>
                    </a:cubicBezTo>
                    <a:cubicBezTo>
                      <a:pt x="101278" y="181997"/>
                      <a:pt x="104578" y="173747"/>
                      <a:pt x="104578" y="163086"/>
                    </a:cubicBezTo>
                    <a:cubicBezTo>
                      <a:pt x="104578" y="157502"/>
                      <a:pt x="103436" y="152679"/>
                      <a:pt x="101405" y="148491"/>
                    </a:cubicBezTo>
                    <a:cubicBezTo>
                      <a:pt x="99248" y="144303"/>
                      <a:pt x="96202" y="140495"/>
                      <a:pt x="92141" y="136942"/>
                    </a:cubicBezTo>
                    <a:cubicBezTo>
                      <a:pt x="88079" y="133515"/>
                      <a:pt x="83130" y="130215"/>
                      <a:pt x="77418" y="127169"/>
                    </a:cubicBezTo>
                    <a:cubicBezTo>
                      <a:pt x="71707" y="124123"/>
                      <a:pt x="65234" y="120950"/>
                      <a:pt x="58127" y="117651"/>
                    </a:cubicBezTo>
                    <a:cubicBezTo>
                      <a:pt x="52416" y="115112"/>
                      <a:pt x="46451" y="112066"/>
                      <a:pt x="39978" y="108513"/>
                    </a:cubicBezTo>
                    <a:cubicBezTo>
                      <a:pt x="33506" y="104959"/>
                      <a:pt x="27541" y="100644"/>
                      <a:pt x="22083" y="95440"/>
                    </a:cubicBezTo>
                    <a:cubicBezTo>
                      <a:pt x="16626" y="90237"/>
                      <a:pt x="12057" y="84272"/>
                      <a:pt x="8376" y="77418"/>
                    </a:cubicBezTo>
                    <a:cubicBezTo>
                      <a:pt x="4696" y="70565"/>
                      <a:pt x="2919" y="62569"/>
                      <a:pt x="2919" y="53431"/>
                    </a:cubicBezTo>
                    <a:cubicBezTo>
                      <a:pt x="2919" y="45563"/>
                      <a:pt x="4569" y="38455"/>
                      <a:pt x="7742" y="31856"/>
                    </a:cubicBezTo>
                    <a:cubicBezTo>
                      <a:pt x="11042" y="25383"/>
                      <a:pt x="15484" y="19672"/>
                      <a:pt x="21449" y="14976"/>
                    </a:cubicBezTo>
                    <a:cubicBezTo>
                      <a:pt x="27287" y="10280"/>
                      <a:pt x="34394" y="6600"/>
                      <a:pt x="42644" y="3934"/>
                    </a:cubicBezTo>
                    <a:cubicBezTo>
                      <a:pt x="50893" y="1269"/>
                      <a:pt x="60031" y="0"/>
                      <a:pt x="70184" y="0"/>
                    </a:cubicBezTo>
                    <a:cubicBezTo>
                      <a:pt x="76530" y="0"/>
                      <a:pt x="82495" y="508"/>
                      <a:pt x="88079" y="1396"/>
                    </a:cubicBezTo>
                    <a:cubicBezTo>
                      <a:pt x="93790" y="2284"/>
                      <a:pt x="98867" y="3300"/>
                      <a:pt x="103563" y="4442"/>
                    </a:cubicBezTo>
                    <a:cubicBezTo>
                      <a:pt x="108259" y="5584"/>
                      <a:pt x="112447" y="6726"/>
                      <a:pt x="116001" y="7869"/>
                    </a:cubicBezTo>
                    <a:cubicBezTo>
                      <a:pt x="119554" y="9011"/>
                      <a:pt x="122346" y="9773"/>
                      <a:pt x="124504" y="10153"/>
                    </a:cubicBezTo>
                    <a:lnTo>
                      <a:pt x="122727" y="56604"/>
                    </a:lnTo>
                    <a:lnTo>
                      <a:pt x="104578" y="56604"/>
                    </a:lnTo>
                    <a:lnTo>
                      <a:pt x="97852" y="24495"/>
                    </a:lnTo>
                    <a:cubicBezTo>
                      <a:pt x="97090" y="23606"/>
                      <a:pt x="95694" y="22591"/>
                      <a:pt x="93790" y="21703"/>
                    </a:cubicBezTo>
                    <a:cubicBezTo>
                      <a:pt x="91887" y="20687"/>
                      <a:pt x="89729" y="19926"/>
                      <a:pt x="87191" y="19164"/>
                    </a:cubicBezTo>
                    <a:cubicBezTo>
                      <a:pt x="84652" y="18403"/>
                      <a:pt x="81860" y="17768"/>
                      <a:pt x="78814" y="17260"/>
                    </a:cubicBezTo>
                    <a:cubicBezTo>
                      <a:pt x="75768" y="16753"/>
                      <a:pt x="72469" y="16499"/>
                      <a:pt x="69296" y="16499"/>
                    </a:cubicBezTo>
                    <a:cubicBezTo>
                      <a:pt x="56731" y="16499"/>
                      <a:pt x="47593" y="18910"/>
                      <a:pt x="41882" y="23733"/>
                    </a:cubicBezTo>
                    <a:cubicBezTo>
                      <a:pt x="36044" y="28556"/>
                      <a:pt x="33252" y="35917"/>
                      <a:pt x="33252" y="45816"/>
                    </a:cubicBezTo>
                    <a:cubicBezTo>
                      <a:pt x="33252" y="51147"/>
                      <a:pt x="34267" y="55716"/>
                      <a:pt x="36298" y="59650"/>
                    </a:cubicBezTo>
                    <a:cubicBezTo>
                      <a:pt x="38328" y="63585"/>
                      <a:pt x="41374" y="67265"/>
                      <a:pt x="45309" y="70565"/>
                    </a:cubicBezTo>
                    <a:cubicBezTo>
                      <a:pt x="49243" y="73865"/>
                      <a:pt x="54066" y="77165"/>
                      <a:pt x="59904" y="80337"/>
                    </a:cubicBezTo>
                    <a:cubicBezTo>
                      <a:pt x="65742" y="83510"/>
                      <a:pt x="72342" y="87064"/>
                      <a:pt x="79830" y="90744"/>
                    </a:cubicBezTo>
                    <a:cubicBezTo>
                      <a:pt x="86556" y="94171"/>
                      <a:pt x="93410" y="97725"/>
                      <a:pt x="100263" y="101659"/>
                    </a:cubicBezTo>
                    <a:cubicBezTo>
                      <a:pt x="107117" y="105594"/>
                      <a:pt x="113335" y="109909"/>
                      <a:pt x="118920" y="114858"/>
                    </a:cubicBezTo>
                    <a:cubicBezTo>
                      <a:pt x="124504" y="119808"/>
                      <a:pt x="128946" y="125392"/>
                      <a:pt x="132500" y="131738"/>
                    </a:cubicBezTo>
                    <a:cubicBezTo>
                      <a:pt x="136053" y="138084"/>
                      <a:pt x="137703" y="145445"/>
                      <a:pt x="137703" y="153821"/>
                    </a:cubicBezTo>
                    <a:cubicBezTo>
                      <a:pt x="137703" y="161056"/>
                      <a:pt x="136053" y="168163"/>
                      <a:pt x="132880" y="175397"/>
                    </a:cubicBezTo>
                    <a:cubicBezTo>
                      <a:pt x="129707" y="182504"/>
                      <a:pt x="125012" y="188977"/>
                      <a:pt x="118793" y="194688"/>
                    </a:cubicBezTo>
                    <a:cubicBezTo>
                      <a:pt x="112574" y="200399"/>
                      <a:pt x="104832" y="204968"/>
                      <a:pt x="95567" y="208522"/>
                    </a:cubicBezTo>
                    <a:cubicBezTo>
                      <a:pt x="86429" y="212329"/>
                      <a:pt x="75768" y="213979"/>
                      <a:pt x="63585" y="213979"/>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6" name="Freeform: Shape 36">
                <a:extLst>
                  <a:ext uri="{FF2B5EF4-FFF2-40B4-BE49-F238E27FC236}">
                    <a16:creationId xmlns:a16="http://schemas.microsoft.com/office/drawing/2014/main" id="{9B477347-9BE9-8458-D643-7D0029DD17CD}"/>
                  </a:ext>
                </a:extLst>
              </p:cNvPr>
              <p:cNvSpPr/>
              <p:nvPr/>
            </p:nvSpPr>
            <p:spPr>
              <a:xfrm>
                <a:off x="2717404"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1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7 w 137195"/>
                  <a:gd name="connsiteY52" fmla="*/ 0 h 242408"/>
                  <a:gd name="connsiteX53" fmla="*/ 36552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2" y="106482"/>
                      <a:pt x="31983" y="107751"/>
                    </a:cubicBezTo>
                    <a:cubicBezTo>
                      <a:pt x="27541" y="109020"/>
                      <a:pt x="23352" y="110543"/>
                      <a:pt x="19545" y="111939"/>
                    </a:cubicBezTo>
                    <a:cubicBezTo>
                      <a:pt x="15738" y="113462"/>
                      <a:pt x="12565" y="114858"/>
                      <a:pt x="10026" y="116128"/>
                    </a:cubicBezTo>
                    <a:lnTo>
                      <a:pt x="9899" y="116128"/>
                    </a:lnTo>
                    <a:lnTo>
                      <a:pt x="3681" y="102928"/>
                    </a:lnTo>
                    <a:cubicBezTo>
                      <a:pt x="5457" y="101278"/>
                      <a:pt x="8503" y="99248"/>
                      <a:pt x="12818" y="96583"/>
                    </a:cubicBezTo>
                    <a:cubicBezTo>
                      <a:pt x="17134"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4" y="239997"/>
                    </a:cubicBezTo>
                    <a:cubicBezTo>
                      <a:pt x="58508" y="241647"/>
                      <a:pt x="53178" y="242408"/>
                      <a:pt x="47466" y="242408"/>
                    </a:cubicBezTo>
                    <a:cubicBezTo>
                      <a:pt x="41121" y="242408"/>
                      <a:pt x="35156" y="241520"/>
                      <a:pt x="29444" y="239870"/>
                    </a:cubicBezTo>
                    <a:cubicBezTo>
                      <a:pt x="23733" y="238220"/>
                      <a:pt x="18783" y="235555"/>
                      <a:pt x="14341" y="232001"/>
                    </a:cubicBezTo>
                    <a:cubicBezTo>
                      <a:pt x="10026" y="228448"/>
                      <a:pt x="6473" y="223879"/>
                      <a:pt x="3934" y="218294"/>
                    </a:cubicBezTo>
                    <a:cubicBezTo>
                      <a:pt x="1396"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7" y="0"/>
                    </a:cubicBezTo>
                    <a:lnTo>
                      <a:pt x="36552" y="0"/>
                    </a:lnTo>
                    <a:cubicBezTo>
                      <a:pt x="36552" y="508"/>
                      <a:pt x="36552"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1"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6" y="218802"/>
                    </a:cubicBezTo>
                    <a:cubicBezTo>
                      <a:pt x="77038"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2"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7" name="Freeform: Shape 37">
                <a:extLst>
                  <a:ext uri="{FF2B5EF4-FFF2-40B4-BE49-F238E27FC236}">
                    <a16:creationId xmlns:a16="http://schemas.microsoft.com/office/drawing/2014/main" id="{B1376569-992F-BCAA-772D-8E89771C7E58}"/>
                  </a:ext>
                </a:extLst>
              </p:cNvPr>
              <p:cNvSpPr/>
              <p:nvPr/>
            </p:nvSpPr>
            <p:spPr>
              <a:xfrm>
                <a:off x="2877190" y="2202616"/>
                <a:ext cx="167147" cy="159278"/>
              </a:xfrm>
              <a:custGeom>
                <a:avLst/>
                <a:gdLst>
                  <a:gd name="connsiteX0" fmla="*/ 761 w 167147"/>
                  <a:gd name="connsiteY0" fmla="*/ 159152 h 159278"/>
                  <a:gd name="connsiteX1" fmla="*/ 761 w 167147"/>
                  <a:gd name="connsiteY1" fmla="*/ 144049 h 159278"/>
                  <a:gd name="connsiteX2" fmla="*/ 19164 w 167147"/>
                  <a:gd name="connsiteY2" fmla="*/ 141764 h 159278"/>
                  <a:gd name="connsiteX3" fmla="*/ 19164 w 167147"/>
                  <a:gd name="connsiteY3" fmla="*/ 27921 h 159278"/>
                  <a:gd name="connsiteX4" fmla="*/ 0 w 167147"/>
                  <a:gd name="connsiteY4" fmla="*/ 21956 h 159278"/>
                  <a:gd name="connsiteX5" fmla="*/ 0 w 167147"/>
                  <a:gd name="connsiteY5" fmla="*/ 5584 h 159278"/>
                  <a:gd name="connsiteX6" fmla="*/ 38963 w 167147"/>
                  <a:gd name="connsiteY6" fmla="*/ 0 h 159278"/>
                  <a:gd name="connsiteX7" fmla="*/ 39598 w 167147"/>
                  <a:gd name="connsiteY7" fmla="*/ 0 h 159278"/>
                  <a:gd name="connsiteX8" fmla="*/ 46324 w 167147"/>
                  <a:gd name="connsiteY8" fmla="*/ 5457 h 159278"/>
                  <a:gd name="connsiteX9" fmla="*/ 46324 w 167147"/>
                  <a:gd name="connsiteY9" fmla="*/ 16118 h 159278"/>
                  <a:gd name="connsiteX10" fmla="*/ 46070 w 167147"/>
                  <a:gd name="connsiteY10" fmla="*/ 21956 h 159278"/>
                  <a:gd name="connsiteX11" fmla="*/ 57239 w 167147"/>
                  <a:gd name="connsiteY11" fmla="*/ 13961 h 159278"/>
                  <a:gd name="connsiteX12" fmla="*/ 71453 w 167147"/>
                  <a:gd name="connsiteY12" fmla="*/ 6980 h 159278"/>
                  <a:gd name="connsiteX13" fmla="*/ 86937 w 167147"/>
                  <a:gd name="connsiteY13" fmla="*/ 2031 h 159278"/>
                  <a:gd name="connsiteX14" fmla="*/ 102167 w 167147"/>
                  <a:gd name="connsiteY14" fmla="*/ 127 h 159278"/>
                  <a:gd name="connsiteX15" fmla="*/ 124504 w 167147"/>
                  <a:gd name="connsiteY15" fmla="*/ 3807 h 159278"/>
                  <a:gd name="connsiteX16" fmla="*/ 138211 w 167147"/>
                  <a:gd name="connsiteY16" fmla="*/ 15484 h 159278"/>
                  <a:gd name="connsiteX17" fmla="*/ 145064 w 167147"/>
                  <a:gd name="connsiteY17" fmla="*/ 35663 h 159278"/>
                  <a:gd name="connsiteX18" fmla="*/ 146968 w 167147"/>
                  <a:gd name="connsiteY18" fmla="*/ 65108 h 159278"/>
                  <a:gd name="connsiteX19" fmla="*/ 146968 w 167147"/>
                  <a:gd name="connsiteY19" fmla="*/ 141891 h 159278"/>
                  <a:gd name="connsiteX20" fmla="*/ 167147 w 167147"/>
                  <a:gd name="connsiteY20" fmla="*/ 144176 h 159278"/>
                  <a:gd name="connsiteX21" fmla="*/ 167147 w 167147"/>
                  <a:gd name="connsiteY21" fmla="*/ 159279 h 159278"/>
                  <a:gd name="connsiteX22" fmla="*/ 98359 w 167147"/>
                  <a:gd name="connsiteY22" fmla="*/ 159279 h 159278"/>
                  <a:gd name="connsiteX23" fmla="*/ 98359 w 167147"/>
                  <a:gd name="connsiteY23" fmla="*/ 144176 h 159278"/>
                  <a:gd name="connsiteX24" fmla="*/ 116381 w 167147"/>
                  <a:gd name="connsiteY24" fmla="*/ 141891 h 159278"/>
                  <a:gd name="connsiteX25" fmla="*/ 116381 w 167147"/>
                  <a:gd name="connsiteY25" fmla="*/ 64981 h 159278"/>
                  <a:gd name="connsiteX26" fmla="*/ 115493 w 167147"/>
                  <a:gd name="connsiteY26" fmla="*/ 45816 h 159278"/>
                  <a:gd name="connsiteX27" fmla="*/ 111559 w 167147"/>
                  <a:gd name="connsiteY27" fmla="*/ 32110 h 159278"/>
                  <a:gd name="connsiteX28" fmla="*/ 103182 w 167147"/>
                  <a:gd name="connsiteY28" fmla="*/ 23860 h 159278"/>
                  <a:gd name="connsiteX29" fmla="*/ 88841 w 167147"/>
                  <a:gd name="connsiteY29" fmla="*/ 21068 h 159278"/>
                  <a:gd name="connsiteX30" fmla="*/ 68027 w 167147"/>
                  <a:gd name="connsiteY30" fmla="*/ 24875 h 159278"/>
                  <a:gd name="connsiteX31" fmla="*/ 49751 w 167147"/>
                  <a:gd name="connsiteY31" fmla="*/ 34394 h 159278"/>
                  <a:gd name="connsiteX32" fmla="*/ 49751 w 167147"/>
                  <a:gd name="connsiteY32" fmla="*/ 141764 h 159278"/>
                  <a:gd name="connsiteX33" fmla="*/ 69042 w 167147"/>
                  <a:gd name="connsiteY33" fmla="*/ 144049 h 159278"/>
                  <a:gd name="connsiteX34" fmla="*/ 69042 w 167147"/>
                  <a:gd name="connsiteY34" fmla="*/ 159152 h 159278"/>
                  <a:gd name="connsiteX35" fmla="*/ 761 w 167147"/>
                  <a:gd name="connsiteY35" fmla="*/ 159152 h 15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147" h="159278">
                    <a:moveTo>
                      <a:pt x="761" y="159152"/>
                    </a:moveTo>
                    <a:lnTo>
                      <a:pt x="761" y="144049"/>
                    </a:lnTo>
                    <a:lnTo>
                      <a:pt x="19164" y="141764"/>
                    </a:lnTo>
                    <a:lnTo>
                      <a:pt x="19164" y="27921"/>
                    </a:lnTo>
                    <a:lnTo>
                      <a:pt x="0" y="21956"/>
                    </a:lnTo>
                    <a:lnTo>
                      <a:pt x="0" y="5584"/>
                    </a:lnTo>
                    <a:lnTo>
                      <a:pt x="38963" y="0"/>
                    </a:lnTo>
                    <a:lnTo>
                      <a:pt x="39598" y="0"/>
                    </a:lnTo>
                    <a:lnTo>
                      <a:pt x="46324" y="5457"/>
                    </a:lnTo>
                    <a:lnTo>
                      <a:pt x="46324" y="16118"/>
                    </a:lnTo>
                    <a:lnTo>
                      <a:pt x="46070" y="21956"/>
                    </a:lnTo>
                    <a:cubicBezTo>
                      <a:pt x="49116" y="19164"/>
                      <a:pt x="52797" y="16499"/>
                      <a:pt x="57239" y="13961"/>
                    </a:cubicBezTo>
                    <a:cubicBezTo>
                      <a:pt x="61681" y="11295"/>
                      <a:pt x="66377" y="9011"/>
                      <a:pt x="71453" y="6980"/>
                    </a:cubicBezTo>
                    <a:cubicBezTo>
                      <a:pt x="76530" y="4950"/>
                      <a:pt x="81607" y="3300"/>
                      <a:pt x="86937" y="2031"/>
                    </a:cubicBezTo>
                    <a:cubicBezTo>
                      <a:pt x="92267" y="761"/>
                      <a:pt x="97344" y="127"/>
                      <a:pt x="102167" y="127"/>
                    </a:cubicBezTo>
                    <a:cubicBezTo>
                      <a:pt x="111178" y="127"/>
                      <a:pt x="118666" y="1396"/>
                      <a:pt x="124504" y="3807"/>
                    </a:cubicBezTo>
                    <a:cubicBezTo>
                      <a:pt x="130342" y="6219"/>
                      <a:pt x="134911" y="10153"/>
                      <a:pt x="138211" y="15484"/>
                    </a:cubicBezTo>
                    <a:cubicBezTo>
                      <a:pt x="141511" y="20814"/>
                      <a:pt x="143795" y="27541"/>
                      <a:pt x="145064" y="35663"/>
                    </a:cubicBezTo>
                    <a:cubicBezTo>
                      <a:pt x="146333" y="43786"/>
                      <a:pt x="146968" y="53685"/>
                      <a:pt x="146968" y="65108"/>
                    </a:cubicBezTo>
                    <a:lnTo>
                      <a:pt x="146968" y="141891"/>
                    </a:lnTo>
                    <a:lnTo>
                      <a:pt x="167147" y="144176"/>
                    </a:lnTo>
                    <a:lnTo>
                      <a:pt x="167147" y="159279"/>
                    </a:lnTo>
                    <a:lnTo>
                      <a:pt x="98359" y="159279"/>
                    </a:lnTo>
                    <a:lnTo>
                      <a:pt x="98359" y="144176"/>
                    </a:lnTo>
                    <a:lnTo>
                      <a:pt x="116381" y="141891"/>
                    </a:lnTo>
                    <a:lnTo>
                      <a:pt x="116381" y="64981"/>
                    </a:lnTo>
                    <a:cubicBezTo>
                      <a:pt x="116381" y="57746"/>
                      <a:pt x="116001" y="51274"/>
                      <a:pt x="115493" y="45816"/>
                    </a:cubicBezTo>
                    <a:cubicBezTo>
                      <a:pt x="114858" y="40359"/>
                      <a:pt x="113589" y="35790"/>
                      <a:pt x="111559" y="32110"/>
                    </a:cubicBezTo>
                    <a:cubicBezTo>
                      <a:pt x="109528" y="28429"/>
                      <a:pt x="106736" y="25764"/>
                      <a:pt x="103182" y="23860"/>
                    </a:cubicBezTo>
                    <a:cubicBezTo>
                      <a:pt x="99502" y="22083"/>
                      <a:pt x="94679" y="21068"/>
                      <a:pt x="88841" y="21068"/>
                    </a:cubicBezTo>
                    <a:cubicBezTo>
                      <a:pt x="81860" y="21068"/>
                      <a:pt x="75007" y="22337"/>
                      <a:pt x="68027" y="24875"/>
                    </a:cubicBezTo>
                    <a:cubicBezTo>
                      <a:pt x="61046" y="27414"/>
                      <a:pt x="54954" y="30587"/>
                      <a:pt x="49751" y="34394"/>
                    </a:cubicBezTo>
                    <a:lnTo>
                      <a:pt x="49751" y="141764"/>
                    </a:lnTo>
                    <a:lnTo>
                      <a:pt x="69042" y="144049"/>
                    </a:lnTo>
                    <a:lnTo>
                      <a:pt x="69042" y="159152"/>
                    </a:lnTo>
                    <a:lnTo>
                      <a:pt x="761" y="159152"/>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8" name="Freeform: Shape 38">
                <a:extLst>
                  <a:ext uri="{FF2B5EF4-FFF2-40B4-BE49-F238E27FC236}">
                    <a16:creationId xmlns:a16="http://schemas.microsoft.com/office/drawing/2014/main" id="{B9502063-959A-9C21-AB2E-D706C3A4EF4E}"/>
                  </a:ext>
                </a:extLst>
              </p:cNvPr>
              <p:cNvSpPr/>
              <p:nvPr/>
            </p:nvSpPr>
            <p:spPr>
              <a:xfrm>
                <a:off x="3063502" y="2122152"/>
                <a:ext cx="137195" cy="242408"/>
              </a:xfrm>
              <a:custGeom>
                <a:avLst/>
                <a:gdLst>
                  <a:gd name="connsiteX0" fmla="*/ 0 w 137195"/>
                  <a:gd name="connsiteY0" fmla="*/ 198496 h 242408"/>
                  <a:gd name="connsiteX1" fmla="*/ 3680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19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680 w 137195"/>
                  <a:gd name="connsiteY17" fmla="*/ 102928 h 242408"/>
                  <a:gd name="connsiteX18" fmla="*/ 12818 w 137195"/>
                  <a:gd name="connsiteY18" fmla="*/ 96583 h 242408"/>
                  <a:gd name="connsiteX19" fmla="*/ 28302 w 137195"/>
                  <a:gd name="connsiteY19" fmla="*/ 89222 h 242408"/>
                  <a:gd name="connsiteX20" fmla="*/ 47593 w 137195"/>
                  <a:gd name="connsiteY20" fmla="*/ 83003 h 242408"/>
                  <a:gd name="connsiteX21" fmla="*/ 68153 w 137195"/>
                  <a:gd name="connsiteY21" fmla="*/ 80464 h 242408"/>
                  <a:gd name="connsiteX22" fmla="*/ 92521 w 137195"/>
                  <a:gd name="connsiteY22" fmla="*/ 83383 h 242408"/>
                  <a:gd name="connsiteX23" fmla="*/ 108639 w 137195"/>
                  <a:gd name="connsiteY23" fmla="*/ 92775 h 242408"/>
                  <a:gd name="connsiteX24" fmla="*/ 117523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6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3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7 w 137195"/>
                  <a:gd name="connsiteY39" fmla="*/ 234413 h 242408"/>
                  <a:gd name="connsiteX40" fmla="*/ 63584 w 137195"/>
                  <a:gd name="connsiteY40" fmla="*/ 239997 h 242408"/>
                  <a:gd name="connsiteX41" fmla="*/ 47466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869 w 137195"/>
                  <a:gd name="connsiteY46" fmla="*/ 54574 h 242408"/>
                  <a:gd name="connsiteX47" fmla="*/ 46578 w 137195"/>
                  <a:gd name="connsiteY47" fmla="*/ 50639 h 242408"/>
                  <a:gd name="connsiteX48" fmla="*/ 32110 w 137195"/>
                  <a:gd name="connsiteY48" fmla="*/ 40232 h 242408"/>
                  <a:gd name="connsiteX49" fmla="*/ 22972 w 137195"/>
                  <a:gd name="connsiteY49" fmla="*/ 25256 h 242408"/>
                  <a:gd name="connsiteX50" fmla="*/ 19799 w 137195"/>
                  <a:gd name="connsiteY50" fmla="*/ 7488 h 242408"/>
                  <a:gd name="connsiteX51" fmla="*/ 19926 w 137195"/>
                  <a:gd name="connsiteY51" fmla="*/ 3554 h 242408"/>
                  <a:gd name="connsiteX52" fmla="*/ 20306 w 137195"/>
                  <a:gd name="connsiteY52" fmla="*/ 0 h 242408"/>
                  <a:gd name="connsiteX53" fmla="*/ 36551 w 137195"/>
                  <a:gd name="connsiteY53" fmla="*/ 0 h 242408"/>
                  <a:gd name="connsiteX54" fmla="*/ 36679 w 137195"/>
                  <a:gd name="connsiteY54" fmla="*/ 2031 h 242408"/>
                  <a:gd name="connsiteX55" fmla="*/ 37059 w 137195"/>
                  <a:gd name="connsiteY55" fmla="*/ 4950 h 242408"/>
                  <a:gd name="connsiteX56" fmla="*/ 39217 w 137195"/>
                  <a:gd name="connsiteY56" fmla="*/ 12565 h 242408"/>
                  <a:gd name="connsiteX57" fmla="*/ 44166 w 137195"/>
                  <a:gd name="connsiteY57" fmla="*/ 20687 h 242408"/>
                  <a:gd name="connsiteX58" fmla="*/ 52797 w 137195"/>
                  <a:gd name="connsiteY58" fmla="*/ 27033 h 242408"/>
                  <a:gd name="connsiteX59" fmla="*/ 66377 w 137195"/>
                  <a:gd name="connsiteY59" fmla="*/ 29571 h 242408"/>
                  <a:gd name="connsiteX60" fmla="*/ 79703 w 137195"/>
                  <a:gd name="connsiteY60" fmla="*/ 27033 h 242408"/>
                  <a:gd name="connsiteX61" fmla="*/ 88206 w 137195"/>
                  <a:gd name="connsiteY61" fmla="*/ 20687 h 242408"/>
                  <a:gd name="connsiteX62" fmla="*/ 92902 w 137195"/>
                  <a:gd name="connsiteY62" fmla="*/ 12565 h 242408"/>
                  <a:gd name="connsiteX63" fmla="*/ 94933 w 137195"/>
                  <a:gd name="connsiteY63" fmla="*/ 4950 h 242408"/>
                  <a:gd name="connsiteX64" fmla="*/ 95313 w 137195"/>
                  <a:gd name="connsiteY64" fmla="*/ 0 h 242408"/>
                  <a:gd name="connsiteX65" fmla="*/ 111051 w 137195"/>
                  <a:gd name="connsiteY65" fmla="*/ 0 h 242408"/>
                  <a:gd name="connsiteX66" fmla="*/ 111305 w 137195"/>
                  <a:gd name="connsiteY66" fmla="*/ 3554 h 242408"/>
                  <a:gd name="connsiteX67" fmla="*/ 111432 w 137195"/>
                  <a:gd name="connsiteY67" fmla="*/ 7488 h 242408"/>
                  <a:gd name="connsiteX68" fmla="*/ 108259 w 137195"/>
                  <a:gd name="connsiteY68" fmla="*/ 25383 h 242408"/>
                  <a:gd name="connsiteX69" fmla="*/ 99121 w 137195"/>
                  <a:gd name="connsiteY69" fmla="*/ 40486 h 242408"/>
                  <a:gd name="connsiteX70" fmla="*/ 84779 w 137195"/>
                  <a:gd name="connsiteY70" fmla="*/ 50893 h 242408"/>
                  <a:gd name="connsiteX71" fmla="*/ 65869 w 137195"/>
                  <a:gd name="connsiteY71" fmla="*/ 54574 h 242408"/>
                  <a:gd name="connsiteX72" fmla="*/ 59143 w 137195"/>
                  <a:gd name="connsiteY72" fmla="*/ 221721 h 242408"/>
                  <a:gd name="connsiteX73" fmla="*/ 65996 w 137195"/>
                  <a:gd name="connsiteY73" fmla="*/ 220960 h 242408"/>
                  <a:gd name="connsiteX74" fmla="*/ 74245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252 w 137195"/>
                  <a:gd name="connsiteY81" fmla="*/ 194307 h 242408"/>
                  <a:gd name="connsiteX82" fmla="*/ 35282 w 137195"/>
                  <a:gd name="connsiteY82" fmla="*/ 206999 h 242408"/>
                  <a:gd name="connsiteX83" fmla="*/ 40740 w 137195"/>
                  <a:gd name="connsiteY83" fmla="*/ 215502 h 242408"/>
                  <a:gd name="connsiteX84" fmla="*/ 48989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0"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2" y="117270"/>
                      <a:pt x="86302" y="113716"/>
                      <a:pt x="84145" y="110924"/>
                    </a:cubicBezTo>
                    <a:cubicBezTo>
                      <a:pt x="81860" y="108132"/>
                      <a:pt x="78941" y="106101"/>
                      <a:pt x="75134" y="104959"/>
                    </a:cubicBezTo>
                    <a:cubicBezTo>
                      <a:pt x="71326" y="103690"/>
                      <a:pt x="66631" y="103055"/>
                      <a:pt x="60919" y="103055"/>
                    </a:cubicBezTo>
                    <a:cubicBezTo>
                      <a:pt x="55970" y="103055"/>
                      <a:pt x="51020" y="103563"/>
                      <a:pt x="46197" y="104451"/>
                    </a:cubicBezTo>
                    <a:cubicBezTo>
                      <a:pt x="41247" y="105340"/>
                      <a:pt x="36551" y="106482"/>
                      <a:pt x="31983" y="107751"/>
                    </a:cubicBezTo>
                    <a:cubicBezTo>
                      <a:pt x="27541" y="109020"/>
                      <a:pt x="23352" y="110543"/>
                      <a:pt x="19545" y="111939"/>
                    </a:cubicBezTo>
                    <a:cubicBezTo>
                      <a:pt x="15737" y="113462"/>
                      <a:pt x="12564" y="114858"/>
                      <a:pt x="10026" y="116128"/>
                    </a:cubicBezTo>
                    <a:lnTo>
                      <a:pt x="9899" y="116128"/>
                    </a:lnTo>
                    <a:lnTo>
                      <a:pt x="3680" y="102928"/>
                    </a:lnTo>
                    <a:cubicBezTo>
                      <a:pt x="5457" y="101278"/>
                      <a:pt x="8503" y="99248"/>
                      <a:pt x="12818" y="96583"/>
                    </a:cubicBezTo>
                    <a:cubicBezTo>
                      <a:pt x="17133" y="94044"/>
                      <a:pt x="22337" y="91506"/>
                      <a:pt x="28302" y="89222"/>
                    </a:cubicBezTo>
                    <a:cubicBezTo>
                      <a:pt x="34267" y="86810"/>
                      <a:pt x="40740" y="84779"/>
                      <a:pt x="47593" y="83003"/>
                    </a:cubicBezTo>
                    <a:cubicBezTo>
                      <a:pt x="54447" y="81226"/>
                      <a:pt x="61300" y="80464"/>
                      <a:pt x="68153" y="80464"/>
                    </a:cubicBezTo>
                    <a:cubicBezTo>
                      <a:pt x="77672" y="80464"/>
                      <a:pt x="85795" y="81480"/>
                      <a:pt x="92521" y="83383"/>
                    </a:cubicBezTo>
                    <a:cubicBezTo>
                      <a:pt x="99121" y="85287"/>
                      <a:pt x="104451" y="88460"/>
                      <a:pt x="108639" y="92775"/>
                    </a:cubicBezTo>
                    <a:cubicBezTo>
                      <a:pt x="112701" y="97090"/>
                      <a:pt x="115620" y="102675"/>
                      <a:pt x="117523" y="109655"/>
                    </a:cubicBezTo>
                    <a:cubicBezTo>
                      <a:pt x="119300" y="116508"/>
                      <a:pt x="120189" y="125012"/>
                      <a:pt x="120189" y="134911"/>
                    </a:cubicBezTo>
                    <a:lnTo>
                      <a:pt x="120189" y="224132"/>
                    </a:lnTo>
                    <a:lnTo>
                      <a:pt x="137195" y="224132"/>
                    </a:lnTo>
                    <a:lnTo>
                      <a:pt x="137195" y="237459"/>
                    </a:lnTo>
                    <a:cubicBezTo>
                      <a:pt x="135419" y="237966"/>
                      <a:pt x="133388" y="238474"/>
                      <a:pt x="130976" y="238982"/>
                    </a:cubicBezTo>
                    <a:cubicBezTo>
                      <a:pt x="128565" y="239616"/>
                      <a:pt x="126027" y="240124"/>
                      <a:pt x="123362" y="240631"/>
                    </a:cubicBezTo>
                    <a:cubicBezTo>
                      <a:pt x="120696" y="241139"/>
                      <a:pt x="118031" y="241520"/>
                      <a:pt x="115239" y="241901"/>
                    </a:cubicBezTo>
                    <a:cubicBezTo>
                      <a:pt x="112574"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3" y="235936"/>
                    </a:cubicBezTo>
                    <a:cubicBezTo>
                      <a:pt x="93029" y="234032"/>
                      <a:pt x="92775" y="231367"/>
                      <a:pt x="92775" y="228194"/>
                    </a:cubicBezTo>
                    <a:lnTo>
                      <a:pt x="92775" y="223117"/>
                    </a:lnTo>
                    <a:cubicBezTo>
                      <a:pt x="91633" y="224259"/>
                      <a:pt x="89602" y="225782"/>
                      <a:pt x="86937" y="227940"/>
                    </a:cubicBezTo>
                    <a:cubicBezTo>
                      <a:pt x="84272" y="230097"/>
                      <a:pt x="80972" y="232255"/>
                      <a:pt x="77037" y="234413"/>
                    </a:cubicBezTo>
                    <a:cubicBezTo>
                      <a:pt x="73103" y="236570"/>
                      <a:pt x="68661" y="238474"/>
                      <a:pt x="63584" y="239997"/>
                    </a:cubicBezTo>
                    <a:cubicBezTo>
                      <a:pt x="58508" y="241647"/>
                      <a:pt x="53178" y="242408"/>
                      <a:pt x="47466" y="242408"/>
                    </a:cubicBezTo>
                    <a:cubicBezTo>
                      <a:pt x="41120" y="242408"/>
                      <a:pt x="35156" y="241520"/>
                      <a:pt x="29444" y="239870"/>
                    </a:cubicBezTo>
                    <a:cubicBezTo>
                      <a:pt x="23733" y="238220"/>
                      <a:pt x="18783" y="235555"/>
                      <a:pt x="14341" y="232001"/>
                    </a:cubicBezTo>
                    <a:cubicBezTo>
                      <a:pt x="10026" y="228448"/>
                      <a:pt x="6473" y="223879"/>
                      <a:pt x="3934" y="218294"/>
                    </a:cubicBezTo>
                    <a:cubicBezTo>
                      <a:pt x="1269" y="212964"/>
                      <a:pt x="0" y="206237"/>
                      <a:pt x="0" y="198496"/>
                    </a:cubicBezTo>
                    <a:close/>
                    <a:moveTo>
                      <a:pt x="65869" y="54574"/>
                    </a:moveTo>
                    <a:cubicBezTo>
                      <a:pt x="58635" y="54574"/>
                      <a:pt x="52162" y="53304"/>
                      <a:pt x="46578" y="50639"/>
                    </a:cubicBezTo>
                    <a:cubicBezTo>
                      <a:pt x="40867" y="47974"/>
                      <a:pt x="36044" y="44547"/>
                      <a:pt x="32110" y="40232"/>
                    </a:cubicBezTo>
                    <a:cubicBezTo>
                      <a:pt x="28175" y="35917"/>
                      <a:pt x="25129" y="30967"/>
                      <a:pt x="22972" y="25256"/>
                    </a:cubicBezTo>
                    <a:cubicBezTo>
                      <a:pt x="20941" y="19545"/>
                      <a:pt x="19799" y="13707"/>
                      <a:pt x="19799" y="7488"/>
                    </a:cubicBezTo>
                    <a:cubicBezTo>
                      <a:pt x="19799" y="6219"/>
                      <a:pt x="19799" y="4823"/>
                      <a:pt x="19926" y="3554"/>
                    </a:cubicBezTo>
                    <a:cubicBezTo>
                      <a:pt x="19926" y="2158"/>
                      <a:pt x="20053" y="1015"/>
                      <a:pt x="20306" y="0"/>
                    </a:cubicBezTo>
                    <a:lnTo>
                      <a:pt x="36551" y="0"/>
                    </a:lnTo>
                    <a:cubicBezTo>
                      <a:pt x="36551" y="508"/>
                      <a:pt x="36551" y="1142"/>
                      <a:pt x="36679" y="2031"/>
                    </a:cubicBezTo>
                    <a:cubicBezTo>
                      <a:pt x="36679" y="2919"/>
                      <a:pt x="36805" y="3934"/>
                      <a:pt x="37059" y="4950"/>
                    </a:cubicBezTo>
                    <a:cubicBezTo>
                      <a:pt x="37440" y="7107"/>
                      <a:pt x="38075" y="9646"/>
                      <a:pt x="39217" y="12565"/>
                    </a:cubicBezTo>
                    <a:cubicBezTo>
                      <a:pt x="40232" y="15484"/>
                      <a:pt x="41882" y="18149"/>
                      <a:pt x="44166" y="20687"/>
                    </a:cubicBezTo>
                    <a:cubicBezTo>
                      <a:pt x="46451" y="23226"/>
                      <a:pt x="49243" y="25383"/>
                      <a:pt x="52797" y="27033"/>
                    </a:cubicBezTo>
                    <a:cubicBezTo>
                      <a:pt x="56350" y="28810"/>
                      <a:pt x="60919" y="29571"/>
                      <a:pt x="66377" y="29571"/>
                    </a:cubicBezTo>
                    <a:cubicBezTo>
                      <a:pt x="71707" y="29571"/>
                      <a:pt x="76149" y="28683"/>
                      <a:pt x="79703" y="27033"/>
                    </a:cubicBezTo>
                    <a:cubicBezTo>
                      <a:pt x="83256" y="25256"/>
                      <a:pt x="86049" y="23226"/>
                      <a:pt x="88206" y="20687"/>
                    </a:cubicBezTo>
                    <a:cubicBezTo>
                      <a:pt x="90364" y="18149"/>
                      <a:pt x="91887" y="15484"/>
                      <a:pt x="92902" y="12565"/>
                    </a:cubicBezTo>
                    <a:cubicBezTo>
                      <a:pt x="93790" y="9646"/>
                      <a:pt x="94552" y="7107"/>
                      <a:pt x="94933" y="4950"/>
                    </a:cubicBezTo>
                    <a:cubicBezTo>
                      <a:pt x="95186" y="2792"/>
                      <a:pt x="95313" y="1142"/>
                      <a:pt x="95313" y="0"/>
                    </a:cubicBezTo>
                    <a:lnTo>
                      <a:pt x="111051" y="0"/>
                    </a:lnTo>
                    <a:cubicBezTo>
                      <a:pt x="111178" y="1015"/>
                      <a:pt x="111178" y="2158"/>
                      <a:pt x="111305" y="3554"/>
                    </a:cubicBezTo>
                    <a:cubicBezTo>
                      <a:pt x="111432" y="4823"/>
                      <a:pt x="111432" y="6219"/>
                      <a:pt x="111432" y="7488"/>
                    </a:cubicBezTo>
                    <a:cubicBezTo>
                      <a:pt x="111432" y="13707"/>
                      <a:pt x="110289" y="19672"/>
                      <a:pt x="108259" y="25383"/>
                    </a:cubicBezTo>
                    <a:cubicBezTo>
                      <a:pt x="106101" y="31094"/>
                      <a:pt x="103055" y="36044"/>
                      <a:pt x="99121" y="40486"/>
                    </a:cubicBezTo>
                    <a:cubicBezTo>
                      <a:pt x="95186" y="44801"/>
                      <a:pt x="90490" y="48228"/>
                      <a:pt x="84779" y="50893"/>
                    </a:cubicBezTo>
                    <a:cubicBezTo>
                      <a:pt x="78941" y="53304"/>
                      <a:pt x="72722" y="54574"/>
                      <a:pt x="65869" y="54574"/>
                    </a:cubicBezTo>
                    <a:close/>
                    <a:moveTo>
                      <a:pt x="59143" y="221721"/>
                    </a:moveTo>
                    <a:cubicBezTo>
                      <a:pt x="61046" y="221721"/>
                      <a:pt x="63331" y="221467"/>
                      <a:pt x="65996" y="220960"/>
                    </a:cubicBezTo>
                    <a:cubicBezTo>
                      <a:pt x="68661" y="220452"/>
                      <a:pt x="71326" y="219690"/>
                      <a:pt x="74245" y="218802"/>
                    </a:cubicBezTo>
                    <a:cubicBezTo>
                      <a:pt x="77037" y="217914"/>
                      <a:pt x="79830" y="216771"/>
                      <a:pt x="82622" y="215375"/>
                    </a:cubicBezTo>
                    <a:cubicBezTo>
                      <a:pt x="85414" y="213979"/>
                      <a:pt x="87952"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252" y="189992"/>
                      <a:pt x="33252" y="194307"/>
                    </a:cubicBezTo>
                    <a:cubicBezTo>
                      <a:pt x="33252" y="199384"/>
                      <a:pt x="33886" y="203572"/>
                      <a:pt x="35282" y="206999"/>
                    </a:cubicBezTo>
                    <a:cubicBezTo>
                      <a:pt x="36551" y="210426"/>
                      <a:pt x="38455" y="213345"/>
                      <a:pt x="40740" y="215502"/>
                    </a:cubicBezTo>
                    <a:cubicBezTo>
                      <a:pt x="43024" y="217660"/>
                      <a:pt x="45816" y="219310"/>
                      <a:pt x="48989"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39" name="Freeform: Shape 39">
                <a:extLst>
                  <a:ext uri="{FF2B5EF4-FFF2-40B4-BE49-F238E27FC236}">
                    <a16:creationId xmlns:a16="http://schemas.microsoft.com/office/drawing/2014/main" id="{9E7D4978-0BF5-2CCD-E592-8098E6C87D6D}"/>
                  </a:ext>
                </a:extLst>
              </p:cNvPr>
              <p:cNvSpPr/>
              <p:nvPr/>
            </p:nvSpPr>
            <p:spPr>
              <a:xfrm>
                <a:off x="3219227" y="2168222"/>
                <a:ext cx="100516" cy="196845"/>
              </a:xfrm>
              <a:custGeom>
                <a:avLst/>
                <a:gdLst>
                  <a:gd name="connsiteX0" fmla="*/ 19799 w 100516"/>
                  <a:gd name="connsiteY0" fmla="*/ 164355 h 196845"/>
                  <a:gd name="connsiteX1" fmla="*/ 19799 w 100516"/>
                  <a:gd name="connsiteY1" fmla="*/ 57620 h 196845"/>
                  <a:gd name="connsiteX2" fmla="*/ 0 w 100516"/>
                  <a:gd name="connsiteY2" fmla="*/ 57620 h 196845"/>
                  <a:gd name="connsiteX3" fmla="*/ 0 w 100516"/>
                  <a:gd name="connsiteY3" fmla="*/ 44801 h 196845"/>
                  <a:gd name="connsiteX4" fmla="*/ 8376 w 100516"/>
                  <a:gd name="connsiteY4" fmla="*/ 41882 h 196845"/>
                  <a:gd name="connsiteX5" fmla="*/ 14468 w 100516"/>
                  <a:gd name="connsiteY5" fmla="*/ 39090 h 196845"/>
                  <a:gd name="connsiteX6" fmla="*/ 22083 w 100516"/>
                  <a:gd name="connsiteY6" fmla="*/ 28810 h 196845"/>
                  <a:gd name="connsiteX7" fmla="*/ 24875 w 100516"/>
                  <a:gd name="connsiteY7" fmla="*/ 22337 h 196845"/>
                  <a:gd name="connsiteX8" fmla="*/ 28048 w 100516"/>
                  <a:gd name="connsiteY8" fmla="*/ 14088 h 196845"/>
                  <a:gd name="connsiteX9" fmla="*/ 30967 w 100516"/>
                  <a:gd name="connsiteY9" fmla="*/ 5965 h 196845"/>
                  <a:gd name="connsiteX10" fmla="*/ 32871 w 100516"/>
                  <a:gd name="connsiteY10" fmla="*/ 0 h 196845"/>
                  <a:gd name="connsiteX11" fmla="*/ 50385 w 100516"/>
                  <a:gd name="connsiteY11" fmla="*/ 0 h 196845"/>
                  <a:gd name="connsiteX12" fmla="*/ 50385 w 100516"/>
                  <a:gd name="connsiteY12" fmla="*/ 37821 h 196845"/>
                  <a:gd name="connsiteX13" fmla="*/ 96202 w 100516"/>
                  <a:gd name="connsiteY13" fmla="*/ 37821 h 196845"/>
                  <a:gd name="connsiteX14" fmla="*/ 96202 w 100516"/>
                  <a:gd name="connsiteY14" fmla="*/ 57620 h 196845"/>
                  <a:gd name="connsiteX15" fmla="*/ 50385 w 100516"/>
                  <a:gd name="connsiteY15" fmla="*/ 57620 h 196845"/>
                  <a:gd name="connsiteX16" fmla="*/ 50385 w 100516"/>
                  <a:gd name="connsiteY16" fmla="*/ 139480 h 196845"/>
                  <a:gd name="connsiteX17" fmla="*/ 50766 w 100516"/>
                  <a:gd name="connsiteY17" fmla="*/ 158517 h 196845"/>
                  <a:gd name="connsiteX18" fmla="*/ 52670 w 100516"/>
                  <a:gd name="connsiteY18" fmla="*/ 168670 h 196845"/>
                  <a:gd name="connsiteX19" fmla="*/ 57366 w 100516"/>
                  <a:gd name="connsiteY19" fmla="*/ 172732 h 196845"/>
                  <a:gd name="connsiteX20" fmla="*/ 65996 w 100516"/>
                  <a:gd name="connsiteY20" fmla="*/ 173493 h 196845"/>
                  <a:gd name="connsiteX21" fmla="*/ 66123 w 100516"/>
                  <a:gd name="connsiteY21" fmla="*/ 173493 h 196845"/>
                  <a:gd name="connsiteX22" fmla="*/ 74372 w 100516"/>
                  <a:gd name="connsiteY22" fmla="*/ 172986 h 196845"/>
                  <a:gd name="connsiteX23" fmla="*/ 82749 w 100516"/>
                  <a:gd name="connsiteY23" fmla="*/ 171716 h 196845"/>
                  <a:gd name="connsiteX24" fmla="*/ 90237 w 100516"/>
                  <a:gd name="connsiteY24" fmla="*/ 170067 h 196845"/>
                  <a:gd name="connsiteX25" fmla="*/ 95694 w 100516"/>
                  <a:gd name="connsiteY25" fmla="*/ 168417 h 196845"/>
                  <a:gd name="connsiteX26" fmla="*/ 95821 w 100516"/>
                  <a:gd name="connsiteY26" fmla="*/ 168417 h 196845"/>
                  <a:gd name="connsiteX27" fmla="*/ 100517 w 100516"/>
                  <a:gd name="connsiteY27" fmla="*/ 181870 h 196845"/>
                  <a:gd name="connsiteX28" fmla="*/ 91506 w 100516"/>
                  <a:gd name="connsiteY28" fmla="*/ 186946 h 196845"/>
                  <a:gd name="connsiteX29" fmla="*/ 78941 w 100516"/>
                  <a:gd name="connsiteY29" fmla="*/ 191769 h 196845"/>
                  <a:gd name="connsiteX30" fmla="*/ 64981 w 100516"/>
                  <a:gd name="connsiteY30" fmla="*/ 195450 h 196845"/>
                  <a:gd name="connsiteX31" fmla="*/ 51274 w 100516"/>
                  <a:gd name="connsiteY31" fmla="*/ 196846 h 196845"/>
                  <a:gd name="connsiteX32" fmla="*/ 51020 w 100516"/>
                  <a:gd name="connsiteY32" fmla="*/ 196846 h 196845"/>
                  <a:gd name="connsiteX33" fmla="*/ 38075 w 100516"/>
                  <a:gd name="connsiteY33" fmla="*/ 195196 h 196845"/>
                  <a:gd name="connsiteX34" fmla="*/ 28302 w 100516"/>
                  <a:gd name="connsiteY34" fmla="*/ 189738 h 196845"/>
                  <a:gd name="connsiteX35" fmla="*/ 22083 w 100516"/>
                  <a:gd name="connsiteY35" fmla="*/ 179712 h 196845"/>
                  <a:gd name="connsiteX36" fmla="*/ 19799 w 100516"/>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516" h="196845">
                    <a:moveTo>
                      <a:pt x="19799" y="164355"/>
                    </a:moveTo>
                    <a:lnTo>
                      <a:pt x="19799" y="57620"/>
                    </a:lnTo>
                    <a:lnTo>
                      <a:pt x="0" y="57620"/>
                    </a:lnTo>
                    <a:lnTo>
                      <a:pt x="0" y="44801"/>
                    </a:lnTo>
                    <a:cubicBezTo>
                      <a:pt x="2792" y="43913"/>
                      <a:pt x="5584" y="42897"/>
                      <a:pt x="8376" y="41882"/>
                    </a:cubicBezTo>
                    <a:cubicBezTo>
                      <a:pt x="11168" y="40867"/>
                      <a:pt x="13199" y="39978"/>
                      <a:pt x="14468" y="39090"/>
                    </a:cubicBezTo>
                    <a:cubicBezTo>
                      <a:pt x="17514" y="36932"/>
                      <a:pt x="20052" y="33633"/>
                      <a:pt x="22083" y="28810"/>
                    </a:cubicBezTo>
                    <a:cubicBezTo>
                      <a:pt x="22845" y="27160"/>
                      <a:pt x="23733" y="25002"/>
                      <a:pt x="24875" y="22337"/>
                    </a:cubicBezTo>
                    <a:cubicBezTo>
                      <a:pt x="26017" y="19672"/>
                      <a:pt x="27033" y="16880"/>
                      <a:pt x="28048" y="14088"/>
                    </a:cubicBezTo>
                    <a:cubicBezTo>
                      <a:pt x="29064" y="11295"/>
                      <a:pt x="30079" y="8630"/>
                      <a:pt x="30967" y="5965"/>
                    </a:cubicBezTo>
                    <a:cubicBezTo>
                      <a:pt x="31856" y="3427"/>
                      <a:pt x="32490" y="1396"/>
                      <a:pt x="32871" y="0"/>
                    </a:cubicBezTo>
                    <a:lnTo>
                      <a:pt x="50385" y="0"/>
                    </a:lnTo>
                    <a:lnTo>
                      <a:pt x="50385" y="37821"/>
                    </a:lnTo>
                    <a:lnTo>
                      <a:pt x="96202" y="37821"/>
                    </a:lnTo>
                    <a:lnTo>
                      <a:pt x="96202" y="57620"/>
                    </a:lnTo>
                    <a:lnTo>
                      <a:pt x="50385" y="57620"/>
                    </a:lnTo>
                    <a:lnTo>
                      <a:pt x="50385" y="139480"/>
                    </a:lnTo>
                    <a:cubicBezTo>
                      <a:pt x="50385" y="147602"/>
                      <a:pt x="50512" y="153948"/>
                      <a:pt x="50766" y="158517"/>
                    </a:cubicBezTo>
                    <a:cubicBezTo>
                      <a:pt x="51020" y="163086"/>
                      <a:pt x="51654" y="166513"/>
                      <a:pt x="52670" y="168670"/>
                    </a:cubicBezTo>
                    <a:cubicBezTo>
                      <a:pt x="53685" y="170828"/>
                      <a:pt x="55335" y="172224"/>
                      <a:pt x="57366" y="172732"/>
                    </a:cubicBezTo>
                    <a:cubicBezTo>
                      <a:pt x="59523" y="173239"/>
                      <a:pt x="62315" y="173493"/>
                      <a:pt x="65996" y="173493"/>
                    </a:cubicBezTo>
                    <a:lnTo>
                      <a:pt x="66123" y="173493"/>
                    </a:lnTo>
                    <a:cubicBezTo>
                      <a:pt x="68788" y="173493"/>
                      <a:pt x="71580" y="173366"/>
                      <a:pt x="74372" y="172986"/>
                    </a:cubicBezTo>
                    <a:cubicBezTo>
                      <a:pt x="77291" y="172605"/>
                      <a:pt x="80083" y="172224"/>
                      <a:pt x="82749" y="171716"/>
                    </a:cubicBezTo>
                    <a:cubicBezTo>
                      <a:pt x="85414" y="171209"/>
                      <a:pt x="87952" y="170701"/>
                      <a:pt x="90237" y="170067"/>
                    </a:cubicBezTo>
                    <a:cubicBezTo>
                      <a:pt x="92521" y="169432"/>
                      <a:pt x="94298" y="168924"/>
                      <a:pt x="95694" y="168417"/>
                    </a:cubicBezTo>
                    <a:lnTo>
                      <a:pt x="95821" y="168417"/>
                    </a:lnTo>
                    <a:lnTo>
                      <a:pt x="100517" y="181870"/>
                    </a:lnTo>
                    <a:cubicBezTo>
                      <a:pt x="98359" y="183520"/>
                      <a:pt x="95313" y="185169"/>
                      <a:pt x="91506" y="186946"/>
                    </a:cubicBezTo>
                    <a:cubicBezTo>
                      <a:pt x="87698" y="188723"/>
                      <a:pt x="83510" y="190373"/>
                      <a:pt x="78941" y="191769"/>
                    </a:cubicBezTo>
                    <a:cubicBezTo>
                      <a:pt x="74499" y="193292"/>
                      <a:pt x="69803" y="194434"/>
                      <a:pt x="64981" y="195450"/>
                    </a:cubicBezTo>
                    <a:cubicBezTo>
                      <a:pt x="60158" y="196465"/>
                      <a:pt x="55589" y="196846"/>
                      <a:pt x="51274" y="196846"/>
                    </a:cubicBezTo>
                    <a:lnTo>
                      <a:pt x="51020" y="196846"/>
                    </a:lnTo>
                    <a:cubicBezTo>
                      <a:pt x="46197" y="196846"/>
                      <a:pt x="41882" y="196338"/>
                      <a:pt x="38075" y="195196"/>
                    </a:cubicBezTo>
                    <a:cubicBezTo>
                      <a:pt x="34267" y="194053"/>
                      <a:pt x="30967" y="192277"/>
                      <a:pt x="28302" y="189738"/>
                    </a:cubicBezTo>
                    <a:cubicBezTo>
                      <a:pt x="25637" y="187200"/>
                      <a:pt x="23479" y="183900"/>
                      <a:pt x="22083"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0" name="Freeform: Shape 40">
                <a:extLst>
                  <a:ext uri="{FF2B5EF4-FFF2-40B4-BE49-F238E27FC236}">
                    <a16:creationId xmlns:a16="http://schemas.microsoft.com/office/drawing/2014/main" id="{9792296A-B340-A4A2-121C-697926EE09C7}"/>
                  </a:ext>
                </a:extLst>
              </p:cNvPr>
              <p:cNvSpPr/>
              <p:nvPr/>
            </p:nvSpPr>
            <p:spPr>
              <a:xfrm>
                <a:off x="3335481" y="2202616"/>
                <a:ext cx="137195" cy="161943"/>
              </a:xfrm>
              <a:custGeom>
                <a:avLst/>
                <a:gdLst>
                  <a:gd name="connsiteX0" fmla="*/ 0 w 137195"/>
                  <a:gd name="connsiteY0" fmla="*/ 118031 h 161943"/>
                  <a:gd name="connsiteX1" fmla="*/ 3681 w 137195"/>
                  <a:gd name="connsiteY1" fmla="*/ 100390 h 161943"/>
                  <a:gd name="connsiteX2" fmla="*/ 13834 w 137195"/>
                  <a:gd name="connsiteY2" fmla="*/ 86810 h 161943"/>
                  <a:gd name="connsiteX3" fmla="*/ 28937 w 137195"/>
                  <a:gd name="connsiteY3" fmla="*/ 76784 h 161943"/>
                  <a:gd name="connsiteX4" fmla="*/ 47720 w 137195"/>
                  <a:gd name="connsiteY4" fmla="*/ 70057 h 161943"/>
                  <a:gd name="connsiteX5" fmla="*/ 68661 w 137195"/>
                  <a:gd name="connsiteY5" fmla="*/ 66250 h 161943"/>
                  <a:gd name="connsiteX6" fmla="*/ 90237 w 137195"/>
                  <a:gd name="connsiteY6" fmla="*/ 64727 h 161943"/>
                  <a:gd name="connsiteX7" fmla="*/ 90237 w 137195"/>
                  <a:gd name="connsiteY7" fmla="*/ 57493 h 161943"/>
                  <a:gd name="connsiteX8" fmla="*/ 88841 w 137195"/>
                  <a:gd name="connsiteY8" fmla="*/ 41247 h 161943"/>
                  <a:gd name="connsiteX9" fmla="*/ 84145 w 137195"/>
                  <a:gd name="connsiteY9" fmla="*/ 30460 h 161943"/>
                  <a:gd name="connsiteX10" fmla="*/ 75134 w 137195"/>
                  <a:gd name="connsiteY10" fmla="*/ 24495 h 161943"/>
                  <a:gd name="connsiteX11" fmla="*/ 60919 w 137195"/>
                  <a:gd name="connsiteY11" fmla="*/ 22591 h 161943"/>
                  <a:gd name="connsiteX12" fmla="*/ 46197 w 137195"/>
                  <a:gd name="connsiteY12" fmla="*/ 23987 h 161943"/>
                  <a:gd name="connsiteX13" fmla="*/ 31983 w 137195"/>
                  <a:gd name="connsiteY13" fmla="*/ 27287 h 161943"/>
                  <a:gd name="connsiteX14" fmla="*/ 19545 w 137195"/>
                  <a:gd name="connsiteY14" fmla="*/ 31475 h 161943"/>
                  <a:gd name="connsiteX15" fmla="*/ 10026 w 137195"/>
                  <a:gd name="connsiteY15" fmla="*/ 35663 h 161943"/>
                  <a:gd name="connsiteX16" fmla="*/ 9899 w 137195"/>
                  <a:gd name="connsiteY16" fmla="*/ 35663 h 161943"/>
                  <a:gd name="connsiteX17" fmla="*/ 3807 w 137195"/>
                  <a:gd name="connsiteY17" fmla="*/ 22464 h 161943"/>
                  <a:gd name="connsiteX18" fmla="*/ 12945 w 137195"/>
                  <a:gd name="connsiteY18" fmla="*/ 16118 h 161943"/>
                  <a:gd name="connsiteX19" fmla="*/ 28429 w 137195"/>
                  <a:gd name="connsiteY19" fmla="*/ 8757 h 161943"/>
                  <a:gd name="connsiteX20" fmla="*/ 47720 w 137195"/>
                  <a:gd name="connsiteY20" fmla="*/ 2538 h 161943"/>
                  <a:gd name="connsiteX21" fmla="*/ 68280 w 137195"/>
                  <a:gd name="connsiteY21" fmla="*/ 0 h 161943"/>
                  <a:gd name="connsiteX22" fmla="*/ 92521 w 137195"/>
                  <a:gd name="connsiteY22" fmla="*/ 2919 h 161943"/>
                  <a:gd name="connsiteX23" fmla="*/ 108639 w 137195"/>
                  <a:gd name="connsiteY23" fmla="*/ 12311 h 161943"/>
                  <a:gd name="connsiteX24" fmla="*/ 117524 w 137195"/>
                  <a:gd name="connsiteY24" fmla="*/ 29191 h 161943"/>
                  <a:gd name="connsiteX25" fmla="*/ 120189 w 137195"/>
                  <a:gd name="connsiteY25" fmla="*/ 54447 h 161943"/>
                  <a:gd name="connsiteX26" fmla="*/ 120189 w 137195"/>
                  <a:gd name="connsiteY26" fmla="*/ 143668 h 161943"/>
                  <a:gd name="connsiteX27" fmla="*/ 137195 w 137195"/>
                  <a:gd name="connsiteY27" fmla="*/ 143668 h 161943"/>
                  <a:gd name="connsiteX28" fmla="*/ 137195 w 137195"/>
                  <a:gd name="connsiteY28" fmla="*/ 156994 h 161943"/>
                  <a:gd name="connsiteX29" fmla="*/ 130977 w 137195"/>
                  <a:gd name="connsiteY29" fmla="*/ 158517 h 161943"/>
                  <a:gd name="connsiteX30" fmla="*/ 123362 w 137195"/>
                  <a:gd name="connsiteY30" fmla="*/ 160167 h 161943"/>
                  <a:gd name="connsiteX31" fmla="*/ 115239 w 137195"/>
                  <a:gd name="connsiteY31" fmla="*/ 161436 h 161943"/>
                  <a:gd name="connsiteX32" fmla="*/ 107497 w 137195"/>
                  <a:gd name="connsiteY32" fmla="*/ 161944 h 161943"/>
                  <a:gd name="connsiteX33" fmla="*/ 100898 w 137195"/>
                  <a:gd name="connsiteY33" fmla="*/ 161563 h 161943"/>
                  <a:gd name="connsiteX34" fmla="*/ 96329 w 137195"/>
                  <a:gd name="connsiteY34" fmla="*/ 159786 h 161943"/>
                  <a:gd name="connsiteX35" fmla="*/ 93664 w 137195"/>
                  <a:gd name="connsiteY35" fmla="*/ 155471 h 161943"/>
                  <a:gd name="connsiteX36" fmla="*/ 92775 w 137195"/>
                  <a:gd name="connsiteY36" fmla="*/ 147729 h 161943"/>
                  <a:gd name="connsiteX37" fmla="*/ 92775 w 137195"/>
                  <a:gd name="connsiteY37" fmla="*/ 142653 h 161943"/>
                  <a:gd name="connsiteX38" fmla="*/ 86937 w 137195"/>
                  <a:gd name="connsiteY38" fmla="*/ 147476 h 161943"/>
                  <a:gd name="connsiteX39" fmla="*/ 77038 w 137195"/>
                  <a:gd name="connsiteY39" fmla="*/ 153948 h 161943"/>
                  <a:gd name="connsiteX40" fmla="*/ 63585 w 137195"/>
                  <a:gd name="connsiteY40" fmla="*/ 159533 h 161943"/>
                  <a:gd name="connsiteX41" fmla="*/ 47466 w 137195"/>
                  <a:gd name="connsiteY41" fmla="*/ 161944 h 161943"/>
                  <a:gd name="connsiteX42" fmla="*/ 29444 w 137195"/>
                  <a:gd name="connsiteY42" fmla="*/ 159406 h 161943"/>
                  <a:gd name="connsiteX43" fmla="*/ 14341 w 137195"/>
                  <a:gd name="connsiteY43" fmla="*/ 151537 h 161943"/>
                  <a:gd name="connsiteX44" fmla="*/ 3934 w 137195"/>
                  <a:gd name="connsiteY44" fmla="*/ 137830 h 161943"/>
                  <a:gd name="connsiteX45" fmla="*/ 0 w 137195"/>
                  <a:gd name="connsiteY45" fmla="*/ 118031 h 161943"/>
                  <a:gd name="connsiteX46" fmla="*/ 59143 w 137195"/>
                  <a:gd name="connsiteY46" fmla="*/ 141257 h 161943"/>
                  <a:gd name="connsiteX47" fmla="*/ 65996 w 137195"/>
                  <a:gd name="connsiteY47" fmla="*/ 140495 h 161943"/>
                  <a:gd name="connsiteX48" fmla="*/ 74246 w 137195"/>
                  <a:gd name="connsiteY48" fmla="*/ 138338 h 161943"/>
                  <a:gd name="connsiteX49" fmla="*/ 82622 w 137195"/>
                  <a:gd name="connsiteY49" fmla="*/ 134911 h 161943"/>
                  <a:gd name="connsiteX50" fmla="*/ 90237 w 137195"/>
                  <a:gd name="connsiteY50" fmla="*/ 130342 h 161943"/>
                  <a:gd name="connsiteX51" fmla="*/ 90237 w 137195"/>
                  <a:gd name="connsiteY51" fmla="*/ 79957 h 161943"/>
                  <a:gd name="connsiteX52" fmla="*/ 62823 w 137195"/>
                  <a:gd name="connsiteY52" fmla="*/ 82876 h 161943"/>
                  <a:gd name="connsiteX53" fmla="*/ 45182 w 137195"/>
                  <a:gd name="connsiteY53" fmla="*/ 90491 h 161943"/>
                  <a:gd name="connsiteX54" fmla="*/ 35917 w 137195"/>
                  <a:gd name="connsiteY54" fmla="*/ 101278 h 161943"/>
                  <a:gd name="connsiteX55" fmla="*/ 33252 w 137195"/>
                  <a:gd name="connsiteY55" fmla="*/ 113843 h 161943"/>
                  <a:gd name="connsiteX56" fmla="*/ 35282 w 137195"/>
                  <a:gd name="connsiteY56" fmla="*/ 126535 h 161943"/>
                  <a:gd name="connsiteX57" fmla="*/ 40740 w 137195"/>
                  <a:gd name="connsiteY57" fmla="*/ 135038 h 161943"/>
                  <a:gd name="connsiteX58" fmla="*/ 48989 w 137195"/>
                  <a:gd name="connsiteY58" fmla="*/ 139734 h 161943"/>
                  <a:gd name="connsiteX59" fmla="*/ 59143 w 137195"/>
                  <a:gd name="connsiteY59" fmla="*/ 141257 h 1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7195" h="161943">
                    <a:moveTo>
                      <a:pt x="0" y="118031"/>
                    </a:moveTo>
                    <a:cubicBezTo>
                      <a:pt x="0" y="111432"/>
                      <a:pt x="1269" y="105594"/>
                      <a:pt x="3681" y="100390"/>
                    </a:cubicBezTo>
                    <a:cubicBezTo>
                      <a:pt x="6092" y="95186"/>
                      <a:pt x="9519" y="90744"/>
                      <a:pt x="13834" y="86810"/>
                    </a:cubicBezTo>
                    <a:cubicBezTo>
                      <a:pt x="18149" y="82876"/>
                      <a:pt x="23226" y="79576"/>
                      <a:pt x="28937" y="76784"/>
                    </a:cubicBezTo>
                    <a:cubicBezTo>
                      <a:pt x="34775" y="73992"/>
                      <a:pt x="40994" y="71834"/>
                      <a:pt x="47720" y="70057"/>
                    </a:cubicBezTo>
                    <a:cubicBezTo>
                      <a:pt x="54447" y="68280"/>
                      <a:pt x="61427" y="67011"/>
                      <a:pt x="68661" y="66250"/>
                    </a:cubicBezTo>
                    <a:cubicBezTo>
                      <a:pt x="75895" y="65488"/>
                      <a:pt x="83130" y="64981"/>
                      <a:pt x="90237" y="64727"/>
                    </a:cubicBezTo>
                    <a:lnTo>
                      <a:pt x="90237" y="57493"/>
                    </a:lnTo>
                    <a:cubicBezTo>
                      <a:pt x="90237" y="51147"/>
                      <a:pt x="89729" y="45689"/>
                      <a:pt x="88841" y="41247"/>
                    </a:cubicBezTo>
                    <a:cubicBezTo>
                      <a:pt x="87952" y="36805"/>
                      <a:pt x="86302" y="33252"/>
                      <a:pt x="84145" y="30460"/>
                    </a:cubicBezTo>
                    <a:cubicBezTo>
                      <a:pt x="81860" y="27668"/>
                      <a:pt x="78941" y="25637"/>
                      <a:pt x="75134" y="24495"/>
                    </a:cubicBezTo>
                    <a:cubicBezTo>
                      <a:pt x="71453" y="23226"/>
                      <a:pt x="66631" y="22591"/>
                      <a:pt x="60919" y="22591"/>
                    </a:cubicBezTo>
                    <a:cubicBezTo>
                      <a:pt x="55970" y="22591"/>
                      <a:pt x="51020" y="23099"/>
                      <a:pt x="46197" y="23987"/>
                    </a:cubicBezTo>
                    <a:cubicBezTo>
                      <a:pt x="41247" y="24875"/>
                      <a:pt x="36552" y="26018"/>
                      <a:pt x="31983" y="27287"/>
                    </a:cubicBezTo>
                    <a:cubicBezTo>
                      <a:pt x="27541" y="28556"/>
                      <a:pt x="23353" y="30079"/>
                      <a:pt x="19545" y="31475"/>
                    </a:cubicBezTo>
                    <a:cubicBezTo>
                      <a:pt x="15738" y="32998"/>
                      <a:pt x="12565" y="34394"/>
                      <a:pt x="10026" y="35663"/>
                    </a:cubicBezTo>
                    <a:lnTo>
                      <a:pt x="9899" y="35663"/>
                    </a:lnTo>
                    <a:lnTo>
                      <a:pt x="3807" y="22464"/>
                    </a:lnTo>
                    <a:cubicBezTo>
                      <a:pt x="5584" y="20814"/>
                      <a:pt x="8630" y="18784"/>
                      <a:pt x="12945" y="16118"/>
                    </a:cubicBezTo>
                    <a:cubicBezTo>
                      <a:pt x="17260" y="13580"/>
                      <a:pt x="22464" y="11042"/>
                      <a:pt x="28429" y="8757"/>
                    </a:cubicBezTo>
                    <a:cubicBezTo>
                      <a:pt x="34394" y="6346"/>
                      <a:pt x="40867" y="4315"/>
                      <a:pt x="47720" y="2538"/>
                    </a:cubicBezTo>
                    <a:cubicBezTo>
                      <a:pt x="54574" y="761"/>
                      <a:pt x="61427" y="0"/>
                      <a:pt x="68280" y="0"/>
                    </a:cubicBezTo>
                    <a:cubicBezTo>
                      <a:pt x="77799" y="0"/>
                      <a:pt x="85922" y="1015"/>
                      <a:pt x="92521" y="2919"/>
                    </a:cubicBezTo>
                    <a:cubicBezTo>
                      <a:pt x="99121" y="4823"/>
                      <a:pt x="104451" y="7996"/>
                      <a:pt x="108639" y="12311"/>
                    </a:cubicBezTo>
                    <a:cubicBezTo>
                      <a:pt x="112701" y="16626"/>
                      <a:pt x="115620" y="22210"/>
                      <a:pt x="117524" y="29191"/>
                    </a:cubicBezTo>
                    <a:cubicBezTo>
                      <a:pt x="119300" y="36044"/>
                      <a:pt x="120189" y="44547"/>
                      <a:pt x="120189" y="54447"/>
                    </a:cubicBezTo>
                    <a:lnTo>
                      <a:pt x="120189" y="143668"/>
                    </a:lnTo>
                    <a:lnTo>
                      <a:pt x="137195" y="143668"/>
                    </a:lnTo>
                    <a:lnTo>
                      <a:pt x="137195" y="156994"/>
                    </a:lnTo>
                    <a:cubicBezTo>
                      <a:pt x="135419" y="157502"/>
                      <a:pt x="133388" y="158010"/>
                      <a:pt x="130977" y="158517"/>
                    </a:cubicBezTo>
                    <a:cubicBezTo>
                      <a:pt x="128565" y="159152"/>
                      <a:pt x="126027" y="159659"/>
                      <a:pt x="123362" y="160167"/>
                    </a:cubicBezTo>
                    <a:cubicBezTo>
                      <a:pt x="120697" y="160675"/>
                      <a:pt x="118031" y="161056"/>
                      <a:pt x="115239" y="161436"/>
                    </a:cubicBezTo>
                    <a:cubicBezTo>
                      <a:pt x="112574" y="161817"/>
                      <a:pt x="109909" y="161944"/>
                      <a:pt x="107497" y="161944"/>
                    </a:cubicBezTo>
                    <a:cubicBezTo>
                      <a:pt x="104959" y="161944"/>
                      <a:pt x="102675" y="161817"/>
                      <a:pt x="100898" y="161563"/>
                    </a:cubicBezTo>
                    <a:cubicBezTo>
                      <a:pt x="98994" y="161309"/>
                      <a:pt x="97471" y="160802"/>
                      <a:pt x="96329" y="159786"/>
                    </a:cubicBezTo>
                    <a:cubicBezTo>
                      <a:pt x="95186" y="158771"/>
                      <a:pt x="94298" y="157375"/>
                      <a:pt x="93664" y="155471"/>
                    </a:cubicBezTo>
                    <a:cubicBezTo>
                      <a:pt x="93029" y="153567"/>
                      <a:pt x="92775" y="150902"/>
                      <a:pt x="92775" y="147729"/>
                    </a:cubicBezTo>
                    <a:lnTo>
                      <a:pt x="92775" y="142653"/>
                    </a:lnTo>
                    <a:cubicBezTo>
                      <a:pt x="91633" y="143795"/>
                      <a:pt x="89602" y="145318"/>
                      <a:pt x="86937" y="147476"/>
                    </a:cubicBezTo>
                    <a:cubicBezTo>
                      <a:pt x="84272" y="149633"/>
                      <a:pt x="80972" y="151791"/>
                      <a:pt x="77038" y="153948"/>
                    </a:cubicBezTo>
                    <a:cubicBezTo>
                      <a:pt x="73103" y="156106"/>
                      <a:pt x="68661" y="158010"/>
                      <a:pt x="63585" y="159533"/>
                    </a:cubicBezTo>
                    <a:cubicBezTo>
                      <a:pt x="58508" y="161182"/>
                      <a:pt x="53178" y="161944"/>
                      <a:pt x="47466" y="161944"/>
                    </a:cubicBezTo>
                    <a:cubicBezTo>
                      <a:pt x="41121" y="161944"/>
                      <a:pt x="35156" y="161056"/>
                      <a:pt x="29444" y="159406"/>
                    </a:cubicBezTo>
                    <a:cubicBezTo>
                      <a:pt x="23733" y="157756"/>
                      <a:pt x="18784" y="155091"/>
                      <a:pt x="14341" y="151537"/>
                    </a:cubicBezTo>
                    <a:cubicBezTo>
                      <a:pt x="10026" y="147983"/>
                      <a:pt x="6600" y="143414"/>
                      <a:pt x="3934" y="137830"/>
                    </a:cubicBezTo>
                    <a:cubicBezTo>
                      <a:pt x="1396" y="132500"/>
                      <a:pt x="0" y="125773"/>
                      <a:pt x="0" y="118031"/>
                    </a:cubicBezTo>
                    <a:close/>
                    <a:moveTo>
                      <a:pt x="59143" y="141257"/>
                    </a:moveTo>
                    <a:cubicBezTo>
                      <a:pt x="61046" y="141257"/>
                      <a:pt x="63331" y="141003"/>
                      <a:pt x="65996" y="140495"/>
                    </a:cubicBezTo>
                    <a:cubicBezTo>
                      <a:pt x="68661" y="139988"/>
                      <a:pt x="71327" y="139226"/>
                      <a:pt x="74246" y="138338"/>
                    </a:cubicBezTo>
                    <a:cubicBezTo>
                      <a:pt x="77038" y="137449"/>
                      <a:pt x="79830" y="136307"/>
                      <a:pt x="82622" y="134911"/>
                    </a:cubicBezTo>
                    <a:cubicBezTo>
                      <a:pt x="85414" y="133515"/>
                      <a:pt x="87952" y="131992"/>
                      <a:pt x="90237" y="130342"/>
                    </a:cubicBezTo>
                    <a:lnTo>
                      <a:pt x="90237" y="79957"/>
                    </a:lnTo>
                    <a:cubicBezTo>
                      <a:pt x="79322" y="79957"/>
                      <a:pt x="70184" y="80972"/>
                      <a:pt x="62823" y="82876"/>
                    </a:cubicBezTo>
                    <a:cubicBezTo>
                      <a:pt x="55462" y="84779"/>
                      <a:pt x="49624" y="87318"/>
                      <a:pt x="45182" y="90491"/>
                    </a:cubicBezTo>
                    <a:cubicBezTo>
                      <a:pt x="40867" y="93663"/>
                      <a:pt x="37694" y="97217"/>
                      <a:pt x="35917" y="101278"/>
                    </a:cubicBezTo>
                    <a:cubicBezTo>
                      <a:pt x="34140" y="105340"/>
                      <a:pt x="33252" y="109528"/>
                      <a:pt x="33252" y="113843"/>
                    </a:cubicBezTo>
                    <a:cubicBezTo>
                      <a:pt x="33252" y="118920"/>
                      <a:pt x="33886" y="123108"/>
                      <a:pt x="35282" y="126535"/>
                    </a:cubicBezTo>
                    <a:cubicBezTo>
                      <a:pt x="36552" y="129961"/>
                      <a:pt x="38455" y="132880"/>
                      <a:pt x="40740" y="135038"/>
                    </a:cubicBezTo>
                    <a:cubicBezTo>
                      <a:pt x="43024" y="137195"/>
                      <a:pt x="45816" y="138845"/>
                      <a:pt x="48989" y="139734"/>
                    </a:cubicBezTo>
                    <a:cubicBezTo>
                      <a:pt x="52162" y="140876"/>
                      <a:pt x="55462" y="141257"/>
                      <a:pt x="59143" y="1412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1" name="Freeform: Shape 41">
                <a:extLst>
                  <a:ext uri="{FF2B5EF4-FFF2-40B4-BE49-F238E27FC236}">
                    <a16:creationId xmlns:a16="http://schemas.microsoft.com/office/drawing/2014/main" id="{7068C2F9-A0A0-DB41-32AB-32D37FE5056E}"/>
                  </a:ext>
                </a:extLst>
              </p:cNvPr>
              <p:cNvSpPr/>
              <p:nvPr/>
            </p:nvSpPr>
            <p:spPr>
              <a:xfrm>
                <a:off x="3491333" y="2168222"/>
                <a:ext cx="100390" cy="196845"/>
              </a:xfrm>
              <a:custGeom>
                <a:avLst/>
                <a:gdLst>
                  <a:gd name="connsiteX0" fmla="*/ 19799 w 100390"/>
                  <a:gd name="connsiteY0" fmla="*/ 164355 h 196845"/>
                  <a:gd name="connsiteX1" fmla="*/ 19799 w 100390"/>
                  <a:gd name="connsiteY1" fmla="*/ 57620 h 196845"/>
                  <a:gd name="connsiteX2" fmla="*/ 0 w 100390"/>
                  <a:gd name="connsiteY2" fmla="*/ 57620 h 196845"/>
                  <a:gd name="connsiteX3" fmla="*/ 0 w 100390"/>
                  <a:gd name="connsiteY3" fmla="*/ 44801 h 196845"/>
                  <a:gd name="connsiteX4" fmla="*/ 8376 w 100390"/>
                  <a:gd name="connsiteY4" fmla="*/ 41882 h 196845"/>
                  <a:gd name="connsiteX5" fmla="*/ 14468 w 100390"/>
                  <a:gd name="connsiteY5" fmla="*/ 39090 h 196845"/>
                  <a:gd name="connsiteX6" fmla="*/ 22083 w 100390"/>
                  <a:gd name="connsiteY6" fmla="*/ 28810 h 196845"/>
                  <a:gd name="connsiteX7" fmla="*/ 24749 w 100390"/>
                  <a:gd name="connsiteY7" fmla="*/ 22337 h 196845"/>
                  <a:gd name="connsiteX8" fmla="*/ 27922 w 100390"/>
                  <a:gd name="connsiteY8" fmla="*/ 14088 h 196845"/>
                  <a:gd name="connsiteX9" fmla="*/ 30841 w 100390"/>
                  <a:gd name="connsiteY9" fmla="*/ 5965 h 196845"/>
                  <a:gd name="connsiteX10" fmla="*/ 32744 w 100390"/>
                  <a:gd name="connsiteY10" fmla="*/ 0 h 196845"/>
                  <a:gd name="connsiteX11" fmla="*/ 50259 w 100390"/>
                  <a:gd name="connsiteY11" fmla="*/ 0 h 196845"/>
                  <a:gd name="connsiteX12" fmla="*/ 50259 w 100390"/>
                  <a:gd name="connsiteY12" fmla="*/ 37821 h 196845"/>
                  <a:gd name="connsiteX13" fmla="*/ 96075 w 100390"/>
                  <a:gd name="connsiteY13" fmla="*/ 37821 h 196845"/>
                  <a:gd name="connsiteX14" fmla="*/ 96075 w 100390"/>
                  <a:gd name="connsiteY14" fmla="*/ 57620 h 196845"/>
                  <a:gd name="connsiteX15" fmla="*/ 50259 w 100390"/>
                  <a:gd name="connsiteY15" fmla="*/ 57620 h 196845"/>
                  <a:gd name="connsiteX16" fmla="*/ 50259 w 100390"/>
                  <a:gd name="connsiteY16" fmla="*/ 139480 h 196845"/>
                  <a:gd name="connsiteX17" fmla="*/ 50639 w 100390"/>
                  <a:gd name="connsiteY17" fmla="*/ 158517 h 196845"/>
                  <a:gd name="connsiteX18" fmla="*/ 52543 w 100390"/>
                  <a:gd name="connsiteY18" fmla="*/ 168670 h 196845"/>
                  <a:gd name="connsiteX19" fmla="*/ 57239 w 100390"/>
                  <a:gd name="connsiteY19" fmla="*/ 172732 h 196845"/>
                  <a:gd name="connsiteX20" fmla="*/ 65869 w 100390"/>
                  <a:gd name="connsiteY20" fmla="*/ 173493 h 196845"/>
                  <a:gd name="connsiteX21" fmla="*/ 65996 w 100390"/>
                  <a:gd name="connsiteY21" fmla="*/ 173493 h 196845"/>
                  <a:gd name="connsiteX22" fmla="*/ 74246 w 100390"/>
                  <a:gd name="connsiteY22" fmla="*/ 172986 h 196845"/>
                  <a:gd name="connsiteX23" fmla="*/ 82622 w 100390"/>
                  <a:gd name="connsiteY23" fmla="*/ 171716 h 196845"/>
                  <a:gd name="connsiteX24" fmla="*/ 90110 w 100390"/>
                  <a:gd name="connsiteY24" fmla="*/ 170067 h 196845"/>
                  <a:gd name="connsiteX25" fmla="*/ 95567 w 100390"/>
                  <a:gd name="connsiteY25" fmla="*/ 168417 h 196845"/>
                  <a:gd name="connsiteX26" fmla="*/ 95694 w 100390"/>
                  <a:gd name="connsiteY26" fmla="*/ 168417 h 196845"/>
                  <a:gd name="connsiteX27" fmla="*/ 100390 w 100390"/>
                  <a:gd name="connsiteY27" fmla="*/ 181870 h 196845"/>
                  <a:gd name="connsiteX28" fmla="*/ 91379 w 100390"/>
                  <a:gd name="connsiteY28" fmla="*/ 186946 h 196845"/>
                  <a:gd name="connsiteX29" fmla="*/ 78814 w 100390"/>
                  <a:gd name="connsiteY29" fmla="*/ 191769 h 196845"/>
                  <a:gd name="connsiteX30" fmla="*/ 64727 w 100390"/>
                  <a:gd name="connsiteY30" fmla="*/ 195450 h 196845"/>
                  <a:gd name="connsiteX31" fmla="*/ 51020 w 100390"/>
                  <a:gd name="connsiteY31" fmla="*/ 196846 h 196845"/>
                  <a:gd name="connsiteX32" fmla="*/ 50766 w 100390"/>
                  <a:gd name="connsiteY32" fmla="*/ 196846 h 196845"/>
                  <a:gd name="connsiteX33" fmla="*/ 37821 w 100390"/>
                  <a:gd name="connsiteY33" fmla="*/ 195196 h 196845"/>
                  <a:gd name="connsiteX34" fmla="*/ 28048 w 100390"/>
                  <a:gd name="connsiteY34" fmla="*/ 189738 h 196845"/>
                  <a:gd name="connsiteX35" fmla="*/ 21829 w 100390"/>
                  <a:gd name="connsiteY35" fmla="*/ 179712 h 196845"/>
                  <a:gd name="connsiteX36" fmla="*/ 19799 w 100390"/>
                  <a:gd name="connsiteY36" fmla="*/ 164355 h 19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0" h="196845">
                    <a:moveTo>
                      <a:pt x="19799" y="164355"/>
                    </a:moveTo>
                    <a:lnTo>
                      <a:pt x="19799" y="57620"/>
                    </a:lnTo>
                    <a:lnTo>
                      <a:pt x="0" y="57620"/>
                    </a:lnTo>
                    <a:lnTo>
                      <a:pt x="0" y="44801"/>
                    </a:lnTo>
                    <a:cubicBezTo>
                      <a:pt x="2792" y="43913"/>
                      <a:pt x="5584" y="42897"/>
                      <a:pt x="8376" y="41882"/>
                    </a:cubicBezTo>
                    <a:cubicBezTo>
                      <a:pt x="11169" y="40867"/>
                      <a:pt x="13199" y="39978"/>
                      <a:pt x="14468" y="39090"/>
                    </a:cubicBezTo>
                    <a:cubicBezTo>
                      <a:pt x="17514" y="36932"/>
                      <a:pt x="20053" y="33633"/>
                      <a:pt x="22083" y="28810"/>
                    </a:cubicBezTo>
                    <a:cubicBezTo>
                      <a:pt x="22845" y="27160"/>
                      <a:pt x="23733" y="25002"/>
                      <a:pt x="24749" y="22337"/>
                    </a:cubicBezTo>
                    <a:cubicBezTo>
                      <a:pt x="25891" y="19672"/>
                      <a:pt x="26906" y="16880"/>
                      <a:pt x="27922" y="14088"/>
                    </a:cubicBezTo>
                    <a:cubicBezTo>
                      <a:pt x="28937" y="11295"/>
                      <a:pt x="29952" y="8630"/>
                      <a:pt x="30841" y="5965"/>
                    </a:cubicBezTo>
                    <a:cubicBezTo>
                      <a:pt x="31729" y="3427"/>
                      <a:pt x="32363" y="1396"/>
                      <a:pt x="32744" y="0"/>
                    </a:cubicBezTo>
                    <a:lnTo>
                      <a:pt x="50259" y="0"/>
                    </a:lnTo>
                    <a:lnTo>
                      <a:pt x="50259" y="37821"/>
                    </a:lnTo>
                    <a:lnTo>
                      <a:pt x="96075" y="37821"/>
                    </a:lnTo>
                    <a:lnTo>
                      <a:pt x="96075" y="57620"/>
                    </a:lnTo>
                    <a:lnTo>
                      <a:pt x="50259" y="57620"/>
                    </a:lnTo>
                    <a:lnTo>
                      <a:pt x="50259" y="139480"/>
                    </a:lnTo>
                    <a:cubicBezTo>
                      <a:pt x="50259" y="147602"/>
                      <a:pt x="50385" y="153948"/>
                      <a:pt x="50639" y="158517"/>
                    </a:cubicBezTo>
                    <a:cubicBezTo>
                      <a:pt x="50893" y="163086"/>
                      <a:pt x="51528" y="166513"/>
                      <a:pt x="52543" y="168670"/>
                    </a:cubicBezTo>
                    <a:cubicBezTo>
                      <a:pt x="53558" y="170828"/>
                      <a:pt x="55208" y="172224"/>
                      <a:pt x="57239" y="172732"/>
                    </a:cubicBezTo>
                    <a:cubicBezTo>
                      <a:pt x="59269" y="173239"/>
                      <a:pt x="62189" y="173493"/>
                      <a:pt x="65869" y="173493"/>
                    </a:cubicBezTo>
                    <a:lnTo>
                      <a:pt x="65996" y="173493"/>
                    </a:lnTo>
                    <a:cubicBezTo>
                      <a:pt x="68661" y="173493"/>
                      <a:pt x="71453" y="173366"/>
                      <a:pt x="74246" y="172986"/>
                    </a:cubicBezTo>
                    <a:cubicBezTo>
                      <a:pt x="77165" y="172605"/>
                      <a:pt x="79957" y="172224"/>
                      <a:pt x="82622" y="171716"/>
                    </a:cubicBezTo>
                    <a:cubicBezTo>
                      <a:pt x="85414" y="171209"/>
                      <a:pt x="87825" y="170701"/>
                      <a:pt x="90110" y="170067"/>
                    </a:cubicBezTo>
                    <a:cubicBezTo>
                      <a:pt x="92394" y="169432"/>
                      <a:pt x="94171" y="168924"/>
                      <a:pt x="95567" y="168417"/>
                    </a:cubicBezTo>
                    <a:lnTo>
                      <a:pt x="95694" y="168417"/>
                    </a:lnTo>
                    <a:lnTo>
                      <a:pt x="100390" y="181870"/>
                    </a:lnTo>
                    <a:cubicBezTo>
                      <a:pt x="98232" y="183520"/>
                      <a:pt x="95186" y="185169"/>
                      <a:pt x="91379" y="186946"/>
                    </a:cubicBezTo>
                    <a:cubicBezTo>
                      <a:pt x="87572" y="188723"/>
                      <a:pt x="83383" y="190373"/>
                      <a:pt x="78814" y="191769"/>
                    </a:cubicBezTo>
                    <a:cubicBezTo>
                      <a:pt x="74246" y="193292"/>
                      <a:pt x="69677" y="194434"/>
                      <a:pt x="64727" y="195450"/>
                    </a:cubicBezTo>
                    <a:cubicBezTo>
                      <a:pt x="59904" y="196465"/>
                      <a:pt x="55335" y="196846"/>
                      <a:pt x="51020" y="196846"/>
                    </a:cubicBezTo>
                    <a:lnTo>
                      <a:pt x="50766" y="196846"/>
                    </a:lnTo>
                    <a:cubicBezTo>
                      <a:pt x="45943" y="196846"/>
                      <a:pt x="41628" y="196338"/>
                      <a:pt x="37821" y="195196"/>
                    </a:cubicBezTo>
                    <a:cubicBezTo>
                      <a:pt x="34013" y="194053"/>
                      <a:pt x="30713" y="192277"/>
                      <a:pt x="28048" y="189738"/>
                    </a:cubicBezTo>
                    <a:cubicBezTo>
                      <a:pt x="25383" y="187200"/>
                      <a:pt x="23226" y="183900"/>
                      <a:pt x="21829" y="179712"/>
                    </a:cubicBezTo>
                    <a:cubicBezTo>
                      <a:pt x="20560" y="175397"/>
                      <a:pt x="19799" y="170320"/>
                      <a:pt x="19799" y="16435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2" name="Freeform: Shape 42">
                <a:extLst>
                  <a:ext uri="{FF2B5EF4-FFF2-40B4-BE49-F238E27FC236}">
                    <a16:creationId xmlns:a16="http://schemas.microsoft.com/office/drawing/2014/main" id="{63A99974-CD95-EF14-22CD-80AE00448356}"/>
                  </a:ext>
                </a:extLst>
              </p:cNvPr>
              <p:cNvSpPr/>
              <p:nvPr/>
            </p:nvSpPr>
            <p:spPr>
              <a:xfrm>
                <a:off x="3607714" y="2201982"/>
                <a:ext cx="128871" cy="162832"/>
              </a:xfrm>
              <a:custGeom>
                <a:avLst/>
                <a:gdLst>
                  <a:gd name="connsiteX0" fmla="*/ 69803 w 128871"/>
                  <a:gd name="connsiteY0" fmla="*/ 162832 h 162832"/>
                  <a:gd name="connsiteX1" fmla="*/ 39344 w 128871"/>
                  <a:gd name="connsiteY1" fmla="*/ 156867 h 162832"/>
                  <a:gd name="connsiteX2" fmla="*/ 17514 w 128871"/>
                  <a:gd name="connsiteY2" fmla="*/ 139988 h 162832"/>
                  <a:gd name="connsiteX3" fmla="*/ 4315 w 128871"/>
                  <a:gd name="connsiteY3" fmla="*/ 114224 h 162832"/>
                  <a:gd name="connsiteX4" fmla="*/ 0 w 128871"/>
                  <a:gd name="connsiteY4" fmla="*/ 81353 h 162832"/>
                  <a:gd name="connsiteX5" fmla="*/ 5457 w 128871"/>
                  <a:gd name="connsiteY5" fmla="*/ 48228 h 162832"/>
                  <a:gd name="connsiteX6" fmla="*/ 20687 w 128871"/>
                  <a:gd name="connsiteY6" fmla="*/ 22464 h 162832"/>
                  <a:gd name="connsiteX7" fmla="*/ 43913 w 128871"/>
                  <a:gd name="connsiteY7" fmla="*/ 5838 h 162832"/>
                  <a:gd name="connsiteX8" fmla="*/ 73230 w 128871"/>
                  <a:gd name="connsiteY8" fmla="*/ 0 h 162832"/>
                  <a:gd name="connsiteX9" fmla="*/ 113335 w 128871"/>
                  <a:gd name="connsiteY9" fmla="*/ 14088 h 162832"/>
                  <a:gd name="connsiteX10" fmla="*/ 128819 w 128871"/>
                  <a:gd name="connsiteY10" fmla="*/ 55589 h 162832"/>
                  <a:gd name="connsiteX11" fmla="*/ 128692 w 128871"/>
                  <a:gd name="connsiteY11" fmla="*/ 71073 h 162832"/>
                  <a:gd name="connsiteX12" fmla="*/ 127296 w 128871"/>
                  <a:gd name="connsiteY12" fmla="*/ 82749 h 162832"/>
                  <a:gd name="connsiteX13" fmla="*/ 32617 w 128871"/>
                  <a:gd name="connsiteY13" fmla="*/ 82749 h 162832"/>
                  <a:gd name="connsiteX14" fmla="*/ 32617 w 128871"/>
                  <a:gd name="connsiteY14" fmla="*/ 83510 h 162832"/>
                  <a:gd name="connsiteX15" fmla="*/ 37186 w 128871"/>
                  <a:gd name="connsiteY15" fmla="*/ 110162 h 162832"/>
                  <a:gd name="connsiteX16" fmla="*/ 47466 w 128871"/>
                  <a:gd name="connsiteY16" fmla="*/ 128311 h 162832"/>
                  <a:gd name="connsiteX17" fmla="*/ 62062 w 128871"/>
                  <a:gd name="connsiteY17" fmla="*/ 138592 h 162832"/>
                  <a:gd name="connsiteX18" fmla="*/ 79195 w 128871"/>
                  <a:gd name="connsiteY18" fmla="*/ 141764 h 162832"/>
                  <a:gd name="connsiteX19" fmla="*/ 91125 w 128871"/>
                  <a:gd name="connsiteY19" fmla="*/ 140622 h 162832"/>
                  <a:gd name="connsiteX20" fmla="*/ 102675 w 128871"/>
                  <a:gd name="connsiteY20" fmla="*/ 137703 h 162832"/>
                  <a:gd name="connsiteX21" fmla="*/ 112828 w 128871"/>
                  <a:gd name="connsiteY21" fmla="*/ 133642 h 162832"/>
                  <a:gd name="connsiteX22" fmla="*/ 120443 w 128871"/>
                  <a:gd name="connsiteY22" fmla="*/ 128946 h 162832"/>
                  <a:gd name="connsiteX23" fmla="*/ 126154 w 128871"/>
                  <a:gd name="connsiteY23" fmla="*/ 142399 h 162832"/>
                  <a:gd name="connsiteX24" fmla="*/ 116128 w 128871"/>
                  <a:gd name="connsiteY24" fmla="*/ 150014 h 162832"/>
                  <a:gd name="connsiteX25" fmla="*/ 102548 w 128871"/>
                  <a:gd name="connsiteY25" fmla="*/ 156487 h 162832"/>
                  <a:gd name="connsiteX26" fmla="*/ 86683 w 128871"/>
                  <a:gd name="connsiteY26" fmla="*/ 161056 h 162832"/>
                  <a:gd name="connsiteX27" fmla="*/ 69803 w 128871"/>
                  <a:gd name="connsiteY27" fmla="*/ 162832 h 162832"/>
                  <a:gd name="connsiteX28" fmla="*/ 66377 w 128871"/>
                  <a:gd name="connsiteY28" fmla="*/ 16372 h 162832"/>
                  <a:gd name="connsiteX29" fmla="*/ 53685 w 128871"/>
                  <a:gd name="connsiteY29" fmla="*/ 18784 h 162832"/>
                  <a:gd name="connsiteX30" fmla="*/ 43405 w 128871"/>
                  <a:gd name="connsiteY30" fmla="*/ 26906 h 162832"/>
                  <a:gd name="connsiteX31" fmla="*/ 36171 w 128871"/>
                  <a:gd name="connsiteY31" fmla="*/ 42263 h 162832"/>
                  <a:gd name="connsiteX32" fmla="*/ 32617 w 128871"/>
                  <a:gd name="connsiteY32" fmla="*/ 66377 h 162832"/>
                  <a:gd name="connsiteX33" fmla="*/ 96075 w 128871"/>
                  <a:gd name="connsiteY33" fmla="*/ 66377 h 162832"/>
                  <a:gd name="connsiteX34" fmla="*/ 96456 w 128871"/>
                  <a:gd name="connsiteY34" fmla="*/ 60666 h 162832"/>
                  <a:gd name="connsiteX35" fmla="*/ 96456 w 128871"/>
                  <a:gd name="connsiteY35" fmla="*/ 55081 h 162832"/>
                  <a:gd name="connsiteX36" fmla="*/ 94806 w 128871"/>
                  <a:gd name="connsiteY36" fmla="*/ 40486 h 162832"/>
                  <a:gd name="connsiteX37" fmla="*/ 89602 w 128871"/>
                  <a:gd name="connsiteY37" fmla="*/ 28175 h 162832"/>
                  <a:gd name="connsiteX38" fmla="*/ 80337 w 128871"/>
                  <a:gd name="connsiteY38" fmla="*/ 19672 h 162832"/>
                  <a:gd name="connsiteX39" fmla="*/ 66377 w 128871"/>
                  <a:gd name="connsiteY39" fmla="*/ 16372 h 16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871" h="162832">
                    <a:moveTo>
                      <a:pt x="69803" y="162832"/>
                    </a:moveTo>
                    <a:cubicBezTo>
                      <a:pt x="58254" y="162832"/>
                      <a:pt x="48101" y="160802"/>
                      <a:pt x="39344" y="156867"/>
                    </a:cubicBezTo>
                    <a:cubicBezTo>
                      <a:pt x="30587" y="152806"/>
                      <a:pt x="23353" y="147222"/>
                      <a:pt x="17514" y="139988"/>
                    </a:cubicBezTo>
                    <a:cubicBezTo>
                      <a:pt x="11676" y="132753"/>
                      <a:pt x="7234" y="124123"/>
                      <a:pt x="4315" y="114224"/>
                    </a:cubicBezTo>
                    <a:cubicBezTo>
                      <a:pt x="1396" y="104197"/>
                      <a:pt x="0" y="93283"/>
                      <a:pt x="0" y="81353"/>
                    </a:cubicBezTo>
                    <a:cubicBezTo>
                      <a:pt x="0" y="69169"/>
                      <a:pt x="1777" y="58127"/>
                      <a:pt x="5457" y="48228"/>
                    </a:cubicBezTo>
                    <a:cubicBezTo>
                      <a:pt x="9138" y="38202"/>
                      <a:pt x="14215" y="29698"/>
                      <a:pt x="20687" y="22464"/>
                    </a:cubicBezTo>
                    <a:cubicBezTo>
                      <a:pt x="27160" y="15357"/>
                      <a:pt x="34902" y="9773"/>
                      <a:pt x="43913" y="5838"/>
                    </a:cubicBezTo>
                    <a:cubicBezTo>
                      <a:pt x="52924" y="1904"/>
                      <a:pt x="62569" y="0"/>
                      <a:pt x="73230" y="0"/>
                    </a:cubicBezTo>
                    <a:cubicBezTo>
                      <a:pt x="90491" y="0"/>
                      <a:pt x="103817" y="4696"/>
                      <a:pt x="113335" y="14088"/>
                    </a:cubicBezTo>
                    <a:cubicBezTo>
                      <a:pt x="122854" y="23479"/>
                      <a:pt x="127931" y="37313"/>
                      <a:pt x="128819" y="55589"/>
                    </a:cubicBezTo>
                    <a:cubicBezTo>
                      <a:pt x="128946" y="61554"/>
                      <a:pt x="128819" y="66757"/>
                      <a:pt x="128692" y="71073"/>
                    </a:cubicBezTo>
                    <a:cubicBezTo>
                      <a:pt x="128565" y="75515"/>
                      <a:pt x="128058" y="79449"/>
                      <a:pt x="127296" y="82749"/>
                    </a:cubicBezTo>
                    <a:lnTo>
                      <a:pt x="32617" y="82749"/>
                    </a:lnTo>
                    <a:lnTo>
                      <a:pt x="32617" y="83510"/>
                    </a:lnTo>
                    <a:cubicBezTo>
                      <a:pt x="32998" y="93917"/>
                      <a:pt x="34521" y="102801"/>
                      <a:pt x="37186" y="110162"/>
                    </a:cubicBezTo>
                    <a:cubicBezTo>
                      <a:pt x="39852" y="117524"/>
                      <a:pt x="43278" y="123616"/>
                      <a:pt x="47466" y="128311"/>
                    </a:cubicBezTo>
                    <a:cubicBezTo>
                      <a:pt x="51655" y="133007"/>
                      <a:pt x="56604" y="136434"/>
                      <a:pt x="62062" y="138592"/>
                    </a:cubicBezTo>
                    <a:cubicBezTo>
                      <a:pt x="67519" y="140749"/>
                      <a:pt x="73230" y="141764"/>
                      <a:pt x="79195" y="141764"/>
                    </a:cubicBezTo>
                    <a:cubicBezTo>
                      <a:pt x="83130" y="141764"/>
                      <a:pt x="87064" y="141384"/>
                      <a:pt x="91125" y="140622"/>
                    </a:cubicBezTo>
                    <a:cubicBezTo>
                      <a:pt x="95186" y="139861"/>
                      <a:pt x="98994" y="138972"/>
                      <a:pt x="102675" y="137703"/>
                    </a:cubicBezTo>
                    <a:cubicBezTo>
                      <a:pt x="106355" y="136561"/>
                      <a:pt x="109782" y="135165"/>
                      <a:pt x="112828" y="133642"/>
                    </a:cubicBezTo>
                    <a:cubicBezTo>
                      <a:pt x="115874" y="132119"/>
                      <a:pt x="118412" y="130596"/>
                      <a:pt x="120443" y="128946"/>
                    </a:cubicBezTo>
                    <a:lnTo>
                      <a:pt x="126154" y="142399"/>
                    </a:lnTo>
                    <a:cubicBezTo>
                      <a:pt x="123489" y="145064"/>
                      <a:pt x="120189" y="147603"/>
                      <a:pt x="116128" y="150014"/>
                    </a:cubicBezTo>
                    <a:cubicBezTo>
                      <a:pt x="112066" y="152425"/>
                      <a:pt x="107497" y="154710"/>
                      <a:pt x="102548" y="156487"/>
                    </a:cubicBezTo>
                    <a:cubicBezTo>
                      <a:pt x="97598" y="158390"/>
                      <a:pt x="92267" y="159913"/>
                      <a:pt x="86683" y="161056"/>
                    </a:cubicBezTo>
                    <a:cubicBezTo>
                      <a:pt x="81099" y="162325"/>
                      <a:pt x="75388" y="162832"/>
                      <a:pt x="69803" y="162832"/>
                    </a:cubicBezTo>
                    <a:close/>
                    <a:moveTo>
                      <a:pt x="66377" y="16372"/>
                    </a:moveTo>
                    <a:cubicBezTo>
                      <a:pt x="61808" y="16372"/>
                      <a:pt x="57620" y="17134"/>
                      <a:pt x="53685" y="18784"/>
                    </a:cubicBezTo>
                    <a:cubicBezTo>
                      <a:pt x="49751" y="20433"/>
                      <a:pt x="46324" y="23099"/>
                      <a:pt x="43405" y="26906"/>
                    </a:cubicBezTo>
                    <a:cubicBezTo>
                      <a:pt x="40486" y="30714"/>
                      <a:pt x="37948" y="35790"/>
                      <a:pt x="36171" y="42263"/>
                    </a:cubicBezTo>
                    <a:cubicBezTo>
                      <a:pt x="34267" y="48609"/>
                      <a:pt x="33125" y="56731"/>
                      <a:pt x="32617" y="66377"/>
                    </a:cubicBezTo>
                    <a:lnTo>
                      <a:pt x="96075" y="66377"/>
                    </a:lnTo>
                    <a:cubicBezTo>
                      <a:pt x="96202" y="64600"/>
                      <a:pt x="96329" y="62696"/>
                      <a:pt x="96456" y="60666"/>
                    </a:cubicBezTo>
                    <a:cubicBezTo>
                      <a:pt x="96456" y="58635"/>
                      <a:pt x="96456" y="56731"/>
                      <a:pt x="96456" y="55081"/>
                    </a:cubicBezTo>
                    <a:cubicBezTo>
                      <a:pt x="96456" y="50005"/>
                      <a:pt x="95948" y="45055"/>
                      <a:pt x="94806" y="40486"/>
                    </a:cubicBezTo>
                    <a:cubicBezTo>
                      <a:pt x="93664" y="35790"/>
                      <a:pt x="92014" y="31729"/>
                      <a:pt x="89602" y="28175"/>
                    </a:cubicBezTo>
                    <a:cubicBezTo>
                      <a:pt x="87191" y="24622"/>
                      <a:pt x="84145" y="21829"/>
                      <a:pt x="80337" y="19672"/>
                    </a:cubicBezTo>
                    <a:cubicBezTo>
                      <a:pt x="76657" y="17387"/>
                      <a:pt x="71961" y="16372"/>
                      <a:pt x="66377" y="16372"/>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3" name="Freeform: Shape 43">
                <a:extLst>
                  <a:ext uri="{FF2B5EF4-FFF2-40B4-BE49-F238E27FC236}">
                    <a16:creationId xmlns:a16="http://schemas.microsoft.com/office/drawing/2014/main" id="{592FC902-E093-FE18-6DFC-F81145788DEF}"/>
                  </a:ext>
                </a:extLst>
              </p:cNvPr>
              <p:cNvSpPr/>
              <p:nvPr/>
            </p:nvSpPr>
            <p:spPr>
              <a:xfrm>
                <a:off x="3851899" y="2151597"/>
                <a:ext cx="159532" cy="210298"/>
              </a:xfrm>
              <a:custGeom>
                <a:avLst/>
                <a:gdLst>
                  <a:gd name="connsiteX0" fmla="*/ 0 w 159532"/>
                  <a:gd name="connsiteY0" fmla="*/ 210172 h 210298"/>
                  <a:gd name="connsiteX1" fmla="*/ 0 w 159532"/>
                  <a:gd name="connsiteY1" fmla="*/ 195069 h 210298"/>
                  <a:gd name="connsiteX2" fmla="*/ 22972 w 159532"/>
                  <a:gd name="connsiteY2" fmla="*/ 191515 h 210298"/>
                  <a:gd name="connsiteX3" fmla="*/ 22972 w 159532"/>
                  <a:gd name="connsiteY3" fmla="*/ 20560 h 210298"/>
                  <a:gd name="connsiteX4" fmla="*/ 1650 w 159532"/>
                  <a:gd name="connsiteY4" fmla="*/ 16880 h 210298"/>
                  <a:gd name="connsiteX5" fmla="*/ 1650 w 159532"/>
                  <a:gd name="connsiteY5" fmla="*/ 1777 h 210298"/>
                  <a:gd name="connsiteX6" fmla="*/ 38709 w 159532"/>
                  <a:gd name="connsiteY6" fmla="*/ 1777 h 210298"/>
                  <a:gd name="connsiteX7" fmla="*/ 50512 w 159532"/>
                  <a:gd name="connsiteY7" fmla="*/ 1523 h 210298"/>
                  <a:gd name="connsiteX8" fmla="*/ 60539 w 159532"/>
                  <a:gd name="connsiteY8" fmla="*/ 888 h 210298"/>
                  <a:gd name="connsiteX9" fmla="*/ 71707 w 159532"/>
                  <a:gd name="connsiteY9" fmla="*/ 254 h 210298"/>
                  <a:gd name="connsiteX10" fmla="*/ 86810 w 159532"/>
                  <a:gd name="connsiteY10" fmla="*/ 0 h 210298"/>
                  <a:gd name="connsiteX11" fmla="*/ 121585 w 159532"/>
                  <a:gd name="connsiteY11" fmla="*/ 4061 h 210298"/>
                  <a:gd name="connsiteX12" fmla="*/ 144049 w 159532"/>
                  <a:gd name="connsiteY12" fmla="*/ 15737 h 210298"/>
                  <a:gd name="connsiteX13" fmla="*/ 155979 w 159532"/>
                  <a:gd name="connsiteY13" fmla="*/ 34394 h 210298"/>
                  <a:gd name="connsiteX14" fmla="*/ 159533 w 159532"/>
                  <a:gd name="connsiteY14" fmla="*/ 59523 h 210298"/>
                  <a:gd name="connsiteX15" fmla="*/ 153441 w 159532"/>
                  <a:gd name="connsiteY15" fmla="*/ 90491 h 210298"/>
                  <a:gd name="connsiteX16" fmla="*/ 136434 w 159532"/>
                  <a:gd name="connsiteY16" fmla="*/ 113335 h 210298"/>
                  <a:gd name="connsiteX17" fmla="*/ 110797 w 159532"/>
                  <a:gd name="connsiteY17" fmla="*/ 127550 h 210298"/>
                  <a:gd name="connsiteX18" fmla="*/ 78814 w 159532"/>
                  <a:gd name="connsiteY18" fmla="*/ 132373 h 210298"/>
                  <a:gd name="connsiteX19" fmla="*/ 70819 w 159532"/>
                  <a:gd name="connsiteY19" fmla="*/ 132246 h 210298"/>
                  <a:gd name="connsiteX20" fmla="*/ 63458 w 159532"/>
                  <a:gd name="connsiteY20" fmla="*/ 131992 h 210298"/>
                  <a:gd name="connsiteX21" fmla="*/ 57620 w 159532"/>
                  <a:gd name="connsiteY21" fmla="*/ 131611 h 210298"/>
                  <a:gd name="connsiteX22" fmla="*/ 54193 w 159532"/>
                  <a:gd name="connsiteY22" fmla="*/ 131230 h 210298"/>
                  <a:gd name="connsiteX23" fmla="*/ 54193 w 159532"/>
                  <a:gd name="connsiteY23" fmla="*/ 191515 h 210298"/>
                  <a:gd name="connsiteX24" fmla="*/ 90364 w 159532"/>
                  <a:gd name="connsiteY24" fmla="*/ 195196 h 210298"/>
                  <a:gd name="connsiteX25" fmla="*/ 90364 w 159532"/>
                  <a:gd name="connsiteY25" fmla="*/ 210299 h 210298"/>
                  <a:gd name="connsiteX26" fmla="*/ 0 w 159532"/>
                  <a:gd name="connsiteY26" fmla="*/ 210299 h 210298"/>
                  <a:gd name="connsiteX27" fmla="*/ 54193 w 159532"/>
                  <a:gd name="connsiteY27" fmla="*/ 114604 h 210298"/>
                  <a:gd name="connsiteX28" fmla="*/ 58381 w 159532"/>
                  <a:gd name="connsiteY28" fmla="*/ 115239 h 210298"/>
                  <a:gd name="connsiteX29" fmla="*/ 63458 w 159532"/>
                  <a:gd name="connsiteY29" fmla="*/ 115620 h 210298"/>
                  <a:gd name="connsiteX30" fmla="*/ 70057 w 159532"/>
                  <a:gd name="connsiteY30" fmla="*/ 115874 h 210298"/>
                  <a:gd name="connsiteX31" fmla="*/ 78941 w 159532"/>
                  <a:gd name="connsiteY31" fmla="*/ 116001 h 210298"/>
                  <a:gd name="connsiteX32" fmla="*/ 96456 w 159532"/>
                  <a:gd name="connsiteY32" fmla="*/ 113462 h 210298"/>
                  <a:gd name="connsiteX33" fmla="*/ 111685 w 159532"/>
                  <a:gd name="connsiteY33" fmla="*/ 104451 h 210298"/>
                  <a:gd name="connsiteX34" fmla="*/ 122473 w 159532"/>
                  <a:gd name="connsiteY34" fmla="*/ 87064 h 210298"/>
                  <a:gd name="connsiteX35" fmla="*/ 126535 w 159532"/>
                  <a:gd name="connsiteY35" fmla="*/ 59650 h 210298"/>
                  <a:gd name="connsiteX36" fmla="*/ 123488 w 159532"/>
                  <a:gd name="connsiteY36" fmla="*/ 39471 h 210298"/>
                  <a:gd name="connsiteX37" fmla="*/ 114351 w 159532"/>
                  <a:gd name="connsiteY37" fmla="*/ 25891 h 210298"/>
                  <a:gd name="connsiteX38" fmla="*/ 99248 w 159532"/>
                  <a:gd name="connsiteY38" fmla="*/ 18276 h 210298"/>
                  <a:gd name="connsiteX39" fmla="*/ 77926 w 159532"/>
                  <a:gd name="connsiteY39" fmla="*/ 15864 h 210298"/>
                  <a:gd name="connsiteX40" fmla="*/ 69677 w 159532"/>
                  <a:gd name="connsiteY40" fmla="*/ 16118 h 210298"/>
                  <a:gd name="connsiteX41" fmla="*/ 63712 w 159532"/>
                  <a:gd name="connsiteY41" fmla="*/ 16626 h 210298"/>
                  <a:gd name="connsiteX42" fmla="*/ 58889 w 159532"/>
                  <a:gd name="connsiteY42" fmla="*/ 17260 h 210298"/>
                  <a:gd name="connsiteX43" fmla="*/ 54193 w 159532"/>
                  <a:gd name="connsiteY43" fmla="*/ 17514 h 210298"/>
                  <a:gd name="connsiteX44" fmla="*/ 54193 w 159532"/>
                  <a:gd name="connsiteY44" fmla="*/ 114604 h 2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9532" h="210298">
                    <a:moveTo>
                      <a:pt x="0" y="210172"/>
                    </a:moveTo>
                    <a:lnTo>
                      <a:pt x="0" y="195069"/>
                    </a:lnTo>
                    <a:lnTo>
                      <a:pt x="22972" y="191515"/>
                    </a:lnTo>
                    <a:lnTo>
                      <a:pt x="22972" y="20560"/>
                    </a:lnTo>
                    <a:lnTo>
                      <a:pt x="1650" y="16880"/>
                    </a:lnTo>
                    <a:lnTo>
                      <a:pt x="1650" y="1777"/>
                    </a:lnTo>
                    <a:lnTo>
                      <a:pt x="38709" y="1777"/>
                    </a:lnTo>
                    <a:cubicBezTo>
                      <a:pt x="43278" y="1777"/>
                      <a:pt x="47212" y="1650"/>
                      <a:pt x="50512" y="1523"/>
                    </a:cubicBezTo>
                    <a:cubicBezTo>
                      <a:pt x="53812" y="1396"/>
                      <a:pt x="57112" y="1142"/>
                      <a:pt x="60539" y="888"/>
                    </a:cubicBezTo>
                    <a:cubicBezTo>
                      <a:pt x="63965" y="635"/>
                      <a:pt x="67646" y="381"/>
                      <a:pt x="71707" y="254"/>
                    </a:cubicBezTo>
                    <a:cubicBezTo>
                      <a:pt x="75768" y="127"/>
                      <a:pt x="80845" y="0"/>
                      <a:pt x="86810" y="0"/>
                    </a:cubicBezTo>
                    <a:cubicBezTo>
                      <a:pt x="100644" y="0"/>
                      <a:pt x="112320" y="1396"/>
                      <a:pt x="121585" y="4061"/>
                    </a:cubicBezTo>
                    <a:cubicBezTo>
                      <a:pt x="130977" y="6726"/>
                      <a:pt x="138465" y="10661"/>
                      <a:pt x="144049" y="15737"/>
                    </a:cubicBezTo>
                    <a:cubicBezTo>
                      <a:pt x="149633" y="20814"/>
                      <a:pt x="153694" y="27033"/>
                      <a:pt x="155979" y="34394"/>
                    </a:cubicBezTo>
                    <a:cubicBezTo>
                      <a:pt x="158390" y="41755"/>
                      <a:pt x="159533" y="50132"/>
                      <a:pt x="159533" y="59523"/>
                    </a:cubicBezTo>
                    <a:cubicBezTo>
                      <a:pt x="159533" y="71073"/>
                      <a:pt x="157502" y="81353"/>
                      <a:pt x="153441" y="90491"/>
                    </a:cubicBezTo>
                    <a:cubicBezTo>
                      <a:pt x="149379" y="99502"/>
                      <a:pt x="143668" y="107116"/>
                      <a:pt x="136434" y="113335"/>
                    </a:cubicBezTo>
                    <a:cubicBezTo>
                      <a:pt x="129200" y="119554"/>
                      <a:pt x="120569" y="124250"/>
                      <a:pt x="110797" y="127550"/>
                    </a:cubicBezTo>
                    <a:cubicBezTo>
                      <a:pt x="100898" y="130850"/>
                      <a:pt x="90237" y="132373"/>
                      <a:pt x="78814" y="132373"/>
                    </a:cubicBezTo>
                    <a:cubicBezTo>
                      <a:pt x="76149" y="132373"/>
                      <a:pt x="73484" y="132373"/>
                      <a:pt x="70819" y="132246"/>
                    </a:cubicBezTo>
                    <a:cubicBezTo>
                      <a:pt x="68153" y="132119"/>
                      <a:pt x="65742" y="132119"/>
                      <a:pt x="63458" y="131992"/>
                    </a:cubicBezTo>
                    <a:cubicBezTo>
                      <a:pt x="61173" y="131865"/>
                      <a:pt x="59269" y="131738"/>
                      <a:pt x="57620" y="131611"/>
                    </a:cubicBezTo>
                    <a:cubicBezTo>
                      <a:pt x="55970" y="131484"/>
                      <a:pt x="54827" y="131357"/>
                      <a:pt x="54193" y="131230"/>
                    </a:cubicBezTo>
                    <a:lnTo>
                      <a:pt x="54193" y="191515"/>
                    </a:lnTo>
                    <a:lnTo>
                      <a:pt x="90364" y="195196"/>
                    </a:lnTo>
                    <a:lnTo>
                      <a:pt x="90364" y="210299"/>
                    </a:lnTo>
                    <a:lnTo>
                      <a:pt x="0" y="210299"/>
                    </a:lnTo>
                    <a:close/>
                    <a:moveTo>
                      <a:pt x="54193" y="114604"/>
                    </a:moveTo>
                    <a:cubicBezTo>
                      <a:pt x="55589" y="114858"/>
                      <a:pt x="56985" y="115112"/>
                      <a:pt x="58381" y="115239"/>
                    </a:cubicBezTo>
                    <a:cubicBezTo>
                      <a:pt x="59777" y="115366"/>
                      <a:pt x="61554" y="115493"/>
                      <a:pt x="63458" y="115620"/>
                    </a:cubicBezTo>
                    <a:cubicBezTo>
                      <a:pt x="65361" y="115747"/>
                      <a:pt x="67646" y="115747"/>
                      <a:pt x="70057" y="115874"/>
                    </a:cubicBezTo>
                    <a:cubicBezTo>
                      <a:pt x="72596" y="115874"/>
                      <a:pt x="75515" y="116001"/>
                      <a:pt x="78941" y="116001"/>
                    </a:cubicBezTo>
                    <a:cubicBezTo>
                      <a:pt x="84906" y="116001"/>
                      <a:pt x="90871" y="115112"/>
                      <a:pt x="96456" y="113462"/>
                    </a:cubicBezTo>
                    <a:cubicBezTo>
                      <a:pt x="102040" y="111685"/>
                      <a:pt x="107117" y="108766"/>
                      <a:pt x="111685" y="104451"/>
                    </a:cubicBezTo>
                    <a:cubicBezTo>
                      <a:pt x="116128" y="100136"/>
                      <a:pt x="119681" y="94425"/>
                      <a:pt x="122473" y="87064"/>
                    </a:cubicBezTo>
                    <a:cubicBezTo>
                      <a:pt x="125138" y="79830"/>
                      <a:pt x="126535" y="70692"/>
                      <a:pt x="126535" y="59650"/>
                    </a:cubicBezTo>
                    <a:cubicBezTo>
                      <a:pt x="126535" y="51781"/>
                      <a:pt x="125519" y="45055"/>
                      <a:pt x="123488" y="39471"/>
                    </a:cubicBezTo>
                    <a:cubicBezTo>
                      <a:pt x="121458" y="33886"/>
                      <a:pt x="118412" y="29444"/>
                      <a:pt x="114351" y="25891"/>
                    </a:cubicBezTo>
                    <a:cubicBezTo>
                      <a:pt x="110289" y="22464"/>
                      <a:pt x="105340" y="19926"/>
                      <a:pt x="99248" y="18276"/>
                    </a:cubicBezTo>
                    <a:cubicBezTo>
                      <a:pt x="93156" y="16626"/>
                      <a:pt x="86049" y="15864"/>
                      <a:pt x="77926" y="15864"/>
                    </a:cubicBezTo>
                    <a:cubicBezTo>
                      <a:pt x="74626" y="15864"/>
                      <a:pt x="71834" y="15991"/>
                      <a:pt x="69677" y="16118"/>
                    </a:cubicBezTo>
                    <a:cubicBezTo>
                      <a:pt x="67392" y="16245"/>
                      <a:pt x="65488" y="16499"/>
                      <a:pt x="63712" y="16626"/>
                    </a:cubicBezTo>
                    <a:cubicBezTo>
                      <a:pt x="61935" y="16880"/>
                      <a:pt x="60412" y="17007"/>
                      <a:pt x="58889" y="17260"/>
                    </a:cubicBezTo>
                    <a:cubicBezTo>
                      <a:pt x="57366" y="17387"/>
                      <a:pt x="55843" y="17514"/>
                      <a:pt x="54193" y="17514"/>
                    </a:cubicBezTo>
                    <a:lnTo>
                      <a:pt x="54193" y="11460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4" name="Freeform: Shape 44">
                <a:extLst>
                  <a:ext uri="{FF2B5EF4-FFF2-40B4-BE49-F238E27FC236}">
                    <a16:creationId xmlns:a16="http://schemas.microsoft.com/office/drawing/2014/main" id="{EF672C84-D581-65F8-7A16-88142B57864C}"/>
                  </a:ext>
                </a:extLst>
              </p:cNvPr>
              <p:cNvSpPr/>
              <p:nvPr/>
            </p:nvSpPr>
            <p:spPr>
              <a:xfrm>
                <a:off x="4031231" y="2202363"/>
                <a:ext cx="155725" cy="162705"/>
              </a:xfrm>
              <a:custGeom>
                <a:avLst/>
                <a:gdLst>
                  <a:gd name="connsiteX0" fmla="*/ 129961 w 155725"/>
                  <a:gd name="connsiteY0" fmla="*/ 162705 h 162705"/>
                  <a:gd name="connsiteX1" fmla="*/ 116762 w 155725"/>
                  <a:gd name="connsiteY1" fmla="*/ 159533 h 162705"/>
                  <a:gd name="connsiteX2" fmla="*/ 112193 w 155725"/>
                  <a:gd name="connsiteY2" fmla="*/ 147729 h 162705"/>
                  <a:gd name="connsiteX3" fmla="*/ 112193 w 155725"/>
                  <a:gd name="connsiteY3" fmla="*/ 142145 h 162705"/>
                  <a:gd name="connsiteX4" fmla="*/ 103055 w 155725"/>
                  <a:gd name="connsiteY4" fmla="*/ 148999 h 162705"/>
                  <a:gd name="connsiteX5" fmla="*/ 91506 w 155725"/>
                  <a:gd name="connsiteY5" fmla="*/ 155598 h 162705"/>
                  <a:gd name="connsiteX6" fmla="*/ 78180 w 155725"/>
                  <a:gd name="connsiteY6" fmla="*/ 160548 h 162705"/>
                  <a:gd name="connsiteX7" fmla="*/ 63712 w 155725"/>
                  <a:gd name="connsiteY7" fmla="*/ 162452 h 162705"/>
                  <a:gd name="connsiteX8" fmla="*/ 41882 w 155725"/>
                  <a:gd name="connsiteY8" fmla="*/ 159152 h 162705"/>
                  <a:gd name="connsiteX9" fmla="*/ 26779 w 155725"/>
                  <a:gd name="connsiteY9" fmla="*/ 148618 h 162705"/>
                  <a:gd name="connsiteX10" fmla="*/ 18149 w 155725"/>
                  <a:gd name="connsiteY10" fmla="*/ 129834 h 162705"/>
                  <a:gd name="connsiteX11" fmla="*/ 15357 w 155725"/>
                  <a:gd name="connsiteY11" fmla="*/ 101786 h 162705"/>
                  <a:gd name="connsiteX12" fmla="*/ 15357 w 155725"/>
                  <a:gd name="connsiteY12" fmla="*/ 23352 h 162705"/>
                  <a:gd name="connsiteX13" fmla="*/ 0 w 155725"/>
                  <a:gd name="connsiteY13" fmla="*/ 17514 h 162705"/>
                  <a:gd name="connsiteX14" fmla="*/ 0 w 155725"/>
                  <a:gd name="connsiteY14" fmla="*/ 4315 h 162705"/>
                  <a:gd name="connsiteX15" fmla="*/ 39597 w 155725"/>
                  <a:gd name="connsiteY15" fmla="*/ 0 h 162705"/>
                  <a:gd name="connsiteX16" fmla="*/ 39724 w 155725"/>
                  <a:gd name="connsiteY16" fmla="*/ 0 h 162705"/>
                  <a:gd name="connsiteX17" fmla="*/ 45816 w 155725"/>
                  <a:gd name="connsiteY17" fmla="*/ 3807 h 162705"/>
                  <a:gd name="connsiteX18" fmla="*/ 45816 w 155725"/>
                  <a:gd name="connsiteY18" fmla="*/ 100136 h 162705"/>
                  <a:gd name="connsiteX19" fmla="*/ 46959 w 155725"/>
                  <a:gd name="connsiteY19" fmla="*/ 119300 h 162705"/>
                  <a:gd name="connsiteX20" fmla="*/ 51274 w 155725"/>
                  <a:gd name="connsiteY20" fmla="*/ 132119 h 162705"/>
                  <a:gd name="connsiteX21" fmla="*/ 59777 w 155725"/>
                  <a:gd name="connsiteY21" fmla="*/ 139226 h 162705"/>
                  <a:gd name="connsiteX22" fmla="*/ 73611 w 155725"/>
                  <a:gd name="connsiteY22" fmla="*/ 141384 h 162705"/>
                  <a:gd name="connsiteX23" fmla="*/ 84906 w 155725"/>
                  <a:gd name="connsiteY23" fmla="*/ 140114 h 162705"/>
                  <a:gd name="connsiteX24" fmla="*/ 94679 w 155725"/>
                  <a:gd name="connsiteY24" fmla="*/ 136942 h 162705"/>
                  <a:gd name="connsiteX25" fmla="*/ 102801 w 155725"/>
                  <a:gd name="connsiteY25" fmla="*/ 132880 h 162705"/>
                  <a:gd name="connsiteX26" fmla="*/ 108766 w 155725"/>
                  <a:gd name="connsiteY26" fmla="*/ 128946 h 162705"/>
                  <a:gd name="connsiteX27" fmla="*/ 108766 w 155725"/>
                  <a:gd name="connsiteY27" fmla="*/ 23352 h 162705"/>
                  <a:gd name="connsiteX28" fmla="*/ 89475 w 155725"/>
                  <a:gd name="connsiteY28" fmla="*/ 17514 h 162705"/>
                  <a:gd name="connsiteX29" fmla="*/ 89475 w 155725"/>
                  <a:gd name="connsiteY29" fmla="*/ 4188 h 162705"/>
                  <a:gd name="connsiteX30" fmla="*/ 131357 w 155725"/>
                  <a:gd name="connsiteY30" fmla="*/ 0 h 162705"/>
                  <a:gd name="connsiteX31" fmla="*/ 131611 w 155725"/>
                  <a:gd name="connsiteY31" fmla="*/ 0 h 162705"/>
                  <a:gd name="connsiteX32" fmla="*/ 139226 w 155725"/>
                  <a:gd name="connsiteY32" fmla="*/ 3807 h 162705"/>
                  <a:gd name="connsiteX33" fmla="*/ 139226 w 155725"/>
                  <a:gd name="connsiteY33" fmla="*/ 143668 h 162705"/>
                  <a:gd name="connsiteX34" fmla="*/ 155725 w 155725"/>
                  <a:gd name="connsiteY34" fmla="*/ 143668 h 162705"/>
                  <a:gd name="connsiteX35" fmla="*/ 155725 w 155725"/>
                  <a:gd name="connsiteY35" fmla="*/ 157375 h 162705"/>
                  <a:gd name="connsiteX36" fmla="*/ 144429 w 155725"/>
                  <a:gd name="connsiteY36" fmla="*/ 160675 h 162705"/>
                  <a:gd name="connsiteX37" fmla="*/ 129961 w 155725"/>
                  <a:gd name="connsiteY37" fmla="*/ 162705 h 1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5725" h="162705">
                    <a:moveTo>
                      <a:pt x="129961" y="162705"/>
                    </a:moveTo>
                    <a:cubicBezTo>
                      <a:pt x="124250" y="162705"/>
                      <a:pt x="119808" y="161690"/>
                      <a:pt x="116762" y="159533"/>
                    </a:cubicBezTo>
                    <a:cubicBezTo>
                      <a:pt x="113716" y="157375"/>
                      <a:pt x="112193" y="153567"/>
                      <a:pt x="112193" y="147729"/>
                    </a:cubicBezTo>
                    <a:lnTo>
                      <a:pt x="112193" y="142145"/>
                    </a:lnTo>
                    <a:cubicBezTo>
                      <a:pt x="109655" y="144303"/>
                      <a:pt x="106609" y="146587"/>
                      <a:pt x="103055" y="148999"/>
                    </a:cubicBezTo>
                    <a:cubicBezTo>
                      <a:pt x="99502" y="151410"/>
                      <a:pt x="95694" y="153567"/>
                      <a:pt x="91506" y="155598"/>
                    </a:cubicBezTo>
                    <a:cubicBezTo>
                      <a:pt x="87318" y="157629"/>
                      <a:pt x="82876" y="159279"/>
                      <a:pt x="78180" y="160548"/>
                    </a:cubicBezTo>
                    <a:cubicBezTo>
                      <a:pt x="73484" y="161817"/>
                      <a:pt x="68661" y="162452"/>
                      <a:pt x="63712" y="162452"/>
                    </a:cubicBezTo>
                    <a:cubicBezTo>
                      <a:pt x="55208" y="162452"/>
                      <a:pt x="47974" y="161309"/>
                      <a:pt x="41882" y="159152"/>
                    </a:cubicBezTo>
                    <a:cubicBezTo>
                      <a:pt x="35790" y="156994"/>
                      <a:pt x="30713" y="153441"/>
                      <a:pt x="26779" y="148618"/>
                    </a:cubicBezTo>
                    <a:cubicBezTo>
                      <a:pt x="22845" y="143795"/>
                      <a:pt x="19926" y="137576"/>
                      <a:pt x="18149" y="129834"/>
                    </a:cubicBezTo>
                    <a:cubicBezTo>
                      <a:pt x="16245" y="122219"/>
                      <a:pt x="15357" y="112828"/>
                      <a:pt x="15357" y="101786"/>
                    </a:cubicBezTo>
                    <a:lnTo>
                      <a:pt x="15357" y="23352"/>
                    </a:lnTo>
                    <a:lnTo>
                      <a:pt x="0" y="17514"/>
                    </a:lnTo>
                    <a:lnTo>
                      <a:pt x="0" y="4315"/>
                    </a:lnTo>
                    <a:lnTo>
                      <a:pt x="39597" y="0"/>
                    </a:lnTo>
                    <a:lnTo>
                      <a:pt x="39724" y="0"/>
                    </a:lnTo>
                    <a:lnTo>
                      <a:pt x="45816" y="3807"/>
                    </a:lnTo>
                    <a:lnTo>
                      <a:pt x="45816" y="100136"/>
                    </a:lnTo>
                    <a:cubicBezTo>
                      <a:pt x="45816" y="107751"/>
                      <a:pt x="46197" y="114097"/>
                      <a:pt x="46959" y="119300"/>
                    </a:cubicBezTo>
                    <a:cubicBezTo>
                      <a:pt x="47720" y="124504"/>
                      <a:pt x="49116" y="128819"/>
                      <a:pt x="51274" y="132119"/>
                    </a:cubicBezTo>
                    <a:cubicBezTo>
                      <a:pt x="53431" y="135419"/>
                      <a:pt x="56223" y="137830"/>
                      <a:pt x="59777" y="139226"/>
                    </a:cubicBezTo>
                    <a:cubicBezTo>
                      <a:pt x="63331" y="140749"/>
                      <a:pt x="68027" y="141384"/>
                      <a:pt x="73611" y="141384"/>
                    </a:cubicBezTo>
                    <a:cubicBezTo>
                      <a:pt x="77672" y="141384"/>
                      <a:pt x="81353" y="141003"/>
                      <a:pt x="84906" y="140114"/>
                    </a:cubicBezTo>
                    <a:cubicBezTo>
                      <a:pt x="88460" y="139226"/>
                      <a:pt x="91633" y="138211"/>
                      <a:pt x="94679" y="136942"/>
                    </a:cubicBezTo>
                    <a:cubicBezTo>
                      <a:pt x="97725" y="135672"/>
                      <a:pt x="100390" y="134403"/>
                      <a:pt x="102801" y="132880"/>
                    </a:cubicBezTo>
                    <a:cubicBezTo>
                      <a:pt x="105213" y="131484"/>
                      <a:pt x="107117" y="130088"/>
                      <a:pt x="108766" y="128946"/>
                    </a:cubicBezTo>
                    <a:lnTo>
                      <a:pt x="108766" y="23352"/>
                    </a:lnTo>
                    <a:lnTo>
                      <a:pt x="89475" y="17514"/>
                    </a:lnTo>
                    <a:lnTo>
                      <a:pt x="89475" y="4188"/>
                    </a:lnTo>
                    <a:lnTo>
                      <a:pt x="131357" y="0"/>
                    </a:lnTo>
                    <a:lnTo>
                      <a:pt x="131611" y="0"/>
                    </a:lnTo>
                    <a:lnTo>
                      <a:pt x="139226" y="3807"/>
                    </a:lnTo>
                    <a:lnTo>
                      <a:pt x="139226" y="143668"/>
                    </a:lnTo>
                    <a:lnTo>
                      <a:pt x="155725" y="143668"/>
                    </a:lnTo>
                    <a:lnTo>
                      <a:pt x="155725" y="157375"/>
                    </a:lnTo>
                    <a:cubicBezTo>
                      <a:pt x="152552" y="158390"/>
                      <a:pt x="148745" y="159533"/>
                      <a:pt x="144429" y="160675"/>
                    </a:cubicBezTo>
                    <a:cubicBezTo>
                      <a:pt x="140368" y="162071"/>
                      <a:pt x="135419" y="162705"/>
                      <a:pt x="129961" y="16270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5" name="Freeform: Shape 45">
                <a:extLst>
                  <a:ext uri="{FF2B5EF4-FFF2-40B4-BE49-F238E27FC236}">
                    <a16:creationId xmlns:a16="http://schemas.microsoft.com/office/drawing/2014/main" id="{C53E1431-1327-9B3C-7BCE-C2A2DE263B57}"/>
                  </a:ext>
                </a:extLst>
              </p:cNvPr>
              <p:cNvSpPr/>
              <p:nvPr/>
            </p:nvSpPr>
            <p:spPr>
              <a:xfrm>
                <a:off x="4197743" y="2131925"/>
                <a:ext cx="157882" cy="233270"/>
              </a:xfrm>
              <a:custGeom>
                <a:avLst/>
                <a:gdLst>
                  <a:gd name="connsiteX0" fmla="*/ 22464 w 157882"/>
                  <a:gd name="connsiteY0" fmla="*/ 222102 h 233270"/>
                  <a:gd name="connsiteX1" fmla="*/ 22464 w 157882"/>
                  <a:gd name="connsiteY1" fmla="*/ 21576 h 233270"/>
                  <a:gd name="connsiteX2" fmla="*/ 0 w 157882"/>
                  <a:gd name="connsiteY2" fmla="*/ 19164 h 233270"/>
                  <a:gd name="connsiteX3" fmla="*/ 0 w 157882"/>
                  <a:gd name="connsiteY3" fmla="*/ 6219 h 233270"/>
                  <a:gd name="connsiteX4" fmla="*/ 45563 w 157882"/>
                  <a:gd name="connsiteY4" fmla="*/ 0 h 233270"/>
                  <a:gd name="connsiteX5" fmla="*/ 46070 w 157882"/>
                  <a:gd name="connsiteY5" fmla="*/ 0 h 233270"/>
                  <a:gd name="connsiteX6" fmla="*/ 52924 w 157882"/>
                  <a:gd name="connsiteY6" fmla="*/ 4696 h 233270"/>
                  <a:gd name="connsiteX7" fmla="*/ 52924 w 157882"/>
                  <a:gd name="connsiteY7" fmla="*/ 88587 h 233270"/>
                  <a:gd name="connsiteX8" fmla="*/ 60919 w 157882"/>
                  <a:gd name="connsiteY8" fmla="*/ 81860 h 233270"/>
                  <a:gd name="connsiteX9" fmla="*/ 70819 w 157882"/>
                  <a:gd name="connsiteY9" fmla="*/ 75895 h 233270"/>
                  <a:gd name="connsiteX10" fmla="*/ 82749 w 157882"/>
                  <a:gd name="connsiteY10" fmla="*/ 71707 h 233270"/>
                  <a:gd name="connsiteX11" fmla="*/ 96836 w 157882"/>
                  <a:gd name="connsiteY11" fmla="*/ 70184 h 233270"/>
                  <a:gd name="connsiteX12" fmla="*/ 119681 w 157882"/>
                  <a:gd name="connsiteY12" fmla="*/ 74499 h 233270"/>
                  <a:gd name="connsiteX13" fmla="*/ 139226 w 157882"/>
                  <a:gd name="connsiteY13" fmla="*/ 88079 h 233270"/>
                  <a:gd name="connsiteX14" fmla="*/ 152806 w 157882"/>
                  <a:gd name="connsiteY14" fmla="*/ 111812 h 233270"/>
                  <a:gd name="connsiteX15" fmla="*/ 157882 w 157882"/>
                  <a:gd name="connsiteY15" fmla="*/ 146714 h 233270"/>
                  <a:gd name="connsiteX16" fmla="*/ 152298 w 157882"/>
                  <a:gd name="connsiteY16" fmla="*/ 180474 h 233270"/>
                  <a:gd name="connsiteX17" fmla="*/ 136307 w 157882"/>
                  <a:gd name="connsiteY17" fmla="*/ 208014 h 233270"/>
                  <a:gd name="connsiteX18" fmla="*/ 110924 w 157882"/>
                  <a:gd name="connsiteY18" fmla="*/ 226544 h 233270"/>
                  <a:gd name="connsiteX19" fmla="*/ 77418 w 157882"/>
                  <a:gd name="connsiteY19" fmla="*/ 233270 h 233270"/>
                  <a:gd name="connsiteX20" fmla="*/ 57746 w 157882"/>
                  <a:gd name="connsiteY20" fmla="*/ 232128 h 233270"/>
                  <a:gd name="connsiteX21" fmla="*/ 40867 w 157882"/>
                  <a:gd name="connsiteY21" fmla="*/ 229209 h 233270"/>
                  <a:gd name="connsiteX22" fmla="*/ 28556 w 157882"/>
                  <a:gd name="connsiteY22" fmla="*/ 225655 h 233270"/>
                  <a:gd name="connsiteX23" fmla="*/ 22464 w 157882"/>
                  <a:gd name="connsiteY23" fmla="*/ 222102 h 233270"/>
                  <a:gd name="connsiteX24" fmla="*/ 84018 w 157882"/>
                  <a:gd name="connsiteY24" fmla="*/ 90871 h 233270"/>
                  <a:gd name="connsiteX25" fmla="*/ 73738 w 157882"/>
                  <a:gd name="connsiteY25" fmla="*/ 92141 h 233270"/>
                  <a:gd name="connsiteX26" fmla="*/ 65108 w 157882"/>
                  <a:gd name="connsiteY26" fmla="*/ 95440 h 233270"/>
                  <a:gd name="connsiteX27" fmla="*/ 58127 w 157882"/>
                  <a:gd name="connsiteY27" fmla="*/ 100009 h 233270"/>
                  <a:gd name="connsiteX28" fmla="*/ 53051 w 157882"/>
                  <a:gd name="connsiteY28" fmla="*/ 104832 h 233270"/>
                  <a:gd name="connsiteX29" fmla="*/ 53051 w 157882"/>
                  <a:gd name="connsiteY29" fmla="*/ 207887 h 233270"/>
                  <a:gd name="connsiteX30" fmla="*/ 56477 w 157882"/>
                  <a:gd name="connsiteY30" fmla="*/ 211949 h 233270"/>
                  <a:gd name="connsiteX31" fmla="*/ 62442 w 157882"/>
                  <a:gd name="connsiteY31" fmla="*/ 214868 h 233270"/>
                  <a:gd name="connsiteX32" fmla="*/ 70438 w 157882"/>
                  <a:gd name="connsiteY32" fmla="*/ 216644 h 233270"/>
                  <a:gd name="connsiteX33" fmla="*/ 79703 w 157882"/>
                  <a:gd name="connsiteY33" fmla="*/ 217279 h 233270"/>
                  <a:gd name="connsiteX34" fmla="*/ 97598 w 157882"/>
                  <a:gd name="connsiteY34" fmla="*/ 213218 h 233270"/>
                  <a:gd name="connsiteX35" fmla="*/ 111685 w 157882"/>
                  <a:gd name="connsiteY35" fmla="*/ 200907 h 233270"/>
                  <a:gd name="connsiteX36" fmla="*/ 121077 w 157882"/>
                  <a:gd name="connsiteY36" fmla="*/ 180347 h 233270"/>
                  <a:gd name="connsiteX37" fmla="*/ 124758 w 157882"/>
                  <a:gd name="connsiteY37" fmla="*/ 151537 h 233270"/>
                  <a:gd name="connsiteX38" fmla="*/ 121966 w 157882"/>
                  <a:gd name="connsiteY38" fmla="*/ 124885 h 233270"/>
                  <a:gd name="connsiteX39" fmla="*/ 113462 w 157882"/>
                  <a:gd name="connsiteY39" fmla="*/ 105974 h 233270"/>
                  <a:gd name="connsiteX40" fmla="*/ 100517 w 157882"/>
                  <a:gd name="connsiteY40" fmla="*/ 94806 h 233270"/>
                  <a:gd name="connsiteX41" fmla="*/ 84018 w 157882"/>
                  <a:gd name="connsiteY41" fmla="*/ 90871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882" h="233270">
                    <a:moveTo>
                      <a:pt x="22464" y="222102"/>
                    </a:moveTo>
                    <a:lnTo>
                      <a:pt x="22464" y="21576"/>
                    </a:lnTo>
                    <a:lnTo>
                      <a:pt x="0" y="19164"/>
                    </a:lnTo>
                    <a:lnTo>
                      <a:pt x="0" y="6219"/>
                    </a:lnTo>
                    <a:lnTo>
                      <a:pt x="45563" y="0"/>
                    </a:lnTo>
                    <a:lnTo>
                      <a:pt x="46070" y="0"/>
                    </a:lnTo>
                    <a:lnTo>
                      <a:pt x="52924" y="4696"/>
                    </a:lnTo>
                    <a:lnTo>
                      <a:pt x="52924" y="88587"/>
                    </a:lnTo>
                    <a:cubicBezTo>
                      <a:pt x="55335" y="86302"/>
                      <a:pt x="58000" y="84018"/>
                      <a:pt x="60919" y="81860"/>
                    </a:cubicBezTo>
                    <a:cubicBezTo>
                      <a:pt x="63838" y="79576"/>
                      <a:pt x="67138" y="77672"/>
                      <a:pt x="70819" y="75895"/>
                    </a:cubicBezTo>
                    <a:cubicBezTo>
                      <a:pt x="74372" y="74118"/>
                      <a:pt x="78434" y="72722"/>
                      <a:pt x="82749" y="71707"/>
                    </a:cubicBezTo>
                    <a:cubicBezTo>
                      <a:pt x="87064" y="70692"/>
                      <a:pt x="91760" y="70184"/>
                      <a:pt x="96836" y="70184"/>
                    </a:cubicBezTo>
                    <a:cubicBezTo>
                      <a:pt x="104705" y="70184"/>
                      <a:pt x="112320" y="71580"/>
                      <a:pt x="119681" y="74499"/>
                    </a:cubicBezTo>
                    <a:cubicBezTo>
                      <a:pt x="127042" y="77418"/>
                      <a:pt x="133642" y="81860"/>
                      <a:pt x="139226" y="88079"/>
                    </a:cubicBezTo>
                    <a:cubicBezTo>
                      <a:pt x="144937" y="94298"/>
                      <a:pt x="149379" y="102167"/>
                      <a:pt x="152806" y="111812"/>
                    </a:cubicBezTo>
                    <a:cubicBezTo>
                      <a:pt x="156233" y="121458"/>
                      <a:pt x="157882" y="133134"/>
                      <a:pt x="157882" y="146714"/>
                    </a:cubicBezTo>
                    <a:cubicBezTo>
                      <a:pt x="157882" y="158644"/>
                      <a:pt x="156106" y="169940"/>
                      <a:pt x="152298" y="180474"/>
                    </a:cubicBezTo>
                    <a:cubicBezTo>
                      <a:pt x="148618" y="191008"/>
                      <a:pt x="143287" y="200145"/>
                      <a:pt x="136307" y="208014"/>
                    </a:cubicBezTo>
                    <a:cubicBezTo>
                      <a:pt x="129327" y="215756"/>
                      <a:pt x="120950" y="221975"/>
                      <a:pt x="110924" y="226544"/>
                    </a:cubicBezTo>
                    <a:cubicBezTo>
                      <a:pt x="101025" y="231113"/>
                      <a:pt x="89856" y="233270"/>
                      <a:pt x="77418" y="233270"/>
                    </a:cubicBezTo>
                    <a:cubicBezTo>
                      <a:pt x="70565" y="233270"/>
                      <a:pt x="63965" y="232890"/>
                      <a:pt x="57746" y="232128"/>
                    </a:cubicBezTo>
                    <a:cubicBezTo>
                      <a:pt x="51528" y="231367"/>
                      <a:pt x="45816" y="230351"/>
                      <a:pt x="40867" y="229209"/>
                    </a:cubicBezTo>
                    <a:cubicBezTo>
                      <a:pt x="35917" y="228067"/>
                      <a:pt x="31856" y="226925"/>
                      <a:pt x="28556" y="225655"/>
                    </a:cubicBezTo>
                    <a:cubicBezTo>
                      <a:pt x="25510" y="224132"/>
                      <a:pt x="23352" y="222990"/>
                      <a:pt x="22464" y="222102"/>
                    </a:cubicBezTo>
                    <a:close/>
                    <a:moveTo>
                      <a:pt x="84018" y="90871"/>
                    </a:moveTo>
                    <a:cubicBezTo>
                      <a:pt x="80337" y="90871"/>
                      <a:pt x="76911" y="91252"/>
                      <a:pt x="73738" y="92141"/>
                    </a:cubicBezTo>
                    <a:cubicBezTo>
                      <a:pt x="70565" y="93029"/>
                      <a:pt x="67646" y="94171"/>
                      <a:pt x="65108" y="95440"/>
                    </a:cubicBezTo>
                    <a:cubicBezTo>
                      <a:pt x="62442" y="96836"/>
                      <a:pt x="60158" y="98359"/>
                      <a:pt x="58127" y="100009"/>
                    </a:cubicBezTo>
                    <a:cubicBezTo>
                      <a:pt x="56097" y="101659"/>
                      <a:pt x="54320" y="103309"/>
                      <a:pt x="53051" y="104832"/>
                    </a:cubicBezTo>
                    <a:lnTo>
                      <a:pt x="53051" y="207887"/>
                    </a:lnTo>
                    <a:cubicBezTo>
                      <a:pt x="53685" y="209410"/>
                      <a:pt x="54827" y="210806"/>
                      <a:pt x="56477" y="211949"/>
                    </a:cubicBezTo>
                    <a:cubicBezTo>
                      <a:pt x="58127" y="213091"/>
                      <a:pt x="60158" y="214106"/>
                      <a:pt x="62442" y="214868"/>
                    </a:cubicBezTo>
                    <a:cubicBezTo>
                      <a:pt x="64854" y="215629"/>
                      <a:pt x="67519" y="216264"/>
                      <a:pt x="70438" y="216644"/>
                    </a:cubicBezTo>
                    <a:cubicBezTo>
                      <a:pt x="73357" y="217025"/>
                      <a:pt x="76403" y="217279"/>
                      <a:pt x="79703" y="217279"/>
                    </a:cubicBezTo>
                    <a:cubicBezTo>
                      <a:pt x="86176" y="217279"/>
                      <a:pt x="92140" y="215883"/>
                      <a:pt x="97598" y="213218"/>
                    </a:cubicBezTo>
                    <a:cubicBezTo>
                      <a:pt x="103055" y="210426"/>
                      <a:pt x="107751" y="206364"/>
                      <a:pt x="111685" y="200907"/>
                    </a:cubicBezTo>
                    <a:cubicBezTo>
                      <a:pt x="115620" y="195450"/>
                      <a:pt x="118793" y="188596"/>
                      <a:pt x="121077" y="180347"/>
                    </a:cubicBezTo>
                    <a:cubicBezTo>
                      <a:pt x="123362" y="172097"/>
                      <a:pt x="124631" y="162578"/>
                      <a:pt x="124758" y="151537"/>
                    </a:cubicBezTo>
                    <a:cubicBezTo>
                      <a:pt x="124885" y="141257"/>
                      <a:pt x="123996" y="132373"/>
                      <a:pt x="121966" y="124885"/>
                    </a:cubicBezTo>
                    <a:cubicBezTo>
                      <a:pt x="119935" y="117270"/>
                      <a:pt x="117143" y="111051"/>
                      <a:pt x="113462" y="105974"/>
                    </a:cubicBezTo>
                    <a:cubicBezTo>
                      <a:pt x="109782" y="100898"/>
                      <a:pt x="105467" y="97217"/>
                      <a:pt x="100517" y="94806"/>
                    </a:cubicBezTo>
                    <a:cubicBezTo>
                      <a:pt x="95440" y="92141"/>
                      <a:pt x="89983" y="90871"/>
                      <a:pt x="84018" y="9087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6" name="Freeform: Shape 46">
                <a:extLst>
                  <a:ext uri="{FF2B5EF4-FFF2-40B4-BE49-F238E27FC236}">
                    <a16:creationId xmlns:a16="http://schemas.microsoft.com/office/drawing/2014/main" id="{64654CE9-2C0C-E1BC-2970-E430D9F4B267}"/>
                  </a:ext>
                </a:extLst>
              </p:cNvPr>
              <p:cNvSpPr/>
              <p:nvPr/>
            </p:nvSpPr>
            <p:spPr>
              <a:xfrm>
                <a:off x="4377202" y="2131925"/>
                <a:ext cx="76783" cy="229843"/>
              </a:xfrm>
              <a:custGeom>
                <a:avLst/>
                <a:gdLst>
                  <a:gd name="connsiteX0" fmla="*/ 0 w 76783"/>
                  <a:gd name="connsiteY0" fmla="*/ 229844 h 229843"/>
                  <a:gd name="connsiteX1" fmla="*/ 0 w 76783"/>
                  <a:gd name="connsiteY1" fmla="*/ 214741 h 229843"/>
                  <a:gd name="connsiteX2" fmla="*/ 22591 w 76783"/>
                  <a:gd name="connsiteY2" fmla="*/ 212456 h 229843"/>
                  <a:gd name="connsiteX3" fmla="*/ 22591 w 76783"/>
                  <a:gd name="connsiteY3" fmla="*/ 21576 h 229843"/>
                  <a:gd name="connsiteX4" fmla="*/ 0 w 76783"/>
                  <a:gd name="connsiteY4" fmla="*/ 19164 h 229843"/>
                  <a:gd name="connsiteX5" fmla="*/ 0 w 76783"/>
                  <a:gd name="connsiteY5" fmla="*/ 6219 h 229843"/>
                  <a:gd name="connsiteX6" fmla="*/ 45943 w 76783"/>
                  <a:gd name="connsiteY6" fmla="*/ 0 h 229843"/>
                  <a:gd name="connsiteX7" fmla="*/ 46197 w 76783"/>
                  <a:gd name="connsiteY7" fmla="*/ 0 h 229843"/>
                  <a:gd name="connsiteX8" fmla="*/ 53050 w 76783"/>
                  <a:gd name="connsiteY8" fmla="*/ 4823 h 229843"/>
                  <a:gd name="connsiteX9" fmla="*/ 53050 w 76783"/>
                  <a:gd name="connsiteY9" fmla="*/ 212456 h 229843"/>
                  <a:gd name="connsiteX10" fmla="*/ 76784 w 76783"/>
                  <a:gd name="connsiteY10" fmla="*/ 214741 h 229843"/>
                  <a:gd name="connsiteX11" fmla="*/ 76784 w 76783"/>
                  <a:gd name="connsiteY11" fmla="*/ 229844 h 229843"/>
                  <a:gd name="connsiteX12" fmla="*/ 0 w 76783"/>
                  <a:gd name="connsiteY12" fmla="*/ 229844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783" h="229843">
                    <a:moveTo>
                      <a:pt x="0" y="229844"/>
                    </a:moveTo>
                    <a:lnTo>
                      <a:pt x="0" y="214741"/>
                    </a:lnTo>
                    <a:lnTo>
                      <a:pt x="22591" y="212456"/>
                    </a:lnTo>
                    <a:lnTo>
                      <a:pt x="22591" y="21576"/>
                    </a:lnTo>
                    <a:lnTo>
                      <a:pt x="0" y="19164"/>
                    </a:lnTo>
                    <a:lnTo>
                      <a:pt x="0" y="6219"/>
                    </a:lnTo>
                    <a:lnTo>
                      <a:pt x="45943" y="0"/>
                    </a:lnTo>
                    <a:lnTo>
                      <a:pt x="46197" y="0"/>
                    </a:lnTo>
                    <a:lnTo>
                      <a:pt x="53050" y="4823"/>
                    </a:lnTo>
                    <a:lnTo>
                      <a:pt x="53050" y="212456"/>
                    </a:lnTo>
                    <a:lnTo>
                      <a:pt x="76784" y="214741"/>
                    </a:lnTo>
                    <a:lnTo>
                      <a:pt x="76784" y="229844"/>
                    </a:lnTo>
                    <a:lnTo>
                      <a:pt x="0" y="22984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7" name="Freeform: Shape 47">
                <a:extLst>
                  <a:ext uri="{FF2B5EF4-FFF2-40B4-BE49-F238E27FC236}">
                    <a16:creationId xmlns:a16="http://schemas.microsoft.com/office/drawing/2014/main" id="{C27D7B79-468C-EA3B-BC67-95C55766DA2A}"/>
                  </a:ext>
                </a:extLst>
              </p:cNvPr>
              <p:cNvSpPr/>
              <p:nvPr/>
            </p:nvSpPr>
            <p:spPr>
              <a:xfrm>
                <a:off x="4471880" y="2135478"/>
                <a:ext cx="75261" cy="226416"/>
              </a:xfrm>
              <a:custGeom>
                <a:avLst/>
                <a:gdLst>
                  <a:gd name="connsiteX0" fmla="*/ 0 w 75261"/>
                  <a:gd name="connsiteY0" fmla="*/ 226290 h 226416"/>
                  <a:gd name="connsiteX1" fmla="*/ 0 w 75261"/>
                  <a:gd name="connsiteY1" fmla="*/ 211187 h 226416"/>
                  <a:gd name="connsiteX2" fmla="*/ 22591 w 75261"/>
                  <a:gd name="connsiteY2" fmla="*/ 208903 h 226416"/>
                  <a:gd name="connsiteX3" fmla="*/ 22591 w 75261"/>
                  <a:gd name="connsiteY3" fmla="*/ 95060 h 226416"/>
                  <a:gd name="connsiteX4" fmla="*/ 3427 w 75261"/>
                  <a:gd name="connsiteY4" fmla="*/ 89095 h 226416"/>
                  <a:gd name="connsiteX5" fmla="*/ 3427 w 75261"/>
                  <a:gd name="connsiteY5" fmla="*/ 72723 h 226416"/>
                  <a:gd name="connsiteX6" fmla="*/ 45182 w 75261"/>
                  <a:gd name="connsiteY6" fmla="*/ 67138 h 226416"/>
                  <a:gd name="connsiteX7" fmla="*/ 45817 w 75261"/>
                  <a:gd name="connsiteY7" fmla="*/ 67138 h 226416"/>
                  <a:gd name="connsiteX8" fmla="*/ 53051 w 75261"/>
                  <a:gd name="connsiteY8" fmla="*/ 72596 h 226416"/>
                  <a:gd name="connsiteX9" fmla="*/ 53051 w 75261"/>
                  <a:gd name="connsiteY9" fmla="*/ 209156 h 226416"/>
                  <a:gd name="connsiteX10" fmla="*/ 75261 w 75261"/>
                  <a:gd name="connsiteY10" fmla="*/ 211314 h 226416"/>
                  <a:gd name="connsiteX11" fmla="*/ 75261 w 75261"/>
                  <a:gd name="connsiteY11" fmla="*/ 226417 h 226416"/>
                  <a:gd name="connsiteX12" fmla="*/ 0 w 75261"/>
                  <a:gd name="connsiteY12" fmla="*/ 226417 h 226416"/>
                  <a:gd name="connsiteX13" fmla="*/ 33379 w 75261"/>
                  <a:gd name="connsiteY13" fmla="*/ 41121 h 226416"/>
                  <a:gd name="connsiteX14" fmla="*/ 26145 w 75261"/>
                  <a:gd name="connsiteY14" fmla="*/ 39724 h 226416"/>
                  <a:gd name="connsiteX15" fmla="*/ 20561 w 75261"/>
                  <a:gd name="connsiteY15" fmla="*/ 35790 h 226416"/>
                  <a:gd name="connsiteX16" fmla="*/ 17007 w 75261"/>
                  <a:gd name="connsiteY16" fmla="*/ 29825 h 226416"/>
                  <a:gd name="connsiteX17" fmla="*/ 15738 w 75261"/>
                  <a:gd name="connsiteY17" fmla="*/ 22337 h 226416"/>
                  <a:gd name="connsiteX18" fmla="*/ 17007 w 75261"/>
                  <a:gd name="connsiteY18" fmla="*/ 13961 h 226416"/>
                  <a:gd name="connsiteX19" fmla="*/ 20814 w 75261"/>
                  <a:gd name="connsiteY19" fmla="*/ 6853 h 226416"/>
                  <a:gd name="connsiteX20" fmla="*/ 27160 w 75261"/>
                  <a:gd name="connsiteY20" fmla="*/ 1904 h 226416"/>
                  <a:gd name="connsiteX21" fmla="*/ 36044 w 75261"/>
                  <a:gd name="connsiteY21" fmla="*/ 0 h 226416"/>
                  <a:gd name="connsiteX22" fmla="*/ 36171 w 75261"/>
                  <a:gd name="connsiteY22" fmla="*/ 0 h 226416"/>
                  <a:gd name="connsiteX23" fmla="*/ 44040 w 75261"/>
                  <a:gd name="connsiteY23" fmla="*/ 1650 h 226416"/>
                  <a:gd name="connsiteX24" fmla="*/ 49751 w 75261"/>
                  <a:gd name="connsiteY24" fmla="*/ 5965 h 226416"/>
                  <a:gd name="connsiteX25" fmla="*/ 53305 w 75261"/>
                  <a:gd name="connsiteY25" fmla="*/ 12057 h 226416"/>
                  <a:gd name="connsiteX26" fmla="*/ 54574 w 75261"/>
                  <a:gd name="connsiteY26" fmla="*/ 19164 h 226416"/>
                  <a:gd name="connsiteX27" fmla="*/ 53305 w 75261"/>
                  <a:gd name="connsiteY27" fmla="*/ 27794 h 226416"/>
                  <a:gd name="connsiteX28" fmla="*/ 49370 w 75261"/>
                  <a:gd name="connsiteY28" fmla="*/ 34648 h 226416"/>
                  <a:gd name="connsiteX29" fmla="*/ 42771 w 75261"/>
                  <a:gd name="connsiteY29" fmla="*/ 39344 h 226416"/>
                  <a:gd name="connsiteX30" fmla="*/ 33506 w 75261"/>
                  <a:gd name="connsiteY30" fmla="*/ 40994 h 226416"/>
                  <a:gd name="connsiteX31" fmla="*/ 33379 w 75261"/>
                  <a:gd name="connsiteY31" fmla="*/ 40994 h 22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261" h="226416">
                    <a:moveTo>
                      <a:pt x="0" y="226290"/>
                    </a:moveTo>
                    <a:lnTo>
                      <a:pt x="0" y="211187"/>
                    </a:lnTo>
                    <a:lnTo>
                      <a:pt x="22591" y="208903"/>
                    </a:lnTo>
                    <a:lnTo>
                      <a:pt x="22591" y="95060"/>
                    </a:lnTo>
                    <a:lnTo>
                      <a:pt x="3427" y="89095"/>
                    </a:lnTo>
                    <a:lnTo>
                      <a:pt x="3427" y="72723"/>
                    </a:lnTo>
                    <a:lnTo>
                      <a:pt x="45182" y="67138"/>
                    </a:lnTo>
                    <a:lnTo>
                      <a:pt x="45817" y="67138"/>
                    </a:lnTo>
                    <a:lnTo>
                      <a:pt x="53051" y="72596"/>
                    </a:lnTo>
                    <a:lnTo>
                      <a:pt x="53051" y="209156"/>
                    </a:lnTo>
                    <a:lnTo>
                      <a:pt x="75261" y="211314"/>
                    </a:lnTo>
                    <a:lnTo>
                      <a:pt x="75261" y="226417"/>
                    </a:lnTo>
                    <a:lnTo>
                      <a:pt x="0" y="226417"/>
                    </a:lnTo>
                    <a:close/>
                    <a:moveTo>
                      <a:pt x="33379" y="41121"/>
                    </a:moveTo>
                    <a:cubicBezTo>
                      <a:pt x="30714" y="41121"/>
                      <a:pt x="28302" y="40613"/>
                      <a:pt x="26145" y="39724"/>
                    </a:cubicBezTo>
                    <a:cubicBezTo>
                      <a:pt x="23987" y="38709"/>
                      <a:pt x="22084" y="37440"/>
                      <a:pt x="20561" y="35790"/>
                    </a:cubicBezTo>
                    <a:cubicBezTo>
                      <a:pt x="19037" y="34140"/>
                      <a:pt x="17895" y="32110"/>
                      <a:pt x="17007" y="29825"/>
                    </a:cubicBezTo>
                    <a:cubicBezTo>
                      <a:pt x="16245" y="27541"/>
                      <a:pt x="15738" y="25002"/>
                      <a:pt x="15738" y="22337"/>
                    </a:cubicBezTo>
                    <a:cubicBezTo>
                      <a:pt x="15738" y="19418"/>
                      <a:pt x="16118" y="16626"/>
                      <a:pt x="17007" y="13961"/>
                    </a:cubicBezTo>
                    <a:cubicBezTo>
                      <a:pt x="17895" y="11295"/>
                      <a:pt x="19164" y="9011"/>
                      <a:pt x="20814" y="6853"/>
                    </a:cubicBezTo>
                    <a:cubicBezTo>
                      <a:pt x="22464" y="4823"/>
                      <a:pt x="24622" y="3173"/>
                      <a:pt x="27160" y="1904"/>
                    </a:cubicBezTo>
                    <a:cubicBezTo>
                      <a:pt x="29698" y="635"/>
                      <a:pt x="32744" y="0"/>
                      <a:pt x="36044" y="0"/>
                    </a:cubicBezTo>
                    <a:lnTo>
                      <a:pt x="36171" y="0"/>
                    </a:lnTo>
                    <a:cubicBezTo>
                      <a:pt x="39217" y="0"/>
                      <a:pt x="41882" y="508"/>
                      <a:pt x="44040" y="1650"/>
                    </a:cubicBezTo>
                    <a:cubicBezTo>
                      <a:pt x="46324" y="2792"/>
                      <a:pt x="48228" y="4188"/>
                      <a:pt x="49751" y="5965"/>
                    </a:cubicBezTo>
                    <a:cubicBezTo>
                      <a:pt x="51274" y="7742"/>
                      <a:pt x="52543" y="9773"/>
                      <a:pt x="53305" y="12057"/>
                    </a:cubicBezTo>
                    <a:cubicBezTo>
                      <a:pt x="54193" y="14341"/>
                      <a:pt x="54574" y="16753"/>
                      <a:pt x="54574" y="19164"/>
                    </a:cubicBezTo>
                    <a:cubicBezTo>
                      <a:pt x="54574" y="22210"/>
                      <a:pt x="54193" y="25129"/>
                      <a:pt x="53305" y="27794"/>
                    </a:cubicBezTo>
                    <a:cubicBezTo>
                      <a:pt x="52416" y="30460"/>
                      <a:pt x="51147" y="32744"/>
                      <a:pt x="49370" y="34648"/>
                    </a:cubicBezTo>
                    <a:cubicBezTo>
                      <a:pt x="47593" y="36552"/>
                      <a:pt x="45436" y="38202"/>
                      <a:pt x="42771" y="39344"/>
                    </a:cubicBezTo>
                    <a:cubicBezTo>
                      <a:pt x="40105" y="40486"/>
                      <a:pt x="37059" y="40994"/>
                      <a:pt x="33506" y="40994"/>
                    </a:cubicBezTo>
                    <a:lnTo>
                      <a:pt x="33379" y="4099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8" name="Freeform: Shape 48">
                <a:extLst>
                  <a:ext uri="{FF2B5EF4-FFF2-40B4-BE49-F238E27FC236}">
                    <a16:creationId xmlns:a16="http://schemas.microsoft.com/office/drawing/2014/main" id="{4F23C173-15DF-C485-3F49-0EE03ECF7DDB}"/>
                  </a:ext>
                </a:extLst>
              </p:cNvPr>
              <p:cNvSpPr/>
              <p:nvPr/>
            </p:nvSpPr>
            <p:spPr>
              <a:xfrm>
                <a:off x="4568082" y="2201982"/>
                <a:ext cx="122473" cy="162959"/>
              </a:xfrm>
              <a:custGeom>
                <a:avLst/>
                <a:gdLst>
                  <a:gd name="connsiteX0" fmla="*/ 0 w 122473"/>
                  <a:gd name="connsiteY0" fmla="*/ 84145 h 162959"/>
                  <a:gd name="connsiteX1" fmla="*/ 5330 w 122473"/>
                  <a:gd name="connsiteY1" fmla="*/ 51781 h 162959"/>
                  <a:gd name="connsiteX2" fmla="*/ 20814 w 122473"/>
                  <a:gd name="connsiteY2" fmla="*/ 25002 h 162959"/>
                  <a:gd name="connsiteX3" fmla="*/ 45816 w 122473"/>
                  <a:gd name="connsiteY3" fmla="*/ 6727 h 162959"/>
                  <a:gd name="connsiteX4" fmla="*/ 79195 w 122473"/>
                  <a:gd name="connsiteY4" fmla="*/ 0 h 162959"/>
                  <a:gd name="connsiteX5" fmla="*/ 92394 w 122473"/>
                  <a:gd name="connsiteY5" fmla="*/ 888 h 162959"/>
                  <a:gd name="connsiteX6" fmla="*/ 104070 w 122473"/>
                  <a:gd name="connsiteY6" fmla="*/ 3046 h 162959"/>
                  <a:gd name="connsiteX7" fmla="*/ 113716 w 122473"/>
                  <a:gd name="connsiteY7" fmla="*/ 5838 h 162959"/>
                  <a:gd name="connsiteX8" fmla="*/ 120696 w 122473"/>
                  <a:gd name="connsiteY8" fmla="*/ 8630 h 162959"/>
                  <a:gd name="connsiteX9" fmla="*/ 119300 w 122473"/>
                  <a:gd name="connsiteY9" fmla="*/ 48862 h 162959"/>
                  <a:gd name="connsiteX10" fmla="*/ 100897 w 122473"/>
                  <a:gd name="connsiteY10" fmla="*/ 48862 h 162959"/>
                  <a:gd name="connsiteX11" fmla="*/ 94679 w 122473"/>
                  <a:gd name="connsiteY11" fmla="*/ 26145 h 162959"/>
                  <a:gd name="connsiteX12" fmla="*/ 85668 w 122473"/>
                  <a:gd name="connsiteY12" fmla="*/ 18910 h 162959"/>
                  <a:gd name="connsiteX13" fmla="*/ 72469 w 122473"/>
                  <a:gd name="connsiteY13" fmla="*/ 16372 h 162959"/>
                  <a:gd name="connsiteX14" fmla="*/ 57493 w 122473"/>
                  <a:gd name="connsiteY14" fmla="*/ 19926 h 162959"/>
                  <a:gd name="connsiteX15" fmla="*/ 44801 w 122473"/>
                  <a:gd name="connsiteY15" fmla="*/ 30714 h 162959"/>
                  <a:gd name="connsiteX16" fmla="*/ 35917 w 122473"/>
                  <a:gd name="connsiteY16" fmla="*/ 48609 h 162959"/>
                  <a:gd name="connsiteX17" fmla="*/ 32490 w 122473"/>
                  <a:gd name="connsiteY17" fmla="*/ 73738 h 162959"/>
                  <a:gd name="connsiteX18" fmla="*/ 36171 w 122473"/>
                  <a:gd name="connsiteY18" fmla="*/ 105213 h 162959"/>
                  <a:gd name="connsiteX19" fmla="*/ 46197 w 122473"/>
                  <a:gd name="connsiteY19" fmla="*/ 126408 h 162959"/>
                  <a:gd name="connsiteX20" fmla="*/ 60793 w 122473"/>
                  <a:gd name="connsiteY20" fmla="*/ 138211 h 162959"/>
                  <a:gd name="connsiteX21" fmla="*/ 78180 w 122473"/>
                  <a:gd name="connsiteY21" fmla="*/ 141891 h 162959"/>
                  <a:gd name="connsiteX22" fmla="*/ 90237 w 122473"/>
                  <a:gd name="connsiteY22" fmla="*/ 140749 h 162959"/>
                  <a:gd name="connsiteX23" fmla="*/ 100771 w 122473"/>
                  <a:gd name="connsiteY23" fmla="*/ 137830 h 162959"/>
                  <a:gd name="connsiteX24" fmla="*/ 109528 w 122473"/>
                  <a:gd name="connsiteY24" fmla="*/ 133769 h 162959"/>
                  <a:gd name="connsiteX25" fmla="*/ 116508 w 122473"/>
                  <a:gd name="connsiteY25" fmla="*/ 129327 h 162959"/>
                  <a:gd name="connsiteX26" fmla="*/ 122473 w 122473"/>
                  <a:gd name="connsiteY26" fmla="*/ 142526 h 162959"/>
                  <a:gd name="connsiteX27" fmla="*/ 113335 w 122473"/>
                  <a:gd name="connsiteY27" fmla="*/ 150014 h 162959"/>
                  <a:gd name="connsiteX28" fmla="*/ 101151 w 122473"/>
                  <a:gd name="connsiteY28" fmla="*/ 156487 h 162959"/>
                  <a:gd name="connsiteX29" fmla="*/ 86810 w 122473"/>
                  <a:gd name="connsiteY29" fmla="*/ 161182 h 162959"/>
                  <a:gd name="connsiteX30" fmla="*/ 71453 w 122473"/>
                  <a:gd name="connsiteY30" fmla="*/ 162959 h 162959"/>
                  <a:gd name="connsiteX31" fmla="*/ 40486 w 122473"/>
                  <a:gd name="connsiteY31" fmla="*/ 156867 h 162959"/>
                  <a:gd name="connsiteX32" fmla="*/ 18149 w 122473"/>
                  <a:gd name="connsiteY32" fmla="*/ 140241 h 162959"/>
                  <a:gd name="connsiteX33" fmla="*/ 4569 w 122473"/>
                  <a:gd name="connsiteY33" fmla="*/ 115239 h 162959"/>
                  <a:gd name="connsiteX34" fmla="*/ 0 w 122473"/>
                  <a:gd name="connsiteY34" fmla="*/ 84145 h 16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473" h="162959">
                    <a:moveTo>
                      <a:pt x="0" y="84145"/>
                    </a:moveTo>
                    <a:cubicBezTo>
                      <a:pt x="0" y="72723"/>
                      <a:pt x="1777" y="61935"/>
                      <a:pt x="5330" y="51781"/>
                    </a:cubicBezTo>
                    <a:cubicBezTo>
                      <a:pt x="8884" y="41628"/>
                      <a:pt x="14087" y="32617"/>
                      <a:pt x="20814" y="25002"/>
                    </a:cubicBezTo>
                    <a:cubicBezTo>
                      <a:pt x="27667" y="17260"/>
                      <a:pt x="35917" y="11169"/>
                      <a:pt x="45816" y="6727"/>
                    </a:cubicBezTo>
                    <a:cubicBezTo>
                      <a:pt x="55716" y="2158"/>
                      <a:pt x="66757" y="0"/>
                      <a:pt x="79195" y="0"/>
                    </a:cubicBezTo>
                    <a:cubicBezTo>
                      <a:pt x="83764" y="0"/>
                      <a:pt x="88206" y="254"/>
                      <a:pt x="92394" y="888"/>
                    </a:cubicBezTo>
                    <a:cubicBezTo>
                      <a:pt x="96582" y="1523"/>
                      <a:pt x="100517" y="2158"/>
                      <a:pt x="104070" y="3046"/>
                    </a:cubicBezTo>
                    <a:cubicBezTo>
                      <a:pt x="107624" y="3934"/>
                      <a:pt x="110924" y="4823"/>
                      <a:pt x="113716" y="5838"/>
                    </a:cubicBezTo>
                    <a:cubicBezTo>
                      <a:pt x="116508" y="6853"/>
                      <a:pt x="118920" y="7742"/>
                      <a:pt x="120696" y="8630"/>
                    </a:cubicBezTo>
                    <a:lnTo>
                      <a:pt x="119300" y="48862"/>
                    </a:lnTo>
                    <a:lnTo>
                      <a:pt x="100897" y="48862"/>
                    </a:lnTo>
                    <a:lnTo>
                      <a:pt x="94679" y="26145"/>
                    </a:lnTo>
                    <a:cubicBezTo>
                      <a:pt x="92267" y="23099"/>
                      <a:pt x="89348" y="20687"/>
                      <a:pt x="85668" y="18910"/>
                    </a:cubicBezTo>
                    <a:cubicBezTo>
                      <a:pt x="82114" y="17260"/>
                      <a:pt x="77672" y="16372"/>
                      <a:pt x="72469" y="16372"/>
                    </a:cubicBezTo>
                    <a:cubicBezTo>
                      <a:pt x="67265" y="16372"/>
                      <a:pt x="62315" y="17514"/>
                      <a:pt x="57493" y="19926"/>
                    </a:cubicBezTo>
                    <a:cubicBezTo>
                      <a:pt x="52797" y="22337"/>
                      <a:pt x="48482" y="25891"/>
                      <a:pt x="44801" y="30714"/>
                    </a:cubicBezTo>
                    <a:cubicBezTo>
                      <a:pt x="41120" y="35536"/>
                      <a:pt x="38201" y="41501"/>
                      <a:pt x="35917" y="48609"/>
                    </a:cubicBezTo>
                    <a:cubicBezTo>
                      <a:pt x="33632" y="55716"/>
                      <a:pt x="32490" y="64092"/>
                      <a:pt x="32490" y="73738"/>
                    </a:cubicBezTo>
                    <a:cubicBezTo>
                      <a:pt x="32363" y="86049"/>
                      <a:pt x="33632" y="96583"/>
                      <a:pt x="36171" y="105213"/>
                    </a:cubicBezTo>
                    <a:cubicBezTo>
                      <a:pt x="38709" y="113843"/>
                      <a:pt x="42009" y="120950"/>
                      <a:pt x="46197" y="126408"/>
                    </a:cubicBezTo>
                    <a:cubicBezTo>
                      <a:pt x="50385" y="131865"/>
                      <a:pt x="55208" y="135799"/>
                      <a:pt x="60793" y="138211"/>
                    </a:cubicBezTo>
                    <a:cubicBezTo>
                      <a:pt x="66376" y="140622"/>
                      <a:pt x="72088" y="141891"/>
                      <a:pt x="78180" y="141891"/>
                    </a:cubicBezTo>
                    <a:cubicBezTo>
                      <a:pt x="82495" y="141891"/>
                      <a:pt x="86556" y="141511"/>
                      <a:pt x="90237" y="140749"/>
                    </a:cubicBezTo>
                    <a:cubicBezTo>
                      <a:pt x="94044" y="139988"/>
                      <a:pt x="97471" y="139099"/>
                      <a:pt x="100771" y="137830"/>
                    </a:cubicBezTo>
                    <a:cubicBezTo>
                      <a:pt x="103944" y="136688"/>
                      <a:pt x="106862" y="135292"/>
                      <a:pt x="109528" y="133769"/>
                    </a:cubicBezTo>
                    <a:cubicBezTo>
                      <a:pt x="112193" y="132246"/>
                      <a:pt x="114477" y="130723"/>
                      <a:pt x="116508" y="129327"/>
                    </a:cubicBezTo>
                    <a:lnTo>
                      <a:pt x="122473" y="142526"/>
                    </a:lnTo>
                    <a:cubicBezTo>
                      <a:pt x="120062" y="145064"/>
                      <a:pt x="116889" y="147603"/>
                      <a:pt x="113335" y="150014"/>
                    </a:cubicBezTo>
                    <a:cubicBezTo>
                      <a:pt x="109655" y="152425"/>
                      <a:pt x="105594" y="154583"/>
                      <a:pt x="101151" y="156487"/>
                    </a:cubicBezTo>
                    <a:cubicBezTo>
                      <a:pt x="96582" y="158390"/>
                      <a:pt x="91887" y="159913"/>
                      <a:pt x="86810" y="161182"/>
                    </a:cubicBezTo>
                    <a:cubicBezTo>
                      <a:pt x="81733" y="162325"/>
                      <a:pt x="76657" y="162959"/>
                      <a:pt x="71453" y="162959"/>
                    </a:cubicBezTo>
                    <a:cubicBezTo>
                      <a:pt x="59650" y="162959"/>
                      <a:pt x="49370" y="160929"/>
                      <a:pt x="40486" y="156867"/>
                    </a:cubicBezTo>
                    <a:cubicBezTo>
                      <a:pt x="31602" y="152806"/>
                      <a:pt x="24114" y="147222"/>
                      <a:pt x="18149" y="140241"/>
                    </a:cubicBezTo>
                    <a:cubicBezTo>
                      <a:pt x="12184" y="133261"/>
                      <a:pt x="7615" y="124885"/>
                      <a:pt x="4569" y="115239"/>
                    </a:cubicBezTo>
                    <a:cubicBezTo>
                      <a:pt x="1650" y="105594"/>
                      <a:pt x="0" y="95186"/>
                      <a:pt x="0" y="84145"/>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49" name="Freeform: Shape 49">
                <a:extLst>
                  <a:ext uri="{FF2B5EF4-FFF2-40B4-BE49-F238E27FC236}">
                    <a16:creationId xmlns:a16="http://schemas.microsoft.com/office/drawing/2014/main" id="{AA6039F4-6D26-229F-582D-5BA53AD75C83}"/>
                  </a:ext>
                </a:extLst>
              </p:cNvPr>
              <p:cNvSpPr/>
              <p:nvPr/>
            </p:nvSpPr>
            <p:spPr>
              <a:xfrm>
                <a:off x="4709846" y="2122152"/>
                <a:ext cx="137195" cy="242408"/>
              </a:xfrm>
              <a:custGeom>
                <a:avLst/>
                <a:gdLst>
                  <a:gd name="connsiteX0" fmla="*/ 0 w 137195"/>
                  <a:gd name="connsiteY0" fmla="*/ 198496 h 242408"/>
                  <a:gd name="connsiteX1" fmla="*/ 3681 w 137195"/>
                  <a:gd name="connsiteY1" fmla="*/ 180854 h 242408"/>
                  <a:gd name="connsiteX2" fmla="*/ 13834 w 137195"/>
                  <a:gd name="connsiteY2" fmla="*/ 167274 h 242408"/>
                  <a:gd name="connsiteX3" fmla="*/ 28937 w 137195"/>
                  <a:gd name="connsiteY3" fmla="*/ 157248 h 242408"/>
                  <a:gd name="connsiteX4" fmla="*/ 47720 w 137195"/>
                  <a:gd name="connsiteY4" fmla="*/ 150522 h 242408"/>
                  <a:gd name="connsiteX5" fmla="*/ 68661 w 137195"/>
                  <a:gd name="connsiteY5" fmla="*/ 146714 h 242408"/>
                  <a:gd name="connsiteX6" fmla="*/ 90237 w 137195"/>
                  <a:gd name="connsiteY6" fmla="*/ 145191 h 242408"/>
                  <a:gd name="connsiteX7" fmla="*/ 90237 w 137195"/>
                  <a:gd name="connsiteY7" fmla="*/ 137957 h 242408"/>
                  <a:gd name="connsiteX8" fmla="*/ 88841 w 137195"/>
                  <a:gd name="connsiteY8" fmla="*/ 121712 h 242408"/>
                  <a:gd name="connsiteX9" fmla="*/ 84145 w 137195"/>
                  <a:gd name="connsiteY9" fmla="*/ 110924 h 242408"/>
                  <a:gd name="connsiteX10" fmla="*/ 75134 w 137195"/>
                  <a:gd name="connsiteY10" fmla="*/ 104959 h 242408"/>
                  <a:gd name="connsiteX11" fmla="*/ 60920 w 137195"/>
                  <a:gd name="connsiteY11" fmla="*/ 103055 h 242408"/>
                  <a:gd name="connsiteX12" fmla="*/ 46197 w 137195"/>
                  <a:gd name="connsiteY12" fmla="*/ 104451 h 242408"/>
                  <a:gd name="connsiteX13" fmla="*/ 31983 w 137195"/>
                  <a:gd name="connsiteY13" fmla="*/ 107751 h 242408"/>
                  <a:gd name="connsiteX14" fmla="*/ 19545 w 137195"/>
                  <a:gd name="connsiteY14" fmla="*/ 111939 h 242408"/>
                  <a:gd name="connsiteX15" fmla="*/ 10026 w 137195"/>
                  <a:gd name="connsiteY15" fmla="*/ 116128 h 242408"/>
                  <a:gd name="connsiteX16" fmla="*/ 9899 w 137195"/>
                  <a:gd name="connsiteY16" fmla="*/ 116128 h 242408"/>
                  <a:gd name="connsiteX17" fmla="*/ 3808 w 137195"/>
                  <a:gd name="connsiteY17" fmla="*/ 102928 h 242408"/>
                  <a:gd name="connsiteX18" fmla="*/ 12946 w 137195"/>
                  <a:gd name="connsiteY18" fmla="*/ 96583 h 242408"/>
                  <a:gd name="connsiteX19" fmla="*/ 28429 w 137195"/>
                  <a:gd name="connsiteY19" fmla="*/ 89222 h 242408"/>
                  <a:gd name="connsiteX20" fmla="*/ 47720 w 137195"/>
                  <a:gd name="connsiteY20" fmla="*/ 83003 h 242408"/>
                  <a:gd name="connsiteX21" fmla="*/ 68280 w 137195"/>
                  <a:gd name="connsiteY21" fmla="*/ 80464 h 242408"/>
                  <a:gd name="connsiteX22" fmla="*/ 92521 w 137195"/>
                  <a:gd name="connsiteY22" fmla="*/ 83383 h 242408"/>
                  <a:gd name="connsiteX23" fmla="*/ 108639 w 137195"/>
                  <a:gd name="connsiteY23" fmla="*/ 92775 h 242408"/>
                  <a:gd name="connsiteX24" fmla="*/ 117524 w 137195"/>
                  <a:gd name="connsiteY24" fmla="*/ 109655 h 242408"/>
                  <a:gd name="connsiteX25" fmla="*/ 120189 w 137195"/>
                  <a:gd name="connsiteY25" fmla="*/ 134911 h 242408"/>
                  <a:gd name="connsiteX26" fmla="*/ 120189 w 137195"/>
                  <a:gd name="connsiteY26" fmla="*/ 224132 h 242408"/>
                  <a:gd name="connsiteX27" fmla="*/ 137195 w 137195"/>
                  <a:gd name="connsiteY27" fmla="*/ 224132 h 242408"/>
                  <a:gd name="connsiteX28" fmla="*/ 137195 w 137195"/>
                  <a:gd name="connsiteY28" fmla="*/ 237459 h 242408"/>
                  <a:gd name="connsiteX29" fmla="*/ 130977 w 137195"/>
                  <a:gd name="connsiteY29" fmla="*/ 238982 h 242408"/>
                  <a:gd name="connsiteX30" fmla="*/ 123362 w 137195"/>
                  <a:gd name="connsiteY30" fmla="*/ 240631 h 242408"/>
                  <a:gd name="connsiteX31" fmla="*/ 115239 w 137195"/>
                  <a:gd name="connsiteY31" fmla="*/ 241901 h 242408"/>
                  <a:gd name="connsiteX32" fmla="*/ 107497 w 137195"/>
                  <a:gd name="connsiteY32" fmla="*/ 242408 h 242408"/>
                  <a:gd name="connsiteX33" fmla="*/ 100898 w 137195"/>
                  <a:gd name="connsiteY33" fmla="*/ 242028 h 242408"/>
                  <a:gd name="connsiteX34" fmla="*/ 96329 w 137195"/>
                  <a:gd name="connsiteY34" fmla="*/ 240251 h 242408"/>
                  <a:gd name="connsiteX35" fmla="*/ 93664 w 137195"/>
                  <a:gd name="connsiteY35" fmla="*/ 235936 h 242408"/>
                  <a:gd name="connsiteX36" fmla="*/ 92775 w 137195"/>
                  <a:gd name="connsiteY36" fmla="*/ 228194 h 242408"/>
                  <a:gd name="connsiteX37" fmla="*/ 92775 w 137195"/>
                  <a:gd name="connsiteY37" fmla="*/ 223117 h 242408"/>
                  <a:gd name="connsiteX38" fmla="*/ 86937 w 137195"/>
                  <a:gd name="connsiteY38" fmla="*/ 227940 h 242408"/>
                  <a:gd name="connsiteX39" fmla="*/ 77038 w 137195"/>
                  <a:gd name="connsiteY39" fmla="*/ 234413 h 242408"/>
                  <a:gd name="connsiteX40" fmla="*/ 63585 w 137195"/>
                  <a:gd name="connsiteY40" fmla="*/ 239997 h 242408"/>
                  <a:gd name="connsiteX41" fmla="*/ 47467 w 137195"/>
                  <a:gd name="connsiteY41" fmla="*/ 242408 h 242408"/>
                  <a:gd name="connsiteX42" fmla="*/ 29444 w 137195"/>
                  <a:gd name="connsiteY42" fmla="*/ 239870 h 242408"/>
                  <a:gd name="connsiteX43" fmla="*/ 14341 w 137195"/>
                  <a:gd name="connsiteY43" fmla="*/ 232001 h 242408"/>
                  <a:gd name="connsiteX44" fmla="*/ 3934 w 137195"/>
                  <a:gd name="connsiteY44" fmla="*/ 218294 h 242408"/>
                  <a:gd name="connsiteX45" fmla="*/ 0 w 137195"/>
                  <a:gd name="connsiteY45" fmla="*/ 198496 h 242408"/>
                  <a:gd name="connsiteX46" fmla="*/ 65742 w 137195"/>
                  <a:gd name="connsiteY46" fmla="*/ 54574 h 242408"/>
                  <a:gd name="connsiteX47" fmla="*/ 46324 w 137195"/>
                  <a:gd name="connsiteY47" fmla="*/ 50639 h 242408"/>
                  <a:gd name="connsiteX48" fmla="*/ 31856 w 137195"/>
                  <a:gd name="connsiteY48" fmla="*/ 40232 h 242408"/>
                  <a:gd name="connsiteX49" fmla="*/ 22718 w 137195"/>
                  <a:gd name="connsiteY49" fmla="*/ 25256 h 242408"/>
                  <a:gd name="connsiteX50" fmla="*/ 19545 w 137195"/>
                  <a:gd name="connsiteY50" fmla="*/ 7488 h 242408"/>
                  <a:gd name="connsiteX51" fmla="*/ 19545 w 137195"/>
                  <a:gd name="connsiteY51" fmla="*/ 3554 h 242408"/>
                  <a:gd name="connsiteX52" fmla="*/ 19926 w 137195"/>
                  <a:gd name="connsiteY52" fmla="*/ 0 h 242408"/>
                  <a:gd name="connsiteX53" fmla="*/ 36171 w 137195"/>
                  <a:gd name="connsiteY53" fmla="*/ 0 h 242408"/>
                  <a:gd name="connsiteX54" fmla="*/ 36171 w 137195"/>
                  <a:gd name="connsiteY54" fmla="*/ 2031 h 242408"/>
                  <a:gd name="connsiteX55" fmla="*/ 36552 w 137195"/>
                  <a:gd name="connsiteY55" fmla="*/ 4950 h 242408"/>
                  <a:gd name="connsiteX56" fmla="*/ 38709 w 137195"/>
                  <a:gd name="connsiteY56" fmla="*/ 12565 h 242408"/>
                  <a:gd name="connsiteX57" fmla="*/ 43659 w 137195"/>
                  <a:gd name="connsiteY57" fmla="*/ 20687 h 242408"/>
                  <a:gd name="connsiteX58" fmla="*/ 52289 w 137195"/>
                  <a:gd name="connsiteY58" fmla="*/ 27033 h 242408"/>
                  <a:gd name="connsiteX59" fmla="*/ 65869 w 137195"/>
                  <a:gd name="connsiteY59" fmla="*/ 29571 h 242408"/>
                  <a:gd name="connsiteX60" fmla="*/ 79195 w 137195"/>
                  <a:gd name="connsiteY60" fmla="*/ 27033 h 242408"/>
                  <a:gd name="connsiteX61" fmla="*/ 87698 w 137195"/>
                  <a:gd name="connsiteY61" fmla="*/ 20687 h 242408"/>
                  <a:gd name="connsiteX62" fmla="*/ 92394 w 137195"/>
                  <a:gd name="connsiteY62" fmla="*/ 12565 h 242408"/>
                  <a:gd name="connsiteX63" fmla="*/ 94425 w 137195"/>
                  <a:gd name="connsiteY63" fmla="*/ 4950 h 242408"/>
                  <a:gd name="connsiteX64" fmla="*/ 94806 w 137195"/>
                  <a:gd name="connsiteY64" fmla="*/ 0 h 242408"/>
                  <a:gd name="connsiteX65" fmla="*/ 110543 w 137195"/>
                  <a:gd name="connsiteY65" fmla="*/ 0 h 242408"/>
                  <a:gd name="connsiteX66" fmla="*/ 110797 w 137195"/>
                  <a:gd name="connsiteY66" fmla="*/ 3554 h 242408"/>
                  <a:gd name="connsiteX67" fmla="*/ 110924 w 137195"/>
                  <a:gd name="connsiteY67" fmla="*/ 7488 h 242408"/>
                  <a:gd name="connsiteX68" fmla="*/ 107751 w 137195"/>
                  <a:gd name="connsiteY68" fmla="*/ 25383 h 242408"/>
                  <a:gd name="connsiteX69" fmla="*/ 98613 w 137195"/>
                  <a:gd name="connsiteY69" fmla="*/ 40486 h 242408"/>
                  <a:gd name="connsiteX70" fmla="*/ 84272 w 137195"/>
                  <a:gd name="connsiteY70" fmla="*/ 50893 h 242408"/>
                  <a:gd name="connsiteX71" fmla="*/ 65742 w 137195"/>
                  <a:gd name="connsiteY71" fmla="*/ 54574 h 242408"/>
                  <a:gd name="connsiteX72" fmla="*/ 59143 w 137195"/>
                  <a:gd name="connsiteY72" fmla="*/ 221721 h 242408"/>
                  <a:gd name="connsiteX73" fmla="*/ 65996 w 137195"/>
                  <a:gd name="connsiteY73" fmla="*/ 220960 h 242408"/>
                  <a:gd name="connsiteX74" fmla="*/ 74246 w 137195"/>
                  <a:gd name="connsiteY74" fmla="*/ 218802 h 242408"/>
                  <a:gd name="connsiteX75" fmla="*/ 82622 w 137195"/>
                  <a:gd name="connsiteY75" fmla="*/ 215375 h 242408"/>
                  <a:gd name="connsiteX76" fmla="*/ 90237 w 137195"/>
                  <a:gd name="connsiteY76" fmla="*/ 210806 h 242408"/>
                  <a:gd name="connsiteX77" fmla="*/ 90237 w 137195"/>
                  <a:gd name="connsiteY77" fmla="*/ 160421 h 242408"/>
                  <a:gd name="connsiteX78" fmla="*/ 62823 w 137195"/>
                  <a:gd name="connsiteY78" fmla="*/ 163340 h 242408"/>
                  <a:gd name="connsiteX79" fmla="*/ 45182 w 137195"/>
                  <a:gd name="connsiteY79" fmla="*/ 170955 h 242408"/>
                  <a:gd name="connsiteX80" fmla="*/ 35917 w 137195"/>
                  <a:gd name="connsiteY80" fmla="*/ 181743 h 242408"/>
                  <a:gd name="connsiteX81" fmla="*/ 33125 w 137195"/>
                  <a:gd name="connsiteY81" fmla="*/ 194307 h 242408"/>
                  <a:gd name="connsiteX82" fmla="*/ 35156 w 137195"/>
                  <a:gd name="connsiteY82" fmla="*/ 206999 h 242408"/>
                  <a:gd name="connsiteX83" fmla="*/ 40613 w 137195"/>
                  <a:gd name="connsiteY83" fmla="*/ 215502 h 242408"/>
                  <a:gd name="connsiteX84" fmla="*/ 48862 w 137195"/>
                  <a:gd name="connsiteY84" fmla="*/ 220198 h 242408"/>
                  <a:gd name="connsiteX85" fmla="*/ 59143 w 137195"/>
                  <a:gd name="connsiteY85" fmla="*/ 221721 h 24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195" h="242408">
                    <a:moveTo>
                      <a:pt x="0" y="198496"/>
                    </a:moveTo>
                    <a:cubicBezTo>
                      <a:pt x="0" y="191896"/>
                      <a:pt x="1269" y="186058"/>
                      <a:pt x="3681" y="180854"/>
                    </a:cubicBezTo>
                    <a:cubicBezTo>
                      <a:pt x="6092" y="175651"/>
                      <a:pt x="9519" y="171209"/>
                      <a:pt x="13834" y="167274"/>
                    </a:cubicBezTo>
                    <a:cubicBezTo>
                      <a:pt x="18149" y="163340"/>
                      <a:pt x="23226" y="160040"/>
                      <a:pt x="28937" y="157248"/>
                    </a:cubicBezTo>
                    <a:cubicBezTo>
                      <a:pt x="34775" y="154456"/>
                      <a:pt x="40994" y="152298"/>
                      <a:pt x="47720" y="150522"/>
                    </a:cubicBezTo>
                    <a:cubicBezTo>
                      <a:pt x="54447" y="148745"/>
                      <a:pt x="61427" y="147476"/>
                      <a:pt x="68661" y="146714"/>
                    </a:cubicBezTo>
                    <a:cubicBezTo>
                      <a:pt x="75895" y="145953"/>
                      <a:pt x="83130" y="145445"/>
                      <a:pt x="90237" y="145191"/>
                    </a:cubicBezTo>
                    <a:lnTo>
                      <a:pt x="90237" y="137957"/>
                    </a:lnTo>
                    <a:cubicBezTo>
                      <a:pt x="90237" y="131611"/>
                      <a:pt x="89729" y="126154"/>
                      <a:pt x="88841" y="121712"/>
                    </a:cubicBezTo>
                    <a:cubicBezTo>
                      <a:pt x="87953" y="117270"/>
                      <a:pt x="86303" y="113716"/>
                      <a:pt x="84145" y="110924"/>
                    </a:cubicBezTo>
                    <a:cubicBezTo>
                      <a:pt x="81860" y="108132"/>
                      <a:pt x="78941" y="106101"/>
                      <a:pt x="75134" y="104959"/>
                    </a:cubicBezTo>
                    <a:cubicBezTo>
                      <a:pt x="71327" y="103690"/>
                      <a:pt x="66631" y="103055"/>
                      <a:pt x="60920" y="103055"/>
                    </a:cubicBezTo>
                    <a:cubicBezTo>
                      <a:pt x="55970" y="103055"/>
                      <a:pt x="51020" y="103563"/>
                      <a:pt x="46197" y="104451"/>
                    </a:cubicBezTo>
                    <a:cubicBezTo>
                      <a:pt x="41247" y="105340"/>
                      <a:pt x="36552" y="106482"/>
                      <a:pt x="31983" y="107751"/>
                    </a:cubicBezTo>
                    <a:cubicBezTo>
                      <a:pt x="27414" y="109020"/>
                      <a:pt x="23352" y="110543"/>
                      <a:pt x="19545" y="111939"/>
                    </a:cubicBezTo>
                    <a:cubicBezTo>
                      <a:pt x="15738" y="113462"/>
                      <a:pt x="12565" y="114858"/>
                      <a:pt x="10026" y="116128"/>
                    </a:cubicBezTo>
                    <a:lnTo>
                      <a:pt x="9899" y="116128"/>
                    </a:lnTo>
                    <a:lnTo>
                      <a:pt x="3808" y="102928"/>
                    </a:lnTo>
                    <a:cubicBezTo>
                      <a:pt x="5584" y="101278"/>
                      <a:pt x="8631" y="99248"/>
                      <a:pt x="12946" y="96583"/>
                    </a:cubicBezTo>
                    <a:cubicBezTo>
                      <a:pt x="17388" y="94044"/>
                      <a:pt x="22464" y="91506"/>
                      <a:pt x="28429" y="89222"/>
                    </a:cubicBezTo>
                    <a:cubicBezTo>
                      <a:pt x="34394" y="86810"/>
                      <a:pt x="40867" y="84779"/>
                      <a:pt x="47720" y="83003"/>
                    </a:cubicBezTo>
                    <a:cubicBezTo>
                      <a:pt x="54574" y="81226"/>
                      <a:pt x="61427" y="80464"/>
                      <a:pt x="68280" y="80464"/>
                    </a:cubicBezTo>
                    <a:cubicBezTo>
                      <a:pt x="77799" y="80464"/>
                      <a:pt x="85922" y="81480"/>
                      <a:pt x="92521" y="83383"/>
                    </a:cubicBezTo>
                    <a:cubicBezTo>
                      <a:pt x="99121" y="85287"/>
                      <a:pt x="104451" y="88460"/>
                      <a:pt x="108639" y="92775"/>
                    </a:cubicBezTo>
                    <a:cubicBezTo>
                      <a:pt x="112828" y="97090"/>
                      <a:pt x="115747" y="102675"/>
                      <a:pt x="117524" y="109655"/>
                    </a:cubicBezTo>
                    <a:cubicBezTo>
                      <a:pt x="119301" y="116508"/>
                      <a:pt x="120189" y="125012"/>
                      <a:pt x="120189" y="134911"/>
                    </a:cubicBezTo>
                    <a:lnTo>
                      <a:pt x="120189" y="224132"/>
                    </a:lnTo>
                    <a:lnTo>
                      <a:pt x="137195" y="224132"/>
                    </a:lnTo>
                    <a:lnTo>
                      <a:pt x="137195" y="237459"/>
                    </a:lnTo>
                    <a:cubicBezTo>
                      <a:pt x="135419" y="237966"/>
                      <a:pt x="133388" y="238474"/>
                      <a:pt x="130977" y="238982"/>
                    </a:cubicBezTo>
                    <a:cubicBezTo>
                      <a:pt x="128565" y="239616"/>
                      <a:pt x="126027" y="240124"/>
                      <a:pt x="123362" y="240631"/>
                    </a:cubicBezTo>
                    <a:cubicBezTo>
                      <a:pt x="120697" y="241139"/>
                      <a:pt x="118031" y="241520"/>
                      <a:pt x="115239" y="241901"/>
                    </a:cubicBezTo>
                    <a:cubicBezTo>
                      <a:pt x="112447" y="242281"/>
                      <a:pt x="109909" y="242408"/>
                      <a:pt x="107497" y="242408"/>
                    </a:cubicBezTo>
                    <a:cubicBezTo>
                      <a:pt x="104959" y="242408"/>
                      <a:pt x="102674" y="242281"/>
                      <a:pt x="100898" y="242028"/>
                    </a:cubicBezTo>
                    <a:cubicBezTo>
                      <a:pt x="98994" y="241774"/>
                      <a:pt x="97471" y="241266"/>
                      <a:pt x="96329" y="240251"/>
                    </a:cubicBezTo>
                    <a:cubicBezTo>
                      <a:pt x="95186" y="239235"/>
                      <a:pt x="94298" y="237839"/>
                      <a:pt x="93664" y="235936"/>
                    </a:cubicBezTo>
                    <a:cubicBezTo>
                      <a:pt x="93029" y="234032"/>
                      <a:pt x="92775" y="231367"/>
                      <a:pt x="92775" y="228194"/>
                    </a:cubicBezTo>
                    <a:lnTo>
                      <a:pt x="92775" y="223117"/>
                    </a:lnTo>
                    <a:cubicBezTo>
                      <a:pt x="91633" y="224259"/>
                      <a:pt x="89602" y="225782"/>
                      <a:pt x="86937" y="227940"/>
                    </a:cubicBezTo>
                    <a:cubicBezTo>
                      <a:pt x="84272" y="230097"/>
                      <a:pt x="80972" y="232255"/>
                      <a:pt x="77038" y="234413"/>
                    </a:cubicBezTo>
                    <a:cubicBezTo>
                      <a:pt x="73103" y="236570"/>
                      <a:pt x="68661" y="238474"/>
                      <a:pt x="63585" y="239997"/>
                    </a:cubicBezTo>
                    <a:cubicBezTo>
                      <a:pt x="58508" y="241647"/>
                      <a:pt x="53178" y="242408"/>
                      <a:pt x="47467" y="242408"/>
                    </a:cubicBezTo>
                    <a:cubicBezTo>
                      <a:pt x="41121" y="242408"/>
                      <a:pt x="35156" y="241520"/>
                      <a:pt x="29444" y="239870"/>
                    </a:cubicBezTo>
                    <a:cubicBezTo>
                      <a:pt x="23733" y="238220"/>
                      <a:pt x="18784" y="235555"/>
                      <a:pt x="14341" y="232001"/>
                    </a:cubicBezTo>
                    <a:cubicBezTo>
                      <a:pt x="10026" y="228448"/>
                      <a:pt x="6600" y="223879"/>
                      <a:pt x="3934" y="218294"/>
                    </a:cubicBezTo>
                    <a:cubicBezTo>
                      <a:pt x="1269" y="212964"/>
                      <a:pt x="0" y="206237"/>
                      <a:pt x="0" y="198496"/>
                    </a:cubicBezTo>
                    <a:close/>
                    <a:moveTo>
                      <a:pt x="65742" y="54574"/>
                    </a:moveTo>
                    <a:cubicBezTo>
                      <a:pt x="58508" y="54574"/>
                      <a:pt x="52035" y="53304"/>
                      <a:pt x="46324" y="50639"/>
                    </a:cubicBezTo>
                    <a:cubicBezTo>
                      <a:pt x="40613" y="47974"/>
                      <a:pt x="35790" y="44547"/>
                      <a:pt x="31856" y="40232"/>
                    </a:cubicBezTo>
                    <a:cubicBezTo>
                      <a:pt x="27922" y="35917"/>
                      <a:pt x="24876" y="30967"/>
                      <a:pt x="22718" y="25256"/>
                    </a:cubicBezTo>
                    <a:cubicBezTo>
                      <a:pt x="20561" y="19545"/>
                      <a:pt x="19545" y="13707"/>
                      <a:pt x="19545" y="7488"/>
                    </a:cubicBezTo>
                    <a:cubicBezTo>
                      <a:pt x="19545" y="6219"/>
                      <a:pt x="19545" y="4823"/>
                      <a:pt x="19545" y="3554"/>
                    </a:cubicBezTo>
                    <a:cubicBezTo>
                      <a:pt x="19545" y="2158"/>
                      <a:pt x="19672" y="1015"/>
                      <a:pt x="19926" y="0"/>
                    </a:cubicBezTo>
                    <a:lnTo>
                      <a:pt x="36171" y="0"/>
                    </a:lnTo>
                    <a:cubicBezTo>
                      <a:pt x="36171" y="508"/>
                      <a:pt x="36171" y="1142"/>
                      <a:pt x="36171" y="2031"/>
                    </a:cubicBezTo>
                    <a:cubicBezTo>
                      <a:pt x="36171" y="2919"/>
                      <a:pt x="36298" y="3934"/>
                      <a:pt x="36552" y="4950"/>
                    </a:cubicBezTo>
                    <a:cubicBezTo>
                      <a:pt x="36932" y="7107"/>
                      <a:pt x="37567" y="9646"/>
                      <a:pt x="38709" y="12565"/>
                    </a:cubicBezTo>
                    <a:cubicBezTo>
                      <a:pt x="39725" y="15484"/>
                      <a:pt x="41374" y="18149"/>
                      <a:pt x="43659" y="20687"/>
                    </a:cubicBezTo>
                    <a:cubicBezTo>
                      <a:pt x="45944" y="23226"/>
                      <a:pt x="48735" y="25383"/>
                      <a:pt x="52289" y="27033"/>
                    </a:cubicBezTo>
                    <a:cubicBezTo>
                      <a:pt x="55843" y="28810"/>
                      <a:pt x="60412" y="29571"/>
                      <a:pt x="65869" y="29571"/>
                    </a:cubicBezTo>
                    <a:cubicBezTo>
                      <a:pt x="71200" y="29571"/>
                      <a:pt x="75768" y="28683"/>
                      <a:pt x="79195" y="27033"/>
                    </a:cubicBezTo>
                    <a:cubicBezTo>
                      <a:pt x="82749" y="25256"/>
                      <a:pt x="85541" y="23226"/>
                      <a:pt x="87698" y="20687"/>
                    </a:cubicBezTo>
                    <a:cubicBezTo>
                      <a:pt x="89856" y="18149"/>
                      <a:pt x="91379" y="15484"/>
                      <a:pt x="92394" y="12565"/>
                    </a:cubicBezTo>
                    <a:cubicBezTo>
                      <a:pt x="93410" y="9646"/>
                      <a:pt x="94044" y="7107"/>
                      <a:pt x="94425" y="4950"/>
                    </a:cubicBezTo>
                    <a:cubicBezTo>
                      <a:pt x="94679" y="2792"/>
                      <a:pt x="94806" y="1142"/>
                      <a:pt x="94806" y="0"/>
                    </a:cubicBezTo>
                    <a:lnTo>
                      <a:pt x="110543" y="0"/>
                    </a:lnTo>
                    <a:cubicBezTo>
                      <a:pt x="110670" y="1015"/>
                      <a:pt x="110670" y="2158"/>
                      <a:pt x="110797" y="3554"/>
                    </a:cubicBezTo>
                    <a:cubicBezTo>
                      <a:pt x="110924" y="4823"/>
                      <a:pt x="110924" y="6219"/>
                      <a:pt x="110924" y="7488"/>
                    </a:cubicBezTo>
                    <a:cubicBezTo>
                      <a:pt x="110924" y="13707"/>
                      <a:pt x="109782" y="19672"/>
                      <a:pt x="107751" y="25383"/>
                    </a:cubicBezTo>
                    <a:cubicBezTo>
                      <a:pt x="105594" y="31094"/>
                      <a:pt x="102548" y="36044"/>
                      <a:pt x="98613" y="40486"/>
                    </a:cubicBezTo>
                    <a:cubicBezTo>
                      <a:pt x="94679" y="44801"/>
                      <a:pt x="89983" y="48228"/>
                      <a:pt x="84272" y="50893"/>
                    </a:cubicBezTo>
                    <a:cubicBezTo>
                      <a:pt x="78815" y="53304"/>
                      <a:pt x="72596" y="54574"/>
                      <a:pt x="65742" y="54574"/>
                    </a:cubicBezTo>
                    <a:close/>
                    <a:moveTo>
                      <a:pt x="59143" y="221721"/>
                    </a:moveTo>
                    <a:cubicBezTo>
                      <a:pt x="61046" y="221721"/>
                      <a:pt x="63331" y="221467"/>
                      <a:pt x="65996" y="220960"/>
                    </a:cubicBezTo>
                    <a:cubicBezTo>
                      <a:pt x="68661" y="220452"/>
                      <a:pt x="71453" y="219690"/>
                      <a:pt x="74246" y="218802"/>
                    </a:cubicBezTo>
                    <a:cubicBezTo>
                      <a:pt x="77038" y="217914"/>
                      <a:pt x="79830" y="216771"/>
                      <a:pt x="82622" y="215375"/>
                    </a:cubicBezTo>
                    <a:cubicBezTo>
                      <a:pt x="85414" y="213979"/>
                      <a:pt x="87953" y="212456"/>
                      <a:pt x="90237" y="210806"/>
                    </a:cubicBezTo>
                    <a:lnTo>
                      <a:pt x="90237" y="160421"/>
                    </a:lnTo>
                    <a:cubicBezTo>
                      <a:pt x="79322" y="160421"/>
                      <a:pt x="70184" y="161436"/>
                      <a:pt x="62823" y="163340"/>
                    </a:cubicBezTo>
                    <a:cubicBezTo>
                      <a:pt x="55462" y="165244"/>
                      <a:pt x="49624" y="167782"/>
                      <a:pt x="45182" y="170955"/>
                    </a:cubicBezTo>
                    <a:cubicBezTo>
                      <a:pt x="40867" y="174128"/>
                      <a:pt x="37694" y="177681"/>
                      <a:pt x="35917" y="181743"/>
                    </a:cubicBezTo>
                    <a:cubicBezTo>
                      <a:pt x="34140" y="185804"/>
                      <a:pt x="33125" y="189992"/>
                      <a:pt x="33125" y="194307"/>
                    </a:cubicBezTo>
                    <a:cubicBezTo>
                      <a:pt x="33125" y="199384"/>
                      <a:pt x="33760" y="203572"/>
                      <a:pt x="35156" y="206999"/>
                    </a:cubicBezTo>
                    <a:cubicBezTo>
                      <a:pt x="36425" y="210426"/>
                      <a:pt x="38329" y="213345"/>
                      <a:pt x="40613" y="215502"/>
                    </a:cubicBezTo>
                    <a:cubicBezTo>
                      <a:pt x="42897" y="217660"/>
                      <a:pt x="45690" y="219310"/>
                      <a:pt x="48862" y="220198"/>
                    </a:cubicBezTo>
                    <a:cubicBezTo>
                      <a:pt x="52035" y="221340"/>
                      <a:pt x="55462" y="221721"/>
                      <a:pt x="59143" y="221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8" name="Graphic 4">
              <a:extLst>
                <a:ext uri="{FF2B5EF4-FFF2-40B4-BE49-F238E27FC236}">
                  <a16:creationId xmlns:a16="http://schemas.microsoft.com/office/drawing/2014/main" id="{52D9B28B-4A73-AC48-EA5B-66344E1AF9B3}"/>
                </a:ext>
              </a:extLst>
            </p:cNvPr>
            <p:cNvGrpSpPr/>
            <p:nvPr/>
          </p:nvGrpSpPr>
          <p:grpSpPr>
            <a:xfrm>
              <a:off x="1105200" y="1162800"/>
              <a:ext cx="1058600" cy="1536944"/>
              <a:chOff x="1105200" y="1162800"/>
              <a:chExt cx="1058600" cy="1536944"/>
            </a:xfrm>
            <a:solidFill>
              <a:srgbClr val="FFFFFF"/>
            </a:solidFill>
          </p:grpSpPr>
          <p:grpSp>
            <p:nvGrpSpPr>
              <p:cNvPr id="9" name="Graphic 4">
                <a:extLst>
                  <a:ext uri="{FF2B5EF4-FFF2-40B4-BE49-F238E27FC236}">
                    <a16:creationId xmlns:a16="http://schemas.microsoft.com/office/drawing/2014/main" id="{25DE791A-B3BB-2C59-8515-18530910D730}"/>
                  </a:ext>
                </a:extLst>
              </p:cNvPr>
              <p:cNvGrpSpPr/>
              <p:nvPr/>
            </p:nvGrpSpPr>
            <p:grpSpPr>
              <a:xfrm>
                <a:off x="1105200" y="1313956"/>
                <a:ext cx="1058600" cy="1385788"/>
                <a:chOff x="1105200" y="1313956"/>
                <a:chExt cx="1058600" cy="1385788"/>
              </a:xfrm>
              <a:solidFill>
                <a:srgbClr val="FFFFFF"/>
              </a:solidFill>
            </p:grpSpPr>
            <p:sp>
              <p:nvSpPr>
                <p:cNvPr id="11" name="Freeform: Shape 11">
                  <a:extLst>
                    <a:ext uri="{FF2B5EF4-FFF2-40B4-BE49-F238E27FC236}">
                      <a16:creationId xmlns:a16="http://schemas.microsoft.com/office/drawing/2014/main" id="{7283A08F-5CD2-C18C-8AA1-077C8AA86AD7}"/>
                    </a:ext>
                  </a:extLst>
                </p:cNvPr>
                <p:cNvSpPr/>
                <p:nvPr/>
              </p:nvSpPr>
              <p:spPr>
                <a:xfrm>
                  <a:off x="1910477" y="1469554"/>
                  <a:ext cx="163720" cy="163720"/>
                </a:xfrm>
                <a:custGeom>
                  <a:avLst/>
                  <a:gdLst>
                    <a:gd name="connsiteX0" fmla="*/ 81860 w 163720"/>
                    <a:gd name="connsiteY0" fmla="*/ 163721 h 163720"/>
                    <a:gd name="connsiteX1" fmla="*/ 163721 w 163720"/>
                    <a:gd name="connsiteY1" fmla="*/ 81860 h 163720"/>
                    <a:gd name="connsiteX2" fmla="*/ 81860 w 163720"/>
                    <a:gd name="connsiteY2" fmla="*/ 0 h 163720"/>
                    <a:gd name="connsiteX3" fmla="*/ 0 w 163720"/>
                    <a:gd name="connsiteY3" fmla="*/ 81860 h 163720"/>
                    <a:gd name="connsiteX4" fmla="*/ 81860 w 163720"/>
                    <a:gd name="connsiteY4" fmla="*/ 163721 h 163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720" h="163720">
                      <a:moveTo>
                        <a:pt x="81860" y="163721"/>
                      </a:moveTo>
                      <a:cubicBezTo>
                        <a:pt x="127042" y="163721"/>
                        <a:pt x="163721" y="127042"/>
                        <a:pt x="163721" y="81860"/>
                      </a:cubicBezTo>
                      <a:cubicBezTo>
                        <a:pt x="163721" y="36679"/>
                        <a:pt x="127042" y="0"/>
                        <a:pt x="81860" y="0"/>
                      </a:cubicBezTo>
                      <a:cubicBezTo>
                        <a:pt x="36678" y="0"/>
                        <a:pt x="0" y="36679"/>
                        <a:pt x="0" y="81860"/>
                      </a:cubicBezTo>
                      <a:cubicBezTo>
                        <a:pt x="0" y="127042"/>
                        <a:pt x="36552" y="163721"/>
                        <a:pt x="81860" y="163721"/>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2" name="Freeform: Shape 12">
                  <a:extLst>
                    <a:ext uri="{FF2B5EF4-FFF2-40B4-BE49-F238E27FC236}">
                      <a16:creationId xmlns:a16="http://schemas.microsoft.com/office/drawing/2014/main" id="{492277FD-17B0-43B8-3A87-EC0D99DEDF36}"/>
                    </a:ext>
                  </a:extLst>
                </p:cNvPr>
                <p:cNvSpPr/>
                <p:nvPr/>
              </p:nvSpPr>
              <p:spPr>
                <a:xfrm>
                  <a:off x="1687360" y="1432494"/>
                  <a:ext cx="172097" cy="172097"/>
                </a:xfrm>
                <a:custGeom>
                  <a:avLst/>
                  <a:gdLst>
                    <a:gd name="connsiteX0" fmla="*/ 86049 w 172097"/>
                    <a:gd name="connsiteY0" fmla="*/ 172097 h 172097"/>
                    <a:gd name="connsiteX1" fmla="*/ 172097 w 172097"/>
                    <a:gd name="connsiteY1" fmla="*/ 86049 h 172097"/>
                    <a:gd name="connsiteX2" fmla="*/ 86049 w 172097"/>
                    <a:gd name="connsiteY2" fmla="*/ 0 h 172097"/>
                    <a:gd name="connsiteX3" fmla="*/ 0 w 172097"/>
                    <a:gd name="connsiteY3" fmla="*/ 86049 h 172097"/>
                    <a:gd name="connsiteX4" fmla="*/ 86049 w 172097"/>
                    <a:gd name="connsiteY4" fmla="*/ 172097 h 172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97" h="172097">
                      <a:moveTo>
                        <a:pt x="86049" y="172097"/>
                      </a:moveTo>
                      <a:cubicBezTo>
                        <a:pt x="133642" y="172097"/>
                        <a:pt x="172097" y="133515"/>
                        <a:pt x="172097" y="86049"/>
                      </a:cubicBezTo>
                      <a:cubicBezTo>
                        <a:pt x="172097" y="38455"/>
                        <a:pt x="133515" y="0"/>
                        <a:pt x="86049" y="0"/>
                      </a:cubicBezTo>
                      <a:cubicBezTo>
                        <a:pt x="38455" y="0"/>
                        <a:pt x="0" y="38582"/>
                        <a:pt x="0" y="86049"/>
                      </a:cubicBezTo>
                      <a:cubicBezTo>
                        <a:pt x="0" y="133515"/>
                        <a:pt x="38455" y="172097"/>
                        <a:pt x="86049" y="17209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3" name="Freeform: Shape 13">
                  <a:extLst>
                    <a:ext uri="{FF2B5EF4-FFF2-40B4-BE49-F238E27FC236}">
                      <a16:creationId xmlns:a16="http://schemas.microsoft.com/office/drawing/2014/main" id="{7630AD5C-C3FE-353B-05C0-3587C1ED766A}"/>
                    </a:ext>
                  </a:extLst>
                </p:cNvPr>
                <p:cNvSpPr/>
                <p:nvPr/>
              </p:nvSpPr>
              <p:spPr>
                <a:xfrm>
                  <a:off x="1105200" y="1313956"/>
                  <a:ext cx="1058600" cy="1385788"/>
                </a:xfrm>
                <a:custGeom>
                  <a:avLst/>
                  <a:gdLst>
                    <a:gd name="connsiteX0" fmla="*/ 529490 w 1058600"/>
                    <a:gd name="connsiteY0" fmla="*/ 0 h 1385788"/>
                    <a:gd name="connsiteX1" fmla="*/ 529490 w 1058600"/>
                    <a:gd name="connsiteY1" fmla="*/ 0 h 1385788"/>
                    <a:gd name="connsiteX2" fmla="*/ 529110 w 1058600"/>
                    <a:gd name="connsiteY2" fmla="*/ 0 h 1385788"/>
                    <a:gd name="connsiteX3" fmla="*/ 501061 w 1058600"/>
                    <a:gd name="connsiteY3" fmla="*/ 254 h 1385788"/>
                    <a:gd name="connsiteX4" fmla="*/ 477201 w 1058600"/>
                    <a:gd name="connsiteY4" fmla="*/ 761 h 1385788"/>
                    <a:gd name="connsiteX5" fmla="*/ 477074 w 1058600"/>
                    <a:gd name="connsiteY5" fmla="*/ 761 h 1385788"/>
                    <a:gd name="connsiteX6" fmla="*/ 0 w 1058600"/>
                    <a:gd name="connsiteY6" fmla="*/ 65361 h 1385788"/>
                    <a:gd name="connsiteX7" fmla="*/ 0 w 1058600"/>
                    <a:gd name="connsiteY7" fmla="*/ 849190 h 1385788"/>
                    <a:gd name="connsiteX8" fmla="*/ 156360 w 1058600"/>
                    <a:gd name="connsiteY8" fmla="*/ 1139572 h 1385788"/>
                    <a:gd name="connsiteX9" fmla="*/ 529364 w 1058600"/>
                    <a:gd name="connsiteY9" fmla="*/ 1385788 h 1385788"/>
                    <a:gd name="connsiteX10" fmla="*/ 902241 w 1058600"/>
                    <a:gd name="connsiteY10" fmla="*/ 1139572 h 1385788"/>
                    <a:gd name="connsiteX11" fmla="*/ 1058600 w 1058600"/>
                    <a:gd name="connsiteY11" fmla="*/ 849190 h 1385788"/>
                    <a:gd name="connsiteX12" fmla="*/ 1058600 w 1058600"/>
                    <a:gd name="connsiteY12" fmla="*/ 65361 h 1385788"/>
                    <a:gd name="connsiteX13" fmla="*/ 529490 w 1058600"/>
                    <a:gd name="connsiteY13" fmla="*/ 0 h 1385788"/>
                    <a:gd name="connsiteX14" fmla="*/ 390772 w 1058600"/>
                    <a:gd name="connsiteY14" fmla="*/ 118412 h 1385788"/>
                    <a:gd name="connsiteX15" fmla="*/ 476821 w 1058600"/>
                    <a:gd name="connsiteY15" fmla="*/ 204587 h 1385788"/>
                    <a:gd name="connsiteX16" fmla="*/ 390772 w 1058600"/>
                    <a:gd name="connsiteY16" fmla="*/ 290636 h 1385788"/>
                    <a:gd name="connsiteX17" fmla="*/ 304597 w 1058600"/>
                    <a:gd name="connsiteY17" fmla="*/ 204587 h 1385788"/>
                    <a:gd name="connsiteX18" fmla="*/ 390772 w 1058600"/>
                    <a:gd name="connsiteY18" fmla="*/ 118412 h 1385788"/>
                    <a:gd name="connsiteX19" fmla="*/ 159532 w 1058600"/>
                    <a:gd name="connsiteY19" fmla="*/ 155598 h 1385788"/>
                    <a:gd name="connsiteX20" fmla="*/ 241393 w 1058600"/>
                    <a:gd name="connsiteY20" fmla="*/ 237332 h 1385788"/>
                    <a:gd name="connsiteX21" fmla="*/ 159532 w 1058600"/>
                    <a:gd name="connsiteY21" fmla="*/ 319192 h 1385788"/>
                    <a:gd name="connsiteX22" fmla="*/ 77672 w 1058600"/>
                    <a:gd name="connsiteY22" fmla="*/ 237332 h 1385788"/>
                    <a:gd name="connsiteX23" fmla="*/ 159532 w 1058600"/>
                    <a:gd name="connsiteY23" fmla="*/ 155598 h 1385788"/>
                    <a:gd name="connsiteX24" fmla="*/ 1009357 w 1058600"/>
                    <a:gd name="connsiteY24" fmla="*/ 445346 h 1385788"/>
                    <a:gd name="connsiteX25" fmla="*/ 529490 w 1058600"/>
                    <a:gd name="connsiteY25" fmla="*/ 392041 h 1385788"/>
                    <a:gd name="connsiteX26" fmla="*/ 529364 w 1058600"/>
                    <a:gd name="connsiteY26" fmla="*/ 392041 h 1385788"/>
                    <a:gd name="connsiteX27" fmla="*/ 529364 w 1058600"/>
                    <a:gd name="connsiteY27" fmla="*/ 627723 h 1385788"/>
                    <a:gd name="connsiteX28" fmla="*/ 656533 w 1058600"/>
                    <a:gd name="connsiteY28" fmla="*/ 557793 h 1385788"/>
                    <a:gd name="connsiteX29" fmla="*/ 807562 w 1058600"/>
                    <a:gd name="connsiteY29" fmla="*/ 708949 h 1385788"/>
                    <a:gd name="connsiteX30" fmla="*/ 529364 w 1058600"/>
                    <a:gd name="connsiteY30" fmla="*/ 1056951 h 1385788"/>
                    <a:gd name="connsiteX31" fmla="*/ 529364 w 1058600"/>
                    <a:gd name="connsiteY31" fmla="*/ 1326772 h 1385788"/>
                    <a:gd name="connsiteX32" fmla="*/ 479867 w 1058600"/>
                    <a:gd name="connsiteY32" fmla="*/ 1293901 h 1385788"/>
                    <a:gd name="connsiteX33" fmla="*/ 183519 w 1058600"/>
                    <a:gd name="connsiteY33" fmla="*/ 1098198 h 1385788"/>
                    <a:gd name="connsiteX34" fmla="*/ 49497 w 1058600"/>
                    <a:gd name="connsiteY34" fmla="*/ 849190 h 1385788"/>
                    <a:gd name="connsiteX35" fmla="*/ 49497 w 1058600"/>
                    <a:gd name="connsiteY35" fmla="*/ 445346 h 1385788"/>
                    <a:gd name="connsiteX36" fmla="*/ 529237 w 1058600"/>
                    <a:gd name="connsiteY36" fmla="*/ 392168 h 1385788"/>
                    <a:gd name="connsiteX37" fmla="*/ 529490 w 1058600"/>
                    <a:gd name="connsiteY37" fmla="*/ 392168 h 1385788"/>
                    <a:gd name="connsiteX38" fmla="*/ 529490 w 1058600"/>
                    <a:gd name="connsiteY38" fmla="*/ 49497 h 1385788"/>
                    <a:gd name="connsiteX39" fmla="*/ 529617 w 1058600"/>
                    <a:gd name="connsiteY39" fmla="*/ 49497 h 1385788"/>
                    <a:gd name="connsiteX40" fmla="*/ 1009357 w 1058600"/>
                    <a:gd name="connsiteY40" fmla="*/ 103944 h 1385788"/>
                    <a:gd name="connsiteX41" fmla="*/ 1009357 w 1058600"/>
                    <a:gd name="connsiteY41" fmla="*/ 445346 h 13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58600" h="1385788">
                      <a:moveTo>
                        <a:pt x="529490" y="0"/>
                      </a:moveTo>
                      <a:cubicBezTo>
                        <a:pt x="529490" y="0"/>
                        <a:pt x="529490" y="0"/>
                        <a:pt x="529490" y="0"/>
                      </a:cubicBezTo>
                      <a:cubicBezTo>
                        <a:pt x="529237" y="0"/>
                        <a:pt x="529237" y="0"/>
                        <a:pt x="529110" y="0"/>
                      </a:cubicBezTo>
                      <a:cubicBezTo>
                        <a:pt x="519718" y="0"/>
                        <a:pt x="510326" y="127"/>
                        <a:pt x="501061" y="254"/>
                      </a:cubicBezTo>
                      <a:cubicBezTo>
                        <a:pt x="493066" y="381"/>
                        <a:pt x="485070" y="508"/>
                        <a:pt x="477201" y="761"/>
                      </a:cubicBezTo>
                      <a:cubicBezTo>
                        <a:pt x="477074" y="761"/>
                        <a:pt x="477074" y="761"/>
                        <a:pt x="477074" y="761"/>
                      </a:cubicBezTo>
                      <a:cubicBezTo>
                        <a:pt x="305866" y="4569"/>
                        <a:pt x="144176" y="27414"/>
                        <a:pt x="0" y="65361"/>
                      </a:cubicBezTo>
                      <a:lnTo>
                        <a:pt x="0" y="849190"/>
                      </a:lnTo>
                      <a:cubicBezTo>
                        <a:pt x="0" y="966079"/>
                        <a:pt x="58635" y="1075100"/>
                        <a:pt x="156360" y="1139572"/>
                      </a:cubicBezTo>
                      <a:lnTo>
                        <a:pt x="529364" y="1385788"/>
                      </a:lnTo>
                      <a:lnTo>
                        <a:pt x="902241" y="1139572"/>
                      </a:lnTo>
                      <a:cubicBezTo>
                        <a:pt x="999965" y="1075226"/>
                        <a:pt x="1058600" y="966206"/>
                        <a:pt x="1058600" y="849190"/>
                      </a:cubicBezTo>
                      <a:lnTo>
                        <a:pt x="1058600" y="65361"/>
                      </a:lnTo>
                      <a:cubicBezTo>
                        <a:pt x="900083" y="23606"/>
                        <a:pt x="720117" y="0"/>
                        <a:pt x="529490" y="0"/>
                      </a:cubicBezTo>
                      <a:close/>
                      <a:moveTo>
                        <a:pt x="390772" y="118412"/>
                      </a:moveTo>
                      <a:cubicBezTo>
                        <a:pt x="438238" y="118412"/>
                        <a:pt x="476821" y="156867"/>
                        <a:pt x="476821" y="204587"/>
                      </a:cubicBezTo>
                      <a:cubicBezTo>
                        <a:pt x="476821" y="252054"/>
                        <a:pt x="438238" y="290636"/>
                        <a:pt x="390772" y="290636"/>
                      </a:cubicBezTo>
                      <a:cubicBezTo>
                        <a:pt x="343179" y="290636"/>
                        <a:pt x="304597" y="252054"/>
                        <a:pt x="304597" y="204587"/>
                      </a:cubicBezTo>
                      <a:cubicBezTo>
                        <a:pt x="304597" y="156867"/>
                        <a:pt x="343179" y="118412"/>
                        <a:pt x="390772" y="118412"/>
                      </a:cubicBezTo>
                      <a:close/>
                      <a:moveTo>
                        <a:pt x="159532" y="155598"/>
                      </a:moveTo>
                      <a:cubicBezTo>
                        <a:pt x="204714" y="155598"/>
                        <a:pt x="241393" y="192150"/>
                        <a:pt x="241393" y="237332"/>
                      </a:cubicBezTo>
                      <a:cubicBezTo>
                        <a:pt x="241393" y="282513"/>
                        <a:pt x="204714" y="319192"/>
                        <a:pt x="159532" y="319192"/>
                      </a:cubicBezTo>
                      <a:cubicBezTo>
                        <a:pt x="114351" y="319192"/>
                        <a:pt x="77672" y="282513"/>
                        <a:pt x="77672" y="237332"/>
                      </a:cubicBezTo>
                      <a:cubicBezTo>
                        <a:pt x="77672" y="192277"/>
                        <a:pt x="114351" y="155598"/>
                        <a:pt x="159532" y="155598"/>
                      </a:cubicBezTo>
                      <a:close/>
                      <a:moveTo>
                        <a:pt x="1009357" y="445346"/>
                      </a:moveTo>
                      <a:cubicBezTo>
                        <a:pt x="863024" y="411206"/>
                        <a:pt x="700699" y="392041"/>
                        <a:pt x="529490" y="392041"/>
                      </a:cubicBezTo>
                      <a:cubicBezTo>
                        <a:pt x="529364" y="392041"/>
                        <a:pt x="529364" y="392041"/>
                        <a:pt x="529364" y="392041"/>
                      </a:cubicBezTo>
                      <a:lnTo>
                        <a:pt x="529364" y="627723"/>
                      </a:lnTo>
                      <a:cubicBezTo>
                        <a:pt x="556143" y="585714"/>
                        <a:pt x="603101" y="557793"/>
                        <a:pt x="656533" y="557793"/>
                      </a:cubicBezTo>
                      <a:cubicBezTo>
                        <a:pt x="739916" y="557793"/>
                        <a:pt x="807562" y="625439"/>
                        <a:pt x="807562" y="708949"/>
                      </a:cubicBezTo>
                      <a:cubicBezTo>
                        <a:pt x="807562" y="904906"/>
                        <a:pt x="529364" y="1056951"/>
                        <a:pt x="529364" y="1056951"/>
                      </a:cubicBezTo>
                      <a:lnTo>
                        <a:pt x="529364" y="1326772"/>
                      </a:lnTo>
                      <a:lnTo>
                        <a:pt x="479867" y="1293901"/>
                      </a:lnTo>
                      <a:lnTo>
                        <a:pt x="183519" y="1098198"/>
                      </a:lnTo>
                      <a:cubicBezTo>
                        <a:pt x="99628" y="1042990"/>
                        <a:pt x="49497" y="949834"/>
                        <a:pt x="49497" y="849190"/>
                      </a:cubicBezTo>
                      <a:lnTo>
                        <a:pt x="49497" y="445346"/>
                      </a:lnTo>
                      <a:cubicBezTo>
                        <a:pt x="195830" y="411206"/>
                        <a:pt x="358282" y="392168"/>
                        <a:pt x="529237" y="392168"/>
                      </a:cubicBezTo>
                      <a:cubicBezTo>
                        <a:pt x="529364" y="392168"/>
                        <a:pt x="529364" y="392168"/>
                        <a:pt x="529490" y="392168"/>
                      </a:cubicBezTo>
                      <a:lnTo>
                        <a:pt x="529490" y="49497"/>
                      </a:lnTo>
                      <a:lnTo>
                        <a:pt x="529617" y="49497"/>
                      </a:lnTo>
                      <a:cubicBezTo>
                        <a:pt x="695496" y="49497"/>
                        <a:pt x="860485" y="68280"/>
                        <a:pt x="1009357" y="103944"/>
                      </a:cubicBezTo>
                      <a:lnTo>
                        <a:pt x="1009357" y="445346"/>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4" name="Freeform: Shape 14">
                  <a:extLst>
                    <a:ext uri="{FF2B5EF4-FFF2-40B4-BE49-F238E27FC236}">
                      <a16:creationId xmlns:a16="http://schemas.microsoft.com/office/drawing/2014/main" id="{E169F6AB-D3A8-3F66-A019-947D4121EBCF}"/>
                    </a:ext>
                  </a:extLst>
                </p:cNvPr>
                <p:cNvSpPr/>
                <p:nvPr/>
              </p:nvSpPr>
              <p:spPr>
                <a:xfrm>
                  <a:off x="1356365" y="1871748"/>
                  <a:ext cx="278325" cy="499157"/>
                </a:xfrm>
                <a:custGeom>
                  <a:avLst/>
                  <a:gdLst>
                    <a:gd name="connsiteX0" fmla="*/ 278325 w 278325"/>
                    <a:gd name="connsiteY0" fmla="*/ 70057 h 499157"/>
                    <a:gd name="connsiteX1" fmla="*/ 278325 w 278325"/>
                    <a:gd name="connsiteY1" fmla="*/ 499158 h 499157"/>
                    <a:gd name="connsiteX2" fmla="*/ 0 w 278325"/>
                    <a:gd name="connsiteY2" fmla="*/ 151156 h 499157"/>
                    <a:gd name="connsiteX3" fmla="*/ 151029 w 278325"/>
                    <a:gd name="connsiteY3" fmla="*/ 0 h 499157"/>
                    <a:gd name="connsiteX4" fmla="*/ 278325 w 278325"/>
                    <a:gd name="connsiteY4" fmla="*/ 70057 h 49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25" h="499157">
                      <a:moveTo>
                        <a:pt x="278325" y="70057"/>
                      </a:moveTo>
                      <a:lnTo>
                        <a:pt x="278325" y="499158"/>
                      </a:lnTo>
                      <a:cubicBezTo>
                        <a:pt x="278325" y="499158"/>
                        <a:pt x="0" y="347113"/>
                        <a:pt x="0" y="151156"/>
                      </a:cubicBezTo>
                      <a:cubicBezTo>
                        <a:pt x="0" y="67646"/>
                        <a:pt x="67646" y="0"/>
                        <a:pt x="151029" y="0"/>
                      </a:cubicBezTo>
                      <a:cubicBezTo>
                        <a:pt x="204587" y="127"/>
                        <a:pt x="251292" y="28048"/>
                        <a:pt x="278325" y="70057"/>
                      </a:cubicBez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sp>
            <p:nvSpPr>
              <p:cNvPr id="10" name="Freeform: Shape 10">
                <a:extLst>
                  <a:ext uri="{FF2B5EF4-FFF2-40B4-BE49-F238E27FC236}">
                    <a16:creationId xmlns:a16="http://schemas.microsoft.com/office/drawing/2014/main" id="{766D2E0A-3D46-7750-123E-384C3A0DB4F8}"/>
                  </a:ext>
                </a:extLst>
              </p:cNvPr>
              <p:cNvSpPr/>
              <p:nvPr/>
            </p:nvSpPr>
            <p:spPr>
              <a:xfrm>
                <a:off x="1366772" y="1162800"/>
                <a:ext cx="535582" cy="87444"/>
              </a:xfrm>
              <a:custGeom>
                <a:avLst/>
                <a:gdLst>
                  <a:gd name="connsiteX0" fmla="*/ 0 w 535582"/>
                  <a:gd name="connsiteY0" fmla="*/ 0 h 87444"/>
                  <a:gd name="connsiteX1" fmla="*/ 0 w 535582"/>
                  <a:gd name="connsiteY1" fmla="*/ 87445 h 87444"/>
                  <a:gd name="connsiteX2" fmla="*/ 535582 w 535582"/>
                  <a:gd name="connsiteY2" fmla="*/ 87445 h 87444"/>
                  <a:gd name="connsiteX3" fmla="*/ 535582 w 535582"/>
                  <a:gd name="connsiteY3" fmla="*/ 0 h 87444"/>
                  <a:gd name="connsiteX4" fmla="*/ 0 w 535582"/>
                  <a:gd name="connsiteY4" fmla="*/ 0 h 87444"/>
                  <a:gd name="connsiteX5" fmla="*/ 267918 w 535582"/>
                  <a:gd name="connsiteY5" fmla="*/ 58254 h 87444"/>
                  <a:gd name="connsiteX6" fmla="*/ 29190 w 535582"/>
                  <a:gd name="connsiteY6" fmla="*/ 58254 h 87444"/>
                  <a:gd name="connsiteX7" fmla="*/ 29190 w 535582"/>
                  <a:gd name="connsiteY7" fmla="*/ 29064 h 87444"/>
                  <a:gd name="connsiteX8" fmla="*/ 267918 w 535582"/>
                  <a:gd name="connsiteY8" fmla="*/ 29064 h 87444"/>
                  <a:gd name="connsiteX9" fmla="*/ 267918 w 535582"/>
                  <a:gd name="connsiteY9" fmla="*/ 58254 h 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582" h="87444">
                    <a:moveTo>
                      <a:pt x="0" y="0"/>
                    </a:moveTo>
                    <a:lnTo>
                      <a:pt x="0" y="87445"/>
                    </a:lnTo>
                    <a:lnTo>
                      <a:pt x="535582" y="87445"/>
                    </a:lnTo>
                    <a:lnTo>
                      <a:pt x="535582" y="0"/>
                    </a:lnTo>
                    <a:lnTo>
                      <a:pt x="0" y="0"/>
                    </a:lnTo>
                    <a:close/>
                    <a:moveTo>
                      <a:pt x="267918" y="58254"/>
                    </a:moveTo>
                    <a:lnTo>
                      <a:pt x="29190" y="58254"/>
                    </a:lnTo>
                    <a:lnTo>
                      <a:pt x="29190" y="29064"/>
                    </a:lnTo>
                    <a:lnTo>
                      <a:pt x="267918" y="29064"/>
                    </a:lnTo>
                    <a:lnTo>
                      <a:pt x="267918" y="58254"/>
                    </a:lnTo>
                    <a:close/>
                  </a:path>
                </a:pathLst>
              </a:custGeom>
              <a:solidFill>
                <a:srgbClr val="FFFFFF"/>
              </a:solidFill>
              <a:ln w="12689"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grpSp>
        <p:nvGrpSpPr>
          <p:cNvPr id="50" name="Graphic 9">
            <a:extLst>
              <a:ext uri="{FF2B5EF4-FFF2-40B4-BE49-F238E27FC236}">
                <a16:creationId xmlns:a16="http://schemas.microsoft.com/office/drawing/2014/main" id="{27C9C140-4503-69D9-9A5A-E3DD106C472A}"/>
              </a:ext>
            </a:extLst>
          </p:cNvPr>
          <p:cNvGrpSpPr>
            <a:grpSpLocks noChangeAspect="1"/>
          </p:cNvGrpSpPr>
          <p:nvPr userDrawn="1"/>
        </p:nvGrpSpPr>
        <p:grpSpPr>
          <a:xfrm>
            <a:off x="19238400" y="1393200"/>
            <a:ext cx="3779999" cy="1011613"/>
            <a:chOff x="10772775" y="6485731"/>
            <a:chExt cx="2836258" cy="759047"/>
          </a:xfrm>
          <a:solidFill>
            <a:srgbClr val="262262"/>
          </a:solidFill>
        </p:grpSpPr>
        <p:sp>
          <p:nvSpPr>
            <p:cNvPr id="51" name="Freeform: Shape 51">
              <a:extLst>
                <a:ext uri="{FF2B5EF4-FFF2-40B4-BE49-F238E27FC236}">
                  <a16:creationId xmlns:a16="http://schemas.microsoft.com/office/drawing/2014/main" id="{99571F6D-F4AF-3549-8442-A06E9AC80B43}"/>
                </a:ext>
              </a:extLst>
            </p:cNvPr>
            <p:cNvSpPr/>
            <p:nvPr/>
          </p:nvSpPr>
          <p:spPr>
            <a:xfrm>
              <a:off x="10772775" y="6502114"/>
              <a:ext cx="140493" cy="183172"/>
            </a:xfrm>
            <a:custGeom>
              <a:avLst/>
              <a:gdLst>
                <a:gd name="connsiteX0" fmla="*/ 37910 w 140493"/>
                <a:gd name="connsiteY0" fmla="*/ 171926 h 183172"/>
                <a:gd name="connsiteX1" fmla="*/ 9620 w 140493"/>
                <a:gd name="connsiteY1" fmla="*/ 139827 h 183172"/>
                <a:gd name="connsiteX2" fmla="*/ 0 w 140493"/>
                <a:gd name="connsiteY2" fmla="*/ 91154 h 183172"/>
                <a:gd name="connsiteX3" fmla="*/ 11335 w 140493"/>
                <a:gd name="connsiteY3" fmla="*/ 43529 h 183172"/>
                <a:gd name="connsiteX4" fmla="*/ 42386 w 140493"/>
                <a:gd name="connsiteY4" fmla="*/ 11430 h 183172"/>
                <a:gd name="connsiteX5" fmla="*/ 86678 w 140493"/>
                <a:gd name="connsiteY5" fmla="*/ 0 h 183172"/>
                <a:gd name="connsiteX6" fmla="*/ 131159 w 140493"/>
                <a:gd name="connsiteY6" fmla="*/ 5810 h 183172"/>
                <a:gd name="connsiteX7" fmla="*/ 139065 w 140493"/>
                <a:gd name="connsiteY7" fmla="*/ 7239 h 183172"/>
                <a:gd name="connsiteX8" fmla="*/ 136684 w 140493"/>
                <a:gd name="connsiteY8" fmla="*/ 50578 h 183172"/>
                <a:gd name="connsiteX9" fmla="*/ 120587 w 140493"/>
                <a:gd name="connsiteY9" fmla="*/ 50578 h 183172"/>
                <a:gd name="connsiteX10" fmla="*/ 114586 w 140493"/>
                <a:gd name="connsiteY10" fmla="*/ 20003 h 183172"/>
                <a:gd name="connsiteX11" fmla="*/ 102870 w 140493"/>
                <a:gd name="connsiteY11" fmla="*/ 15049 h 183172"/>
                <a:gd name="connsiteX12" fmla="*/ 82582 w 140493"/>
                <a:gd name="connsiteY12" fmla="*/ 13049 h 183172"/>
                <a:gd name="connsiteX13" fmla="*/ 55150 w 140493"/>
                <a:gd name="connsiteY13" fmla="*/ 21717 h 183172"/>
                <a:gd name="connsiteX14" fmla="*/ 36195 w 140493"/>
                <a:gd name="connsiteY14" fmla="*/ 47625 h 183172"/>
                <a:gd name="connsiteX15" fmla="*/ 29337 w 140493"/>
                <a:gd name="connsiteY15" fmla="*/ 88487 h 183172"/>
                <a:gd name="connsiteX16" fmla="*/ 35338 w 140493"/>
                <a:gd name="connsiteY16" fmla="*/ 129635 h 183172"/>
                <a:gd name="connsiteX17" fmla="*/ 53626 w 140493"/>
                <a:gd name="connsiteY17" fmla="*/ 159068 h 183172"/>
                <a:gd name="connsiteX18" fmla="*/ 83915 w 140493"/>
                <a:gd name="connsiteY18" fmla="*/ 170021 h 183172"/>
                <a:gd name="connsiteX19" fmla="*/ 103537 w 140493"/>
                <a:gd name="connsiteY19" fmla="*/ 167831 h 183172"/>
                <a:gd name="connsiteX20" fmla="*/ 115253 w 140493"/>
                <a:gd name="connsiteY20" fmla="*/ 161544 h 183172"/>
                <a:gd name="connsiteX21" fmla="*/ 125349 w 140493"/>
                <a:gd name="connsiteY21" fmla="*/ 137922 h 183172"/>
                <a:gd name="connsiteX22" fmla="*/ 140494 w 140493"/>
                <a:gd name="connsiteY22" fmla="*/ 139827 h 183172"/>
                <a:gd name="connsiteX23" fmla="*/ 134684 w 140493"/>
                <a:gd name="connsiteY23" fmla="*/ 174022 h 183172"/>
                <a:gd name="connsiteX24" fmla="*/ 119729 w 140493"/>
                <a:gd name="connsiteY24" fmla="*/ 177356 h 183172"/>
                <a:gd name="connsiteX25" fmla="*/ 102965 w 140493"/>
                <a:gd name="connsiteY25" fmla="*/ 181547 h 183172"/>
                <a:gd name="connsiteX26" fmla="*/ 82868 w 140493"/>
                <a:gd name="connsiteY26" fmla="*/ 183166 h 183172"/>
                <a:gd name="connsiteX27" fmla="*/ 37910 w 140493"/>
                <a:gd name="connsiteY27" fmla="*/ 171926 h 18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493" h="183172">
                  <a:moveTo>
                    <a:pt x="37910" y="171926"/>
                  </a:moveTo>
                  <a:cubicBezTo>
                    <a:pt x="25432" y="164306"/>
                    <a:pt x="16097" y="153638"/>
                    <a:pt x="9620" y="139827"/>
                  </a:cubicBezTo>
                  <a:cubicBezTo>
                    <a:pt x="3239" y="126016"/>
                    <a:pt x="0" y="109823"/>
                    <a:pt x="0" y="91154"/>
                  </a:cubicBezTo>
                  <a:cubicBezTo>
                    <a:pt x="0" y="73152"/>
                    <a:pt x="3810" y="57340"/>
                    <a:pt x="11335" y="43529"/>
                  </a:cubicBezTo>
                  <a:cubicBezTo>
                    <a:pt x="18860"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2954"/>
                    <a:pt x="63151" y="15907"/>
                    <a:pt x="55150" y="21717"/>
                  </a:cubicBezTo>
                  <a:cubicBezTo>
                    <a:pt x="47054" y="27622"/>
                    <a:pt x="40767" y="36195"/>
                    <a:pt x="36195" y="47625"/>
                  </a:cubicBezTo>
                  <a:cubicBezTo>
                    <a:pt x="31623" y="59055"/>
                    <a:pt x="29337" y="72676"/>
                    <a:pt x="29337" y="88487"/>
                  </a:cubicBezTo>
                  <a:cubicBezTo>
                    <a:pt x="29337" y="103537"/>
                    <a:pt x="31337" y="117253"/>
                    <a:pt x="35338" y="129635"/>
                  </a:cubicBezTo>
                  <a:cubicBezTo>
                    <a:pt x="39338" y="142018"/>
                    <a:pt x="45434" y="151829"/>
                    <a:pt x="53626" y="159068"/>
                  </a:cubicBezTo>
                  <a:cubicBezTo>
                    <a:pt x="61817" y="166402"/>
                    <a:pt x="71914" y="170021"/>
                    <a:pt x="83915" y="170021"/>
                  </a:cubicBezTo>
                  <a:cubicBezTo>
                    <a:pt x="92393" y="170021"/>
                    <a:pt x="98965" y="169259"/>
                    <a:pt x="103537" y="167831"/>
                  </a:cubicBezTo>
                  <a:cubicBezTo>
                    <a:pt x="108109" y="166402"/>
                    <a:pt x="112014" y="164306"/>
                    <a:pt x="115253" y="161544"/>
                  </a:cubicBezTo>
                  <a:lnTo>
                    <a:pt x="125349" y="137922"/>
                  </a:lnTo>
                  <a:lnTo>
                    <a:pt x="140494" y="139827"/>
                  </a:lnTo>
                  <a:lnTo>
                    <a:pt x="134684" y="174022"/>
                  </a:lnTo>
                  <a:cubicBezTo>
                    <a:pt x="131350" y="174212"/>
                    <a:pt x="126302" y="175260"/>
                    <a:pt x="119729" y="177356"/>
                  </a:cubicBezTo>
                  <a:cubicBezTo>
                    <a:pt x="113919" y="179165"/>
                    <a:pt x="108395" y="180499"/>
                    <a:pt x="102965" y="181547"/>
                  </a:cubicBezTo>
                  <a:cubicBezTo>
                    <a:pt x="97536" y="182594"/>
                    <a:pt x="90869" y="183166"/>
                    <a:pt x="82868" y="183166"/>
                  </a:cubicBezTo>
                  <a:cubicBezTo>
                    <a:pt x="65342" y="183356"/>
                    <a:pt x="50292" y="179546"/>
                    <a:pt x="37910" y="17192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2" name="Freeform: Shape 52">
              <a:extLst>
                <a:ext uri="{FF2B5EF4-FFF2-40B4-BE49-F238E27FC236}">
                  <a16:creationId xmlns:a16="http://schemas.microsoft.com/office/drawing/2014/main" id="{A978D89A-E8DB-4CE9-C06A-96E4F5D41053}"/>
                </a:ext>
              </a:extLst>
            </p:cNvPr>
            <p:cNvSpPr/>
            <p:nvPr/>
          </p:nvSpPr>
          <p:spPr>
            <a:xfrm>
              <a:off x="10932318"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201 w 110680"/>
                <a:gd name="connsiteY17" fmla="*/ 57626 h 139828"/>
                <a:gd name="connsiteX18" fmla="*/ 84963 w 110680"/>
                <a:gd name="connsiteY18" fmla="*/ 47244 h 139828"/>
                <a:gd name="connsiteX19" fmla="*/ 78391 w 110680"/>
                <a:gd name="connsiteY19" fmla="*/ 22574 h 139828"/>
                <a:gd name="connsiteX20" fmla="*/ 58293 w 110680"/>
                <a:gd name="connsiteY20" fmla="*/ 13525 h 139828"/>
                <a:gd name="connsiteX21" fmla="*/ 36005 w 110680"/>
                <a:gd name="connsiteY21" fmla="*/ 23622 h 139828"/>
                <a:gd name="connsiteX22" fmla="*/ 26480 w 110680"/>
                <a:gd name="connsiteY22" fmla="*/ 57531 h 139828"/>
                <a:gd name="connsiteX23" fmla="*/ 84201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291" y="139922"/>
                    <a:pt x="25432" y="133540"/>
                    <a:pt x="15240" y="120872"/>
                  </a:cubicBezTo>
                  <a:close/>
                  <a:moveTo>
                    <a:pt x="84201" y="57626"/>
                  </a:moveTo>
                  <a:cubicBezTo>
                    <a:pt x="84677" y="54292"/>
                    <a:pt x="84963" y="50863"/>
                    <a:pt x="84963" y="47244"/>
                  </a:cubicBezTo>
                  <a:cubicBezTo>
                    <a:pt x="84773" y="36862"/>
                    <a:pt x="82582" y="28575"/>
                    <a:pt x="78391" y="22574"/>
                  </a:cubicBezTo>
                  <a:cubicBezTo>
                    <a:pt x="74105" y="16574"/>
                    <a:pt x="67437" y="13525"/>
                    <a:pt x="58293" y="13525"/>
                  </a:cubicBezTo>
                  <a:cubicBezTo>
                    <a:pt x="48958" y="13525"/>
                    <a:pt x="41529" y="16859"/>
                    <a:pt x="36005" y="23622"/>
                  </a:cubicBezTo>
                  <a:cubicBezTo>
                    <a:pt x="30480" y="30385"/>
                    <a:pt x="27337" y="41624"/>
                    <a:pt x="26480" y="57531"/>
                  </a:cubicBezTo>
                  <a:lnTo>
                    <a:pt x="84201"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3" name="Freeform: Shape 53">
              <a:extLst>
                <a:ext uri="{FF2B5EF4-FFF2-40B4-BE49-F238E27FC236}">
                  <a16:creationId xmlns:a16="http://schemas.microsoft.com/office/drawing/2014/main" id="{7E43E796-BD21-8D9B-6C77-B312BBDD8093}"/>
                </a:ext>
              </a:extLst>
            </p:cNvPr>
            <p:cNvSpPr/>
            <p:nvPr/>
          </p:nvSpPr>
          <p:spPr>
            <a:xfrm>
              <a:off x="11060810"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5 w 145256"/>
                <a:gd name="connsiteY5" fmla="*/ 4382 h 136779"/>
                <a:gd name="connsiteX6" fmla="*/ 40195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2 w 145256"/>
                <a:gd name="connsiteY16" fmla="*/ 136684 h 136779"/>
                <a:gd name="connsiteX17" fmla="*/ 88202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5 w 145256"/>
                <a:gd name="connsiteY28" fmla="*/ 136779 h 136779"/>
                <a:gd name="connsiteX29" fmla="*/ 2095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5" y="4382"/>
                  </a:lnTo>
                  <a:lnTo>
                    <a:pt x="40195"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3" y="15526"/>
                    <a:pt x="125063" y="23527"/>
                  </a:cubicBezTo>
                  <a:cubicBezTo>
                    <a:pt x="127349" y="31433"/>
                    <a:pt x="128397" y="42196"/>
                    <a:pt x="128397" y="55626"/>
                  </a:cubicBezTo>
                  <a:lnTo>
                    <a:pt x="128397" y="122968"/>
                  </a:lnTo>
                  <a:lnTo>
                    <a:pt x="145256" y="124682"/>
                  </a:lnTo>
                  <a:lnTo>
                    <a:pt x="145256" y="136684"/>
                  </a:lnTo>
                  <a:lnTo>
                    <a:pt x="88202" y="136684"/>
                  </a:lnTo>
                  <a:lnTo>
                    <a:pt x="88202"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5" y="136779"/>
                  </a:lnTo>
                  <a:lnTo>
                    <a:pt x="2095"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4" name="Freeform: Shape 54">
              <a:extLst>
                <a:ext uri="{FF2B5EF4-FFF2-40B4-BE49-F238E27FC236}">
                  <a16:creationId xmlns:a16="http://schemas.microsoft.com/office/drawing/2014/main" id="{AACCFA56-0A40-B9E9-ACA5-9BF3F6A2C15E}"/>
                </a:ext>
              </a:extLst>
            </p:cNvPr>
            <p:cNvSpPr/>
            <p:nvPr/>
          </p:nvSpPr>
          <p:spPr>
            <a:xfrm>
              <a:off x="11220068" y="6514591"/>
              <a:ext cx="86677" cy="170688"/>
            </a:xfrm>
            <a:custGeom>
              <a:avLst/>
              <a:gdLst>
                <a:gd name="connsiteX0" fmla="*/ 24098 w 86677"/>
                <a:gd name="connsiteY0" fmla="*/ 164402 h 170688"/>
                <a:gd name="connsiteX1" fmla="*/ 17335 w 86677"/>
                <a:gd name="connsiteY1" fmla="*/ 142970 h 170688"/>
                <a:gd name="connsiteX2" fmla="*/ 17335 w 86677"/>
                <a:gd name="connsiteY2" fmla="*/ 50578 h 170688"/>
                <a:gd name="connsiteX3" fmla="*/ 0 w 86677"/>
                <a:gd name="connsiteY3" fmla="*/ 50578 h 170688"/>
                <a:gd name="connsiteX4" fmla="*/ 0 w 86677"/>
                <a:gd name="connsiteY4" fmla="*/ 39719 h 170688"/>
                <a:gd name="connsiteX5" fmla="*/ 6763 w 86677"/>
                <a:gd name="connsiteY5" fmla="*/ 38005 h 170688"/>
                <a:gd name="connsiteX6" fmla="*/ 14192 w 86677"/>
                <a:gd name="connsiteY6" fmla="*/ 35338 h 170688"/>
                <a:gd name="connsiteX7" fmla="*/ 20193 w 86677"/>
                <a:gd name="connsiteY7" fmla="*/ 26670 h 170688"/>
                <a:gd name="connsiteX8" fmla="*/ 24765 w 86677"/>
                <a:gd name="connsiteY8" fmla="*/ 12002 h 170688"/>
                <a:gd name="connsiteX9" fmla="*/ 27908 w 86677"/>
                <a:gd name="connsiteY9" fmla="*/ 0 h 170688"/>
                <a:gd name="connsiteX10" fmla="*/ 42101 w 86677"/>
                <a:gd name="connsiteY10" fmla="*/ 0 h 170688"/>
                <a:gd name="connsiteX11" fmla="*/ 42577 w 86677"/>
                <a:gd name="connsiteY11" fmla="*/ 34671 h 170688"/>
                <a:gd name="connsiteX12" fmla="*/ 82772 w 86677"/>
                <a:gd name="connsiteY12" fmla="*/ 34671 h 170688"/>
                <a:gd name="connsiteX13" fmla="*/ 82772 w 86677"/>
                <a:gd name="connsiteY13" fmla="*/ 50578 h 170688"/>
                <a:gd name="connsiteX14" fmla="*/ 42577 w 86677"/>
                <a:gd name="connsiteY14" fmla="*/ 50578 h 170688"/>
                <a:gd name="connsiteX15" fmla="*/ 42577 w 86677"/>
                <a:gd name="connsiteY15" fmla="*/ 124492 h 170688"/>
                <a:gd name="connsiteX16" fmla="*/ 43434 w 86677"/>
                <a:gd name="connsiteY16" fmla="*/ 143732 h 170688"/>
                <a:gd name="connsiteX17" fmla="*/ 47054 w 86677"/>
                <a:gd name="connsiteY17" fmla="*/ 150971 h 170688"/>
                <a:gd name="connsiteX18" fmla="*/ 56579 w 86677"/>
                <a:gd name="connsiteY18" fmla="*/ 152686 h 170688"/>
                <a:gd name="connsiteX19" fmla="*/ 70866 w 86677"/>
                <a:gd name="connsiteY19" fmla="*/ 150971 h 170688"/>
                <a:gd name="connsiteX20" fmla="*/ 83058 w 86677"/>
                <a:gd name="connsiteY20" fmla="*/ 147352 h 170688"/>
                <a:gd name="connsiteX21" fmla="*/ 86678 w 86677"/>
                <a:gd name="connsiteY21" fmla="*/ 158210 h 170688"/>
                <a:gd name="connsiteX22" fmla="*/ 68008 w 86677"/>
                <a:gd name="connsiteY22" fmla="*/ 166592 h 170688"/>
                <a:gd name="connsiteX23" fmla="*/ 44577 w 86677"/>
                <a:gd name="connsiteY23" fmla="*/ 170688 h 170688"/>
                <a:gd name="connsiteX24" fmla="*/ 24098 w 86677"/>
                <a:gd name="connsiteY24" fmla="*/ 164402 h 17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8">
                  <a:moveTo>
                    <a:pt x="24098" y="164402"/>
                  </a:moveTo>
                  <a:cubicBezTo>
                    <a:pt x="19622" y="160211"/>
                    <a:pt x="17335" y="153067"/>
                    <a:pt x="17335" y="142970"/>
                  </a:cubicBezTo>
                  <a:lnTo>
                    <a:pt x="17335"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1" y="0"/>
                  </a:lnTo>
                  <a:lnTo>
                    <a:pt x="42577" y="34671"/>
                  </a:lnTo>
                  <a:lnTo>
                    <a:pt x="82772" y="34671"/>
                  </a:lnTo>
                  <a:lnTo>
                    <a:pt x="82772" y="50578"/>
                  </a:lnTo>
                  <a:lnTo>
                    <a:pt x="42577" y="50578"/>
                  </a:lnTo>
                  <a:lnTo>
                    <a:pt x="42577" y="124492"/>
                  </a:lnTo>
                  <a:cubicBezTo>
                    <a:pt x="42577" y="133636"/>
                    <a:pt x="42863" y="140018"/>
                    <a:pt x="43434" y="143732"/>
                  </a:cubicBezTo>
                  <a:cubicBezTo>
                    <a:pt x="44006" y="147447"/>
                    <a:pt x="45244" y="149828"/>
                    <a:pt x="47054" y="150971"/>
                  </a:cubicBezTo>
                  <a:cubicBezTo>
                    <a:pt x="48863" y="152114"/>
                    <a:pt x="52102" y="152686"/>
                    <a:pt x="56579" y="152686"/>
                  </a:cubicBezTo>
                  <a:cubicBezTo>
                    <a:pt x="60960" y="152686"/>
                    <a:pt x="65723" y="152114"/>
                    <a:pt x="70866" y="150971"/>
                  </a:cubicBezTo>
                  <a:cubicBezTo>
                    <a:pt x="76105" y="149828"/>
                    <a:pt x="80105" y="148685"/>
                    <a:pt x="83058" y="147352"/>
                  </a:cubicBezTo>
                  <a:lnTo>
                    <a:pt x="86678" y="158210"/>
                  </a:lnTo>
                  <a:cubicBezTo>
                    <a:pt x="82868" y="161068"/>
                    <a:pt x="76581" y="163925"/>
                    <a:pt x="68008" y="166592"/>
                  </a:cubicBezTo>
                  <a:cubicBezTo>
                    <a:pt x="59436" y="169355"/>
                    <a:pt x="51626" y="170688"/>
                    <a:pt x="44577" y="170688"/>
                  </a:cubicBezTo>
                  <a:cubicBezTo>
                    <a:pt x="35338" y="170593"/>
                    <a:pt x="28575" y="168497"/>
                    <a:pt x="24098" y="16440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5" name="Freeform: Shape 55">
              <a:extLst>
                <a:ext uri="{FF2B5EF4-FFF2-40B4-BE49-F238E27FC236}">
                  <a16:creationId xmlns:a16="http://schemas.microsoft.com/office/drawing/2014/main" id="{EB7785D5-442B-7528-72D8-4FC56F615173}"/>
                </a:ext>
              </a:extLst>
            </p:cNvPr>
            <p:cNvSpPr/>
            <p:nvPr/>
          </p:nvSpPr>
          <p:spPr>
            <a:xfrm>
              <a:off x="11321891" y="6545643"/>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6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7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6" name="Freeform: Shape 56">
              <a:extLst>
                <a:ext uri="{FF2B5EF4-FFF2-40B4-BE49-F238E27FC236}">
                  <a16:creationId xmlns:a16="http://schemas.microsoft.com/office/drawing/2014/main" id="{C962EFEE-FF1B-D597-FAEF-DD968844926B}"/>
                </a:ext>
              </a:extLst>
            </p:cNvPr>
            <p:cNvSpPr/>
            <p:nvPr/>
          </p:nvSpPr>
          <p:spPr>
            <a:xfrm>
              <a:off x="11429428" y="6546310"/>
              <a:ext cx="134969" cy="139160"/>
            </a:xfrm>
            <a:custGeom>
              <a:avLst/>
              <a:gdLst>
                <a:gd name="connsiteX0" fmla="*/ 101632 w 134969"/>
                <a:gd name="connsiteY0" fmla="*/ 136017 h 139160"/>
                <a:gd name="connsiteX1" fmla="*/ 98393 w 134969"/>
                <a:gd name="connsiteY1" fmla="*/ 127349 h 139160"/>
                <a:gd name="connsiteX2" fmla="*/ 98393 w 134969"/>
                <a:gd name="connsiteY2" fmla="*/ 119158 h 139160"/>
                <a:gd name="connsiteX3" fmla="*/ 78581 w 134969"/>
                <a:gd name="connsiteY3" fmla="*/ 133160 h 139160"/>
                <a:gd name="connsiteX4" fmla="*/ 54673 w 134969"/>
                <a:gd name="connsiteY4" fmla="*/ 139160 h 139160"/>
                <a:gd name="connsiteX5" fmla="*/ 22955 w 134969"/>
                <a:gd name="connsiteY5" fmla="*/ 127159 h 139160"/>
                <a:gd name="connsiteX6" fmla="*/ 13525 w 134969"/>
                <a:gd name="connsiteY6" fmla="*/ 87440 h 139160"/>
                <a:gd name="connsiteX7" fmla="*/ 13525 w 134969"/>
                <a:gd name="connsiteY7" fmla="*/ 17621 h 139160"/>
                <a:gd name="connsiteX8" fmla="*/ 0 w 134969"/>
                <a:gd name="connsiteY8" fmla="*/ 13811 h 139160"/>
                <a:gd name="connsiteX9" fmla="*/ 0 w 134969"/>
                <a:gd name="connsiteY9" fmla="*/ 3143 h 139160"/>
                <a:gd name="connsiteX10" fmla="*/ 33719 w 134969"/>
                <a:gd name="connsiteY10" fmla="*/ 0 h 139160"/>
                <a:gd name="connsiteX11" fmla="*/ 34004 w 134969"/>
                <a:gd name="connsiteY11" fmla="*/ 0 h 139160"/>
                <a:gd name="connsiteX12" fmla="*/ 38576 w 134969"/>
                <a:gd name="connsiteY12" fmla="*/ 2857 h 139160"/>
                <a:gd name="connsiteX13" fmla="*/ 38576 w 134969"/>
                <a:gd name="connsiteY13" fmla="*/ 85439 h 139160"/>
                <a:gd name="connsiteX14" fmla="*/ 40576 w 134969"/>
                <a:gd name="connsiteY14" fmla="*/ 107252 h 139160"/>
                <a:gd name="connsiteX15" fmla="*/ 47815 w 134969"/>
                <a:gd name="connsiteY15" fmla="*/ 118777 h 139160"/>
                <a:gd name="connsiteX16" fmla="*/ 62865 w 134969"/>
                <a:gd name="connsiteY16" fmla="*/ 122491 h 139160"/>
                <a:gd name="connsiteX17" fmla="*/ 80867 w 134969"/>
                <a:gd name="connsiteY17" fmla="*/ 118396 h 139160"/>
                <a:gd name="connsiteX18" fmla="*/ 95536 w 134969"/>
                <a:gd name="connsiteY18" fmla="*/ 108776 h 139160"/>
                <a:gd name="connsiteX19" fmla="*/ 95536 w 134969"/>
                <a:gd name="connsiteY19" fmla="*/ 17621 h 139160"/>
                <a:gd name="connsiteX20" fmla="*/ 78200 w 134969"/>
                <a:gd name="connsiteY20" fmla="*/ 13811 h 139160"/>
                <a:gd name="connsiteX21" fmla="*/ 78200 w 134969"/>
                <a:gd name="connsiteY21" fmla="*/ 3143 h 139160"/>
                <a:gd name="connsiteX22" fmla="*/ 114776 w 134969"/>
                <a:gd name="connsiteY22" fmla="*/ 0 h 139160"/>
                <a:gd name="connsiteX23" fmla="*/ 114967 w 134969"/>
                <a:gd name="connsiteY23" fmla="*/ 0 h 139160"/>
                <a:gd name="connsiteX24" fmla="*/ 120491 w 134969"/>
                <a:gd name="connsiteY24" fmla="*/ 2857 h 139160"/>
                <a:gd name="connsiteX25" fmla="*/ 120491 w 134969"/>
                <a:gd name="connsiteY25" fmla="*/ 124206 h 139160"/>
                <a:gd name="connsiteX26" fmla="*/ 134969 w 134969"/>
                <a:gd name="connsiteY26" fmla="*/ 124206 h 139160"/>
                <a:gd name="connsiteX27" fmla="*/ 134684 w 134969"/>
                <a:gd name="connsiteY27" fmla="*/ 135065 h 139160"/>
                <a:gd name="connsiteX28" fmla="*/ 122968 w 134969"/>
                <a:gd name="connsiteY28" fmla="*/ 137732 h 139160"/>
                <a:gd name="connsiteX29" fmla="*/ 111538 w 134969"/>
                <a:gd name="connsiteY29" fmla="*/ 138684 h 139160"/>
                <a:gd name="connsiteX30" fmla="*/ 101632 w 134969"/>
                <a:gd name="connsiteY30" fmla="*/ 13601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160">
                  <a:moveTo>
                    <a:pt x="101632" y="136017"/>
                  </a:moveTo>
                  <a:cubicBezTo>
                    <a:pt x="99441" y="134302"/>
                    <a:pt x="98393" y="131350"/>
                    <a:pt x="98393" y="127349"/>
                  </a:cubicBezTo>
                  <a:lnTo>
                    <a:pt x="98393" y="119158"/>
                  </a:lnTo>
                  <a:cubicBezTo>
                    <a:pt x="93059" y="124492"/>
                    <a:pt x="86487" y="129064"/>
                    <a:pt x="78581" y="133160"/>
                  </a:cubicBezTo>
                  <a:cubicBezTo>
                    <a:pt x="70675" y="137160"/>
                    <a:pt x="62674" y="139160"/>
                    <a:pt x="54673" y="139160"/>
                  </a:cubicBezTo>
                  <a:cubicBezTo>
                    <a:pt x="39719" y="139160"/>
                    <a:pt x="29146" y="135160"/>
                    <a:pt x="22955" y="127159"/>
                  </a:cubicBezTo>
                  <a:cubicBezTo>
                    <a:pt x="16669" y="119158"/>
                    <a:pt x="13525" y="105918"/>
                    <a:pt x="13525" y="87440"/>
                  </a:cubicBezTo>
                  <a:lnTo>
                    <a:pt x="13525" y="17621"/>
                  </a:lnTo>
                  <a:lnTo>
                    <a:pt x="0" y="13811"/>
                  </a:lnTo>
                  <a:lnTo>
                    <a:pt x="0" y="3143"/>
                  </a:lnTo>
                  <a:lnTo>
                    <a:pt x="33719" y="0"/>
                  </a:lnTo>
                  <a:lnTo>
                    <a:pt x="34004" y="0"/>
                  </a:lnTo>
                  <a:lnTo>
                    <a:pt x="38576" y="2857"/>
                  </a:lnTo>
                  <a:lnTo>
                    <a:pt x="38576" y="85439"/>
                  </a:lnTo>
                  <a:cubicBezTo>
                    <a:pt x="38576" y="94774"/>
                    <a:pt x="39243" y="102013"/>
                    <a:pt x="40576" y="107252"/>
                  </a:cubicBezTo>
                  <a:cubicBezTo>
                    <a:pt x="41910" y="112490"/>
                    <a:pt x="44386" y="116300"/>
                    <a:pt x="47815" y="118777"/>
                  </a:cubicBezTo>
                  <a:cubicBezTo>
                    <a:pt x="51244" y="121253"/>
                    <a:pt x="56293" y="122491"/>
                    <a:pt x="62865" y="122491"/>
                  </a:cubicBezTo>
                  <a:cubicBezTo>
                    <a:pt x="69247" y="122491"/>
                    <a:pt x="75247" y="121158"/>
                    <a:pt x="80867" y="118396"/>
                  </a:cubicBezTo>
                  <a:cubicBezTo>
                    <a:pt x="86487" y="115634"/>
                    <a:pt x="91345" y="112490"/>
                    <a:pt x="95536" y="108776"/>
                  </a:cubicBezTo>
                  <a:lnTo>
                    <a:pt x="95536" y="17621"/>
                  </a:lnTo>
                  <a:lnTo>
                    <a:pt x="78200" y="13811"/>
                  </a:lnTo>
                  <a:lnTo>
                    <a:pt x="78200" y="3143"/>
                  </a:lnTo>
                  <a:lnTo>
                    <a:pt x="114776" y="0"/>
                  </a:lnTo>
                  <a:lnTo>
                    <a:pt x="114967" y="0"/>
                  </a:lnTo>
                  <a:lnTo>
                    <a:pt x="120491" y="2857"/>
                  </a:lnTo>
                  <a:lnTo>
                    <a:pt x="120491" y="124206"/>
                  </a:lnTo>
                  <a:lnTo>
                    <a:pt x="134969" y="124206"/>
                  </a:lnTo>
                  <a:lnTo>
                    <a:pt x="134684" y="135065"/>
                  </a:lnTo>
                  <a:cubicBezTo>
                    <a:pt x="130207" y="136208"/>
                    <a:pt x="126301" y="137065"/>
                    <a:pt x="122968" y="137732"/>
                  </a:cubicBezTo>
                  <a:cubicBezTo>
                    <a:pt x="119634" y="138398"/>
                    <a:pt x="115824" y="138684"/>
                    <a:pt x="111538" y="138684"/>
                  </a:cubicBezTo>
                  <a:cubicBezTo>
                    <a:pt x="107156" y="138684"/>
                    <a:pt x="103822" y="137732"/>
                    <a:pt x="101632" y="13601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7" name="Freeform: Shape 57">
              <a:extLst>
                <a:ext uri="{FF2B5EF4-FFF2-40B4-BE49-F238E27FC236}">
                  <a16:creationId xmlns:a16="http://schemas.microsoft.com/office/drawing/2014/main" id="{64915AF9-D441-DC29-327F-4D81CD0D31D0}"/>
                </a:ext>
              </a:extLst>
            </p:cNvPr>
            <p:cNvSpPr/>
            <p:nvPr/>
          </p:nvSpPr>
          <p:spPr>
            <a:xfrm>
              <a:off x="11581733"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1"/>
                  </a:lnTo>
                  <a:lnTo>
                    <a:pt x="19621"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8" name="Freeform: Shape 58">
              <a:extLst>
                <a:ext uri="{FF2B5EF4-FFF2-40B4-BE49-F238E27FC236}">
                  <a16:creationId xmlns:a16="http://schemas.microsoft.com/office/drawing/2014/main" id="{25AC1273-7CC9-C308-4CBC-9A7792478051}"/>
                </a:ext>
              </a:extLst>
            </p:cNvPr>
            <p:cNvSpPr/>
            <p:nvPr/>
          </p:nvSpPr>
          <p:spPr>
            <a:xfrm>
              <a:off x="11721941" y="6504018"/>
              <a:ext cx="174307" cy="178784"/>
            </a:xfrm>
            <a:custGeom>
              <a:avLst/>
              <a:gdLst>
                <a:gd name="connsiteX0" fmla="*/ 19336 w 174307"/>
                <a:gd name="connsiteY0" fmla="*/ 14954 h 178784"/>
                <a:gd name="connsiteX1" fmla="*/ 95 w 174307"/>
                <a:gd name="connsiteY1" fmla="*/ 12097 h 178784"/>
                <a:gd name="connsiteX2" fmla="*/ 95 w 174307"/>
                <a:gd name="connsiteY2" fmla="*/ 0 h 178784"/>
                <a:gd name="connsiteX3" fmla="*/ 44863 w 174307"/>
                <a:gd name="connsiteY3" fmla="*/ 0 h 178784"/>
                <a:gd name="connsiteX4" fmla="*/ 124968 w 174307"/>
                <a:gd name="connsiteY4" fmla="*/ 117443 h 178784"/>
                <a:gd name="connsiteX5" fmla="*/ 138494 w 174307"/>
                <a:gd name="connsiteY5" fmla="*/ 142970 h 178784"/>
                <a:gd name="connsiteX6" fmla="*/ 138494 w 174307"/>
                <a:gd name="connsiteY6" fmla="*/ 14954 h 178784"/>
                <a:gd name="connsiteX7" fmla="*/ 117538 w 174307"/>
                <a:gd name="connsiteY7" fmla="*/ 12097 h 178784"/>
                <a:gd name="connsiteX8" fmla="*/ 117538 w 174307"/>
                <a:gd name="connsiteY8" fmla="*/ 0 h 178784"/>
                <a:gd name="connsiteX9" fmla="*/ 174307 w 174307"/>
                <a:gd name="connsiteY9" fmla="*/ 0 h 178784"/>
                <a:gd name="connsiteX10" fmla="*/ 174307 w 174307"/>
                <a:gd name="connsiteY10" fmla="*/ 12002 h 178784"/>
                <a:gd name="connsiteX11" fmla="*/ 155067 w 174307"/>
                <a:gd name="connsiteY11" fmla="*/ 14859 h 178784"/>
                <a:gd name="connsiteX12" fmla="*/ 155067 w 174307"/>
                <a:gd name="connsiteY12" fmla="*/ 178689 h 178784"/>
                <a:gd name="connsiteX13" fmla="*/ 136017 w 174307"/>
                <a:gd name="connsiteY13" fmla="*/ 178689 h 178784"/>
                <a:gd name="connsiteX14" fmla="*/ 54197 w 174307"/>
                <a:gd name="connsiteY14" fmla="*/ 58579 h 178784"/>
                <a:gd name="connsiteX15" fmla="*/ 35623 w 174307"/>
                <a:gd name="connsiteY15" fmla="*/ 26860 h 178784"/>
                <a:gd name="connsiteX16" fmla="*/ 35623 w 174307"/>
                <a:gd name="connsiteY16" fmla="*/ 164592 h 178784"/>
                <a:gd name="connsiteX17" fmla="*/ 58483 w 174307"/>
                <a:gd name="connsiteY17" fmla="*/ 166973 h 178784"/>
                <a:gd name="connsiteX18" fmla="*/ 58483 w 174307"/>
                <a:gd name="connsiteY18" fmla="*/ 178784 h 178784"/>
                <a:gd name="connsiteX19" fmla="*/ 0 w 174307"/>
                <a:gd name="connsiteY19" fmla="*/ 178784 h 178784"/>
                <a:gd name="connsiteX20" fmla="*/ 0 w 174307"/>
                <a:gd name="connsiteY20" fmla="*/ 166973 h 178784"/>
                <a:gd name="connsiteX21" fmla="*/ 19240 w 174307"/>
                <a:gd name="connsiteY21" fmla="*/ 164306 h 178784"/>
                <a:gd name="connsiteX22" fmla="*/ 19240 w 174307"/>
                <a:gd name="connsiteY22" fmla="*/ 1495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307" h="178784">
                  <a:moveTo>
                    <a:pt x="19336" y="14954"/>
                  </a:moveTo>
                  <a:lnTo>
                    <a:pt x="95" y="12097"/>
                  </a:lnTo>
                  <a:lnTo>
                    <a:pt x="95" y="0"/>
                  </a:lnTo>
                  <a:lnTo>
                    <a:pt x="44863" y="0"/>
                  </a:lnTo>
                  <a:lnTo>
                    <a:pt x="124968" y="117443"/>
                  </a:lnTo>
                  <a:lnTo>
                    <a:pt x="138494" y="142970"/>
                  </a:lnTo>
                  <a:lnTo>
                    <a:pt x="138494" y="14954"/>
                  </a:lnTo>
                  <a:lnTo>
                    <a:pt x="117538" y="12097"/>
                  </a:lnTo>
                  <a:lnTo>
                    <a:pt x="117538" y="0"/>
                  </a:lnTo>
                  <a:lnTo>
                    <a:pt x="174307" y="0"/>
                  </a:lnTo>
                  <a:lnTo>
                    <a:pt x="174307" y="12002"/>
                  </a:lnTo>
                  <a:lnTo>
                    <a:pt x="155067" y="14859"/>
                  </a:lnTo>
                  <a:lnTo>
                    <a:pt x="155067" y="178689"/>
                  </a:lnTo>
                  <a:lnTo>
                    <a:pt x="136017" y="178689"/>
                  </a:lnTo>
                  <a:lnTo>
                    <a:pt x="54197" y="58579"/>
                  </a:lnTo>
                  <a:lnTo>
                    <a:pt x="35623" y="26860"/>
                  </a:lnTo>
                  <a:lnTo>
                    <a:pt x="35623" y="164592"/>
                  </a:lnTo>
                  <a:lnTo>
                    <a:pt x="58483" y="166973"/>
                  </a:lnTo>
                  <a:lnTo>
                    <a:pt x="58483" y="178784"/>
                  </a:lnTo>
                  <a:lnTo>
                    <a:pt x="0" y="178784"/>
                  </a:lnTo>
                  <a:lnTo>
                    <a:pt x="0" y="166973"/>
                  </a:lnTo>
                  <a:lnTo>
                    <a:pt x="19240" y="164306"/>
                  </a:lnTo>
                  <a:lnTo>
                    <a:pt x="19240" y="149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59" name="Freeform: Shape 59">
              <a:extLst>
                <a:ext uri="{FF2B5EF4-FFF2-40B4-BE49-F238E27FC236}">
                  <a16:creationId xmlns:a16="http://schemas.microsoft.com/office/drawing/2014/main" id="{457449E9-AA95-35C6-04BF-C175FC81E26A}"/>
                </a:ext>
              </a:extLst>
            </p:cNvPr>
            <p:cNvSpPr/>
            <p:nvPr/>
          </p:nvSpPr>
          <p:spPr>
            <a:xfrm>
              <a:off x="11912917"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3"/>
                    <a:pt x="77629" y="30956"/>
                  </a:cubicBezTo>
                  <a:cubicBezTo>
                    <a:pt x="76010"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2"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191"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0" name="Freeform: Shape 60">
              <a:extLst>
                <a:ext uri="{FF2B5EF4-FFF2-40B4-BE49-F238E27FC236}">
                  <a16:creationId xmlns:a16="http://schemas.microsoft.com/office/drawing/2014/main" id="{EC1DC6CD-E050-968B-2960-3F2CC1A8C3E8}"/>
                </a:ext>
              </a:extLst>
            </p:cNvPr>
            <p:cNvSpPr/>
            <p:nvPr/>
          </p:nvSpPr>
          <p:spPr>
            <a:xfrm>
              <a:off x="12044648" y="6514591"/>
              <a:ext cx="86677" cy="233743"/>
            </a:xfrm>
            <a:custGeom>
              <a:avLst/>
              <a:gdLst>
                <a:gd name="connsiteX0" fmla="*/ 24098 w 86677"/>
                <a:gd name="connsiteY0" fmla="*/ 164402 h 233743"/>
                <a:gd name="connsiteX1" fmla="*/ 17336 w 86677"/>
                <a:gd name="connsiteY1" fmla="*/ 142970 h 233743"/>
                <a:gd name="connsiteX2" fmla="*/ 17336 w 86677"/>
                <a:gd name="connsiteY2" fmla="*/ 50578 h 233743"/>
                <a:gd name="connsiteX3" fmla="*/ 0 w 86677"/>
                <a:gd name="connsiteY3" fmla="*/ 50578 h 233743"/>
                <a:gd name="connsiteX4" fmla="*/ 0 w 86677"/>
                <a:gd name="connsiteY4" fmla="*/ 39719 h 233743"/>
                <a:gd name="connsiteX5" fmla="*/ 6763 w 86677"/>
                <a:gd name="connsiteY5" fmla="*/ 38005 h 233743"/>
                <a:gd name="connsiteX6" fmla="*/ 14192 w 86677"/>
                <a:gd name="connsiteY6" fmla="*/ 35338 h 233743"/>
                <a:gd name="connsiteX7" fmla="*/ 20193 w 86677"/>
                <a:gd name="connsiteY7" fmla="*/ 26670 h 233743"/>
                <a:gd name="connsiteX8" fmla="*/ 24765 w 86677"/>
                <a:gd name="connsiteY8" fmla="*/ 12002 h 233743"/>
                <a:gd name="connsiteX9" fmla="*/ 27908 w 86677"/>
                <a:gd name="connsiteY9" fmla="*/ 0 h 233743"/>
                <a:gd name="connsiteX10" fmla="*/ 42100 w 86677"/>
                <a:gd name="connsiteY10" fmla="*/ 0 h 233743"/>
                <a:gd name="connsiteX11" fmla="*/ 42577 w 86677"/>
                <a:gd name="connsiteY11" fmla="*/ 34671 h 233743"/>
                <a:gd name="connsiteX12" fmla="*/ 82772 w 86677"/>
                <a:gd name="connsiteY12" fmla="*/ 34671 h 233743"/>
                <a:gd name="connsiteX13" fmla="*/ 82772 w 86677"/>
                <a:gd name="connsiteY13" fmla="*/ 50578 h 233743"/>
                <a:gd name="connsiteX14" fmla="*/ 42577 w 86677"/>
                <a:gd name="connsiteY14" fmla="*/ 50578 h 233743"/>
                <a:gd name="connsiteX15" fmla="*/ 42577 w 86677"/>
                <a:gd name="connsiteY15" fmla="*/ 124492 h 233743"/>
                <a:gd name="connsiteX16" fmla="*/ 43434 w 86677"/>
                <a:gd name="connsiteY16" fmla="*/ 143732 h 233743"/>
                <a:gd name="connsiteX17" fmla="*/ 47054 w 86677"/>
                <a:gd name="connsiteY17" fmla="*/ 150971 h 233743"/>
                <a:gd name="connsiteX18" fmla="*/ 56579 w 86677"/>
                <a:gd name="connsiteY18" fmla="*/ 152686 h 233743"/>
                <a:gd name="connsiteX19" fmla="*/ 70866 w 86677"/>
                <a:gd name="connsiteY19" fmla="*/ 150971 h 233743"/>
                <a:gd name="connsiteX20" fmla="*/ 83058 w 86677"/>
                <a:gd name="connsiteY20" fmla="*/ 147352 h 233743"/>
                <a:gd name="connsiteX21" fmla="*/ 86678 w 86677"/>
                <a:gd name="connsiteY21" fmla="*/ 158210 h 233743"/>
                <a:gd name="connsiteX22" fmla="*/ 68008 w 86677"/>
                <a:gd name="connsiteY22" fmla="*/ 166592 h 233743"/>
                <a:gd name="connsiteX23" fmla="*/ 44577 w 86677"/>
                <a:gd name="connsiteY23" fmla="*/ 170688 h 233743"/>
                <a:gd name="connsiteX24" fmla="*/ 24098 w 86677"/>
                <a:gd name="connsiteY24" fmla="*/ 164402 h 233743"/>
                <a:gd name="connsiteX25" fmla="*/ 61150 w 86677"/>
                <a:gd name="connsiteY25" fmla="*/ 216599 h 233743"/>
                <a:gd name="connsiteX26" fmla="*/ 52959 w 86677"/>
                <a:gd name="connsiteY26" fmla="*/ 228410 h 233743"/>
                <a:gd name="connsiteX27" fmla="*/ 46006 w 86677"/>
                <a:gd name="connsiteY27" fmla="*/ 233744 h 233743"/>
                <a:gd name="connsiteX28" fmla="*/ 45720 w 86677"/>
                <a:gd name="connsiteY28" fmla="*/ 233744 h 233743"/>
                <a:gd name="connsiteX29" fmla="*/ 37529 w 86677"/>
                <a:gd name="connsiteY29" fmla="*/ 229457 h 233743"/>
                <a:gd name="connsiteX30" fmla="*/ 37338 w 86677"/>
                <a:gd name="connsiteY30" fmla="*/ 228029 h 233743"/>
                <a:gd name="connsiteX31" fmla="*/ 42863 w 86677"/>
                <a:gd name="connsiteY31" fmla="*/ 221552 h 233743"/>
                <a:gd name="connsiteX32" fmla="*/ 45053 w 86677"/>
                <a:gd name="connsiteY32" fmla="*/ 211455 h 233743"/>
                <a:gd name="connsiteX33" fmla="*/ 43720 w 86677"/>
                <a:gd name="connsiteY33" fmla="*/ 206407 h 233743"/>
                <a:gd name="connsiteX34" fmla="*/ 40005 w 86677"/>
                <a:gd name="connsiteY34" fmla="*/ 202787 h 233743"/>
                <a:gd name="connsiteX35" fmla="*/ 35242 w 86677"/>
                <a:gd name="connsiteY35" fmla="*/ 193167 h 233743"/>
                <a:gd name="connsiteX36" fmla="*/ 39338 w 86677"/>
                <a:gd name="connsiteY36" fmla="*/ 184309 h 233743"/>
                <a:gd name="connsiteX37" fmla="*/ 48006 w 86677"/>
                <a:gd name="connsiteY37" fmla="*/ 181642 h 233743"/>
                <a:gd name="connsiteX38" fmla="*/ 48958 w 86677"/>
                <a:gd name="connsiteY38" fmla="*/ 181642 h 233743"/>
                <a:gd name="connsiteX39" fmla="*/ 60484 w 86677"/>
                <a:gd name="connsiteY39" fmla="*/ 186690 h 233743"/>
                <a:gd name="connsiteX40" fmla="*/ 64865 w 86677"/>
                <a:gd name="connsiteY40" fmla="*/ 200882 h 233743"/>
                <a:gd name="connsiteX41" fmla="*/ 61150 w 86677"/>
                <a:gd name="connsiteY41" fmla="*/ 216599 h 23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6677" h="233743">
                  <a:moveTo>
                    <a:pt x="24098" y="164402"/>
                  </a:moveTo>
                  <a:cubicBezTo>
                    <a:pt x="19621" y="160211"/>
                    <a:pt x="17336" y="153067"/>
                    <a:pt x="17336" y="142970"/>
                  </a:cubicBezTo>
                  <a:lnTo>
                    <a:pt x="17336" y="50578"/>
                  </a:lnTo>
                  <a:lnTo>
                    <a:pt x="0" y="50578"/>
                  </a:lnTo>
                  <a:lnTo>
                    <a:pt x="0" y="39719"/>
                  </a:lnTo>
                  <a:cubicBezTo>
                    <a:pt x="762" y="39529"/>
                    <a:pt x="3048" y="38957"/>
                    <a:pt x="6763" y="38005"/>
                  </a:cubicBezTo>
                  <a:cubicBezTo>
                    <a:pt x="10478" y="37052"/>
                    <a:pt x="12954" y="36195"/>
                    <a:pt x="14192" y="35338"/>
                  </a:cubicBezTo>
                  <a:cubicBezTo>
                    <a:pt x="16764" y="33909"/>
                    <a:pt x="18764" y="30956"/>
                    <a:pt x="20193" y="26670"/>
                  </a:cubicBezTo>
                  <a:cubicBezTo>
                    <a:pt x="21431" y="23622"/>
                    <a:pt x="22955" y="18764"/>
                    <a:pt x="24765" y="12002"/>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3" y="140018"/>
                    <a:pt x="43434" y="143732"/>
                  </a:cubicBezTo>
                  <a:cubicBezTo>
                    <a:pt x="44005" y="147447"/>
                    <a:pt x="45244" y="149828"/>
                    <a:pt x="47054" y="150971"/>
                  </a:cubicBezTo>
                  <a:cubicBezTo>
                    <a:pt x="48863" y="152114"/>
                    <a:pt x="52102" y="152686"/>
                    <a:pt x="56579" y="152686"/>
                  </a:cubicBezTo>
                  <a:cubicBezTo>
                    <a:pt x="60960" y="152686"/>
                    <a:pt x="65722" y="152114"/>
                    <a:pt x="70866" y="150971"/>
                  </a:cubicBezTo>
                  <a:cubicBezTo>
                    <a:pt x="76105" y="149828"/>
                    <a:pt x="80105" y="148685"/>
                    <a:pt x="83058" y="147352"/>
                  </a:cubicBezTo>
                  <a:lnTo>
                    <a:pt x="86678" y="158210"/>
                  </a:lnTo>
                  <a:cubicBezTo>
                    <a:pt x="82867" y="161068"/>
                    <a:pt x="76581" y="163925"/>
                    <a:pt x="68008" y="166592"/>
                  </a:cubicBezTo>
                  <a:cubicBezTo>
                    <a:pt x="59436" y="169355"/>
                    <a:pt x="51625" y="170688"/>
                    <a:pt x="44577" y="170688"/>
                  </a:cubicBezTo>
                  <a:cubicBezTo>
                    <a:pt x="35433" y="170593"/>
                    <a:pt x="28575" y="168497"/>
                    <a:pt x="24098" y="164402"/>
                  </a:cubicBezTo>
                  <a:close/>
                  <a:moveTo>
                    <a:pt x="61150" y="216599"/>
                  </a:moveTo>
                  <a:cubicBezTo>
                    <a:pt x="58769" y="221361"/>
                    <a:pt x="56007" y="225362"/>
                    <a:pt x="52959" y="228410"/>
                  </a:cubicBezTo>
                  <a:cubicBezTo>
                    <a:pt x="49911" y="231458"/>
                    <a:pt x="47625" y="233267"/>
                    <a:pt x="46006" y="233744"/>
                  </a:cubicBezTo>
                  <a:lnTo>
                    <a:pt x="45720" y="233744"/>
                  </a:lnTo>
                  <a:lnTo>
                    <a:pt x="37529" y="229457"/>
                  </a:lnTo>
                  <a:lnTo>
                    <a:pt x="37338" y="228029"/>
                  </a:lnTo>
                  <a:cubicBezTo>
                    <a:pt x="39624" y="226886"/>
                    <a:pt x="41434" y="224790"/>
                    <a:pt x="42863" y="221552"/>
                  </a:cubicBezTo>
                  <a:cubicBezTo>
                    <a:pt x="44291" y="218313"/>
                    <a:pt x="45053" y="214979"/>
                    <a:pt x="45053" y="211455"/>
                  </a:cubicBezTo>
                  <a:cubicBezTo>
                    <a:pt x="45053" y="209360"/>
                    <a:pt x="44577" y="207645"/>
                    <a:pt x="43720" y="206407"/>
                  </a:cubicBezTo>
                  <a:cubicBezTo>
                    <a:pt x="42863" y="205169"/>
                    <a:pt x="41624" y="203930"/>
                    <a:pt x="40005" y="202787"/>
                  </a:cubicBezTo>
                  <a:cubicBezTo>
                    <a:pt x="36767" y="200501"/>
                    <a:pt x="35242" y="197358"/>
                    <a:pt x="35242" y="193167"/>
                  </a:cubicBezTo>
                  <a:cubicBezTo>
                    <a:pt x="35242" y="188976"/>
                    <a:pt x="36576" y="186023"/>
                    <a:pt x="39338" y="184309"/>
                  </a:cubicBezTo>
                  <a:cubicBezTo>
                    <a:pt x="42100" y="182499"/>
                    <a:pt x="44958" y="181642"/>
                    <a:pt x="48006" y="181642"/>
                  </a:cubicBezTo>
                  <a:lnTo>
                    <a:pt x="48958" y="181642"/>
                  </a:lnTo>
                  <a:cubicBezTo>
                    <a:pt x="53816" y="181642"/>
                    <a:pt x="57626" y="183356"/>
                    <a:pt x="60484" y="186690"/>
                  </a:cubicBezTo>
                  <a:cubicBezTo>
                    <a:pt x="63341" y="190024"/>
                    <a:pt x="64865" y="194786"/>
                    <a:pt x="64865" y="200882"/>
                  </a:cubicBezTo>
                  <a:cubicBezTo>
                    <a:pt x="64770" y="206502"/>
                    <a:pt x="63532" y="211741"/>
                    <a:pt x="61150" y="21659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1" name="Freeform: Shape 61">
              <a:extLst>
                <a:ext uri="{FF2B5EF4-FFF2-40B4-BE49-F238E27FC236}">
                  <a16:creationId xmlns:a16="http://schemas.microsoft.com/office/drawing/2014/main" id="{451C97E6-1736-0720-4E72-86AF728728A8}"/>
                </a:ext>
              </a:extLst>
            </p:cNvPr>
            <p:cNvSpPr/>
            <p:nvPr/>
          </p:nvSpPr>
          <p:spPr>
            <a:xfrm>
              <a:off x="12145232" y="6492017"/>
              <a:ext cx="63817" cy="190690"/>
            </a:xfrm>
            <a:custGeom>
              <a:avLst/>
              <a:gdLst>
                <a:gd name="connsiteX0" fmla="*/ 19526 w 63817"/>
                <a:gd name="connsiteY0" fmla="*/ 75724 h 190690"/>
                <a:gd name="connsiteX1" fmla="*/ 1238 w 63817"/>
                <a:gd name="connsiteY1" fmla="*/ 71342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80 h 190690"/>
                <a:gd name="connsiteX8" fmla="*/ 63817 w 63817"/>
                <a:gd name="connsiteY8" fmla="*/ 190691 h 190690"/>
                <a:gd name="connsiteX9" fmla="*/ 0 w 63817"/>
                <a:gd name="connsiteY9" fmla="*/ 190691 h 190690"/>
                <a:gd name="connsiteX10" fmla="*/ 0 w 63817"/>
                <a:gd name="connsiteY10" fmla="*/ 178880 h 190690"/>
                <a:gd name="connsiteX11" fmla="*/ 19526 w 63817"/>
                <a:gd name="connsiteY11" fmla="*/ 176689 h 190690"/>
                <a:gd name="connsiteX12" fmla="*/ 19526 w 63817"/>
                <a:gd name="connsiteY12" fmla="*/ 75724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2 h 190690"/>
                <a:gd name="connsiteX18" fmla="*/ 47149 w 63817"/>
                <a:gd name="connsiteY18" fmla="*/ 15430 h 190690"/>
                <a:gd name="connsiteX19" fmla="*/ 42482 w 63817"/>
                <a:gd name="connsiteY19" fmla="*/ 28385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724"/>
                  </a:moveTo>
                  <a:lnTo>
                    <a:pt x="1238" y="71342"/>
                  </a:lnTo>
                  <a:lnTo>
                    <a:pt x="1238" y="58674"/>
                  </a:lnTo>
                  <a:lnTo>
                    <a:pt x="38576" y="54102"/>
                  </a:lnTo>
                  <a:lnTo>
                    <a:pt x="39053" y="54102"/>
                  </a:lnTo>
                  <a:lnTo>
                    <a:pt x="44577" y="58388"/>
                  </a:lnTo>
                  <a:lnTo>
                    <a:pt x="44577" y="176975"/>
                  </a:lnTo>
                  <a:lnTo>
                    <a:pt x="63817" y="178880"/>
                  </a:lnTo>
                  <a:lnTo>
                    <a:pt x="63817" y="190691"/>
                  </a:lnTo>
                  <a:lnTo>
                    <a:pt x="0" y="190691"/>
                  </a:lnTo>
                  <a:lnTo>
                    <a:pt x="0" y="178880"/>
                  </a:lnTo>
                  <a:lnTo>
                    <a:pt x="19526" y="176689"/>
                  </a:lnTo>
                  <a:lnTo>
                    <a:pt x="19526" y="75724"/>
                  </a:lnTo>
                  <a:close/>
                  <a:moveTo>
                    <a:pt x="17621" y="28861"/>
                  </a:moveTo>
                  <a:cubicBezTo>
                    <a:pt x="15050" y="26003"/>
                    <a:pt x="13811" y="22289"/>
                    <a:pt x="13811" y="17812"/>
                  </a:cubicBezTo>
                  <a:cubicBezTo>
                    <a:pt x="13811" y="12668"/>
                    <a:pt x="15335" y="8477"/>
                    <a:pt x="18479" y="5048"/>
                  </a:cubicBezTo>
                  <a:cubicBezTo>
                    <a:pt x="21622" y="1714"/>
                    <a:pt x="25908" y="0"/>
                    <a:pt x="31337" y="0"/>
                  </a:cubicBezTo>
                  <a:cubicBezTo>
                    <a:pt x="36767" y="0"/>
                    <a:pt x="40767" y="1429"/>
                    <a:pt x="43339" y="4382"/>
                  </a:cubicBezTo>
                  <a:cubicBezTo>
                    <a:pt x="45911" y="7239"/>
                    <a:pt x="47149" y="10954"/>
                    <a:pt x="47149" y="15430"/>
                  </a:cubicBezTo>
                  <a:cubicBezTo>
                    <a:pt x="47149" y="20860"/>
                    <a:pt x="45625" y="25241"/>
                    <a:pt x="42482" y="28385"/>
                  </a:cubicBezTo>
                  <a:cubicBezTo>
                    <a:pt x="39338" y="31623"/>
                    <a:pt x="34957" y="33147"/>
                    <a:pt x="29337" y="33147"/>
                  </a:cubicBezTo>
                  <a:lnTo>
                    <a:pt x="29146" y="33147"/>
                  </a:lnTo>
                  <a:cubicBezTo>
                    <a:pt x="24003" y="33147"/>
                    <a:pt x="20193" y="31718"/>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2" name="Freeform: Shape 62">
              <a:extLst>
                <a:ext uri="{FF2B5EF4-FFF2-40B4-BE49-F238E27FC236}">
                  <a16:creationId xmlns:a16="http://schemas.microsoft.com/office/drawing/2014/main" id="{96560D31-AA80-6320-AE28-413B903443F1}"/>
                </a:ext>
              </a:extLst>
            </p:cNvPr>
            <p:cNvSpPr/>
            <p:nvPr/>
          </p:nvSpPr>
          <p:spPr>
            <a:xfrm>
              <a:off x="12226192" y="6545643"/>
              <a:ext cx="124303" cy="139922"/>
            </a:xfrm>
            <a:custGeom>
              <a:avLst/>
              <a:gdLst>
                <a:gd name="connsiteX0" fmla="*/ 8861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1 w 124303"/>
                <a:gd name="connsiteY10" fmla="*/ 32480 h 139922"/>
                <a:gd name="connsiteX11" fmla="*/ 87728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2 w 124303"/>
                <a:gd name="connsiteY17" fmla="*/ 110490 h 139922"/>
                <a:gd name="connsiteX18" fmla="*/ 62105 w 124303"/>
                <a:gd name="connsiteY18" fmla="*/ 126111 h 139922"/>
                <a:gd name="connsiteX19" fmla="*/ 87728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1" y="32480"/>
                  </a:moveTo>
                  <a:cubicBezTo>
                    <a:pt x="14766" y="21908"/>
                    <a:pt x="22577" y="13811"/>
                    <a:pt x="32292" y="8287"/>
                  </a:cubicBezTo>
                  <a:cubicBezTo>
                    <a:pt x="42008" y="2762"/>
                    <a:pt x="52390" y="0"/>
                    <a:pt x="63439" y="0"/>
                  </a:cubicBezTo>
                  <a:cubicBezTo>
                    <a:pt x="83632" y="0"/>
                    <a:pt x="98872" y="6382"/>
                    <a:pt x="109063" y="19241"/>
                  </a:cubicBezTo>
                  <a:cubicBezTo>
                    <a:pt x="119255" y="32099"/>
                    <a:pt x="124304" y="48959"/>
                    <a:pt x="124304" y="69818"/>
                  </a:cubicBezTo>
                  <a:cubicBezTo>
                    <a:pt x="124304" y="84392"/>
                    <a:pt x="121351" y="96964"/>
                    <a:pt x="115445" y="107633"/>
                  </a:cubicBezTo>
                  <a:cubicBezTo>
                    <a:pt x="109540" y="118300"/>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860" y="43053"/>
                    <a:pt x="8861" y="32480"/>
                  </a:cubicBezTo>
                  <a:close/>
                  <a:moveTo>
                    <a:pt x="87728" y="112395"/>
                  </a:moveTo>
                  <a:cubicBezTo>
                    <a:pt x="93633" y="103251"/>
                    <a:pt x="96586" y="89726"/>
                    <a:pt x="96586" y="71723"/>
                  </a:cubicBezTo>
                  <a:cubicBezTo>
                    <a:pt x="96586" y="53912"/>
                    <a:pt x="93824" y="39815"/>
                    <a:pt x="88394" y="29337"/>
                  </a:cubicBezTo>
                  <a:cubicBezTo>
                    <a:pt x="82965" y="18955"/>
                    <a:pt x="74202" y="13716"/>
                    <a:pt x="62200" y="13716"/>
                  </a:cubicBezTo>
                  <a:cubicBezTo>
                    <a:pt x="51152" y="13716"/>
                    <a:pt x="42579" y="18288"/>
                    <a:pt x="36578" y="27432"/>
                  </a:cubicBezTo>
                  <a:cubicBezTo>
                    <a:pt x="30578" y="36576"/>
                    <a:pt x="27529" y="50102"/>
                    <a:pt x="27529" y="68104"/>
                  </a:cubicBezTo>
                  <a:cubicBezTo>
                    <a:pt x="27529" y="85916"/>
                    <a:pt x="30292" y="100013"/>
                    <a:pt x="35912" y="110490"/>
                  </a:cubicBezTo>
                  <a:cubicBezTo>
                    <a:pt x="41531" y="120872"/>
                    <a:pt x="50294" y="126111"/>
                    <a:pt x="62105" y="126111"/>
                  </a:cubicBezTo>
                  <a:cubicBezTo>
                    <a:pt x="73345" y="126111"/>
                    <a:pt x="81822" y="121539"/>
                    <a:pt x="87728"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3" name="Freeform: Shape 1023">
              <a:extLst>
                <a:ext uri="{FF2B5EF4-FFF2-40B4-BE49-F238E27FC236}">
                  <a16:creationId xmlns:a16="http://schemas.microsoft.com/office/drawing/2014/main" id="{48A6F9A1-C4A7-868E-31A6-6E8E509CDA3B}"/>
                </a:ext>
              </a:extLst>
            </p:cNvPr>
            <p:cNvSpPr/>
            <p:nvPr/>
          </p:nvSpPr>
          <p:spPr>
            <a:xfrm>
              <a:off x="12369545" y="6546024"/>
              <a:ext cx="145256" cy="136779"/>
            </a:xfrm>
            <a:custGeom>
              <a:avLst/>
              <a:gdLst>
                <a:gd name="connsiteX0" fmla="*/ 17336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5 w 145256"/>
                <a:gd name="connsiteY26" fmla="*/ 124968 h 136779"/>
                <a:gd name="connsiteX27" fmla="*/ 58865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6" y="21717"/>
                  </a:moveTo>
                  <a:lnTo>
                    <a:pt x="0" y="17335"/>
                  </a:lnTo>
                  <a:lnTo>
                    <a:pt x="0" y="4382"/>
                  </a:lnTo>
                  <a:lnTo>
                    <a:pt x="34385" y="95"/>
                  </a:lnTo>
                  <a:lnTo>
                    <a:pt x="35147" y="95"/>
                  </a:lnTo>
                  <a:lnTo>
                    <a:pt x="40196" y="4382"/>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2"/>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5" y="124968"/>
                  </a:lnTo>
                  <a:lnTo>
                    <a:pt x="58865"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4" name="Freeform: Shape 1024">
              <a:extLst>
                <a:ext uri="{FF2B5EF4-FFF2-40B4-BE49-F238E27FC236}">
                  <a16:creationId xmlns:a16="http://schemas.microsoft.com/office/drawing/2014/main" id="{36D2E737-0DFC-4F49-1C7F-90204D42FF43}"/>
                </a:ext>
              </a:extLst>
            </p:cNvPr>
            <p:cNvSpPr/>
            <p:nvPr/>
          </p:nvSpPr>
          <p:spPr>
            <a:xfrm>
              <a:off x="12532042" y="6546405"/>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8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5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6 h 139160"/>
                <a:gd name="connsiteX22" fmla="*/ 81629 w 118205"/>
                <a:gd name="connsiteY22" fmla="*/ 119920 h 139160"/>
                <a:gd name="connsiteX23" fmla="*/ 63913 w 118205"/>
                <a:gd name="connsiteY23" fmla="*/ 133160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151 w 118205"/>
                <a:gd name="connsiteY28" fmla="*/ 118872 h 139160"/>
                <a:gd name="connsiteX29" fmla="*/ 80105 w 118205"/>
                <a:gd name="connsiteY29" fmla="*/ 109728 h 139160"/>
                <a:gd name="connsiteX30" fmla="*/ 80105 w 118205"/>
                <a:gd name="connsiteY30" fmla="*/ 68294 h 139160"/>
                <a:gd name="connsiteX31" fmla="*/ 40481 w 118205"/>
                <a:gd name="connsiteY31" fmla="*/ 76391 h 139160"/>
                <a:gd name="connsiteX32" fmla="*/ 27146 w 118205"/>
                <a:gd name="connsiteY32" fmla="*/ 97441 h 139160"/>
                <a:gd name="connsiteX33" fmla="*/ 33528 w 118205"/>
                <a:gd name="connsiteY33" fmla="*/ 116586 h 139160"/>
                <a:gd name="connsiteX34" fmla="*/ 50768 w 118205"/>
                <a:gd name="connsiteY34" fmla="*/ 122682 h 139160"/>
                <a:gd name="connsiteX35" fmla="*/ 65151 w 118205"/>
                <a:gd name="connsiteY35" fmla="*/ 118872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59" y="56007"/>
                    <a:pt x="80010" y="55531"/>
                  </a:cubicBezTo>
                  <a:lnTo>
                    <a:pt x="80010" y="48768"/>
                  </a:lnTo>
                  <a:cubicBezTo>
                    <a:pt x="80010" y="41243"/>
                    <a:pt x="79248" y="35243"/>
                    <a:pt x="77629" y="30956"/>
                  </a:cubicBezTo>
                  <a:cubicBezTo>
                    <a:pt x="76009" y="26575"/>
                    <a:pt x="73247" y="23432"/>
                    <a:pt x="69342" y="21431"/>
                  </a:cubicBezTo>
                  <a:cubicBezTo>
                    <a:pt x="65437" y="19431"/>
                    <a:pt x="59817" y="18383"/>
                    <a:pt x="52578" y="18383"/>
                  </a:cubicBezTo>
                  <a:cubicBezTo>
                    <a:pt x="44387" y="18383"/>
                    <a:pt x="37052" y="19526"/>
                    <a:pt x="30575" y="21908"/>
                  </a:cubicBezTo>
                  <a:cubicBezTo>
                    <a:pt x="24098" y="24289"/>
                    <a:pt x="17621" y="27051"/>
                    <a:pt x="11240" y="30480"/>
                  </a:cubicBezTo>
                  <a:lnTo>
                    <a:pt x="5239" y="18002"/>
                  </a:lnTo>
                  <a:cubicBezTo>
                    <a:pt x="7334" y="16192"/>
                    <a:pt x="11144" y="13907"/>
                    <a:pt x="16764" y="11049"/>
                  </a:cubicBezTo>
                  <a:cubicBezTo>
                    <a:pt x="22384" y="8192"/>
                    <a:pt x="28861" y="5620"/>
                    <a:pt x="36290" y="3334"/>
                  </a:cubicBezTo>
                  <a:cubicBezTo>
                    <a:pt x="43625" y="1048"/>
                    <a:pt x="51054" y="0"/>
                    <a:pt x="58388" y="0"/>
                  </a:cubicBezTo>
                  <a:cubicBezTo>
                    <a:pt x="69818" y="0"/>
                    <a:pt x="78772" y="1619"/>
                    <a:pt x="85439" y="4667"/>
                  </a:cubicBezTo>
                  <a:cubicBezTo>
                    <a:pt x="92107" y="7811"/>
                    <a:pt x="96869" y="12764"/>
                    <a:pt x="99727" y="19717"/>
                  </a:cubicBezTo>
                  <a:cubicBezTo>
                    <a:pt x="102584" y="26575"/>
                    <a:pt x="104013" y="35814"/>
                    <a:pt x="104013" y="47435"/>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6"/>
                  </a:cubicBezTo>
                  <a:lnTo>
                    <a:pt x="81629" y="119920"/>
                  </a:lnTo>
                  <a:cubicBezTo>
                    <a:pt x="76771" y="124682"/>
                    <a:pt x="70961" y="129159"/>
                    <a:pt x="63913" y="133160"/>
                  </a:cubicBezTo>
                  <a:cubicBezTo>
                    <a:pt x="56864" y="137160"/>
                    <a:pt x="49054" y="139160"/>
                    <a:pt x="40196" y="139160"/>
                  </a:cubicBezTo>
                  <a:cubicBezTo>
                    <a:pt x="28670" y="139160"/>
                    <a:pt x="19050" y="135827"/>
                    <a:pt x="11430" y="129159"/>
                  </a:cubicBezTo>
                  <a:cubicBezTo>
                    <a:pt x="3810" y="122492"/>
                    <a:pt x="0" y="112871"/>
                    <a:pt x="0" y="100394"/>
                  </a:cubicBezTo>
                  <a:cubicBezTo>
                    <a:pt x="95" y="85249"/>
                    <a:pt x="7715" y="74105"/>
                    <a:pt x="22765" y="66961"/>
                  </a:cubicBezTo>
                  <a:close/>
                  <a:moveTo>
                    <a:pt x="65151" y="118872"/>
                  </a:moveTo>
                  <a:cubicBezTo>
                    <a:pt x="70580" y="116300"/>
                    <a:pt x="75533" y="113252"/>
                    <a:pt x="80105" y="109728"/>
                  </a:cubicBezTo>
                  <a:lnTo>
                    <a:pt x="80105" y="68294"/>
                  </a:lnTo>
                  <a:cubicBezTo>
                    <a:pt x="62675" y="68294"/>
                    <a:pt x="49435" y="70961"/>
                    <a:pt x="40481" y="76391"/>
                  </a:cubicBezTo>
                  <a:cubicBezTo>
                    <a:pt x="31528" y="81820"/>
                    <a:pt x="27146" y="88773"/>
                    <a:pt x="27146" y="97441"/>
                  </a:cubicBezTo>
                  <a:cubicBezTo>
                    <a:pt x="27146" y="106109"/>
                    <a:pt x="29242" y="112490"/>
                    <a:pt x="33528" y="116586"/>
                  </a:cubicBezTo>
                  <a:cubicBezTo>
                    <a:pt x="37814" y="120682"/>
                    <a:pt x="43529" y="122682"/>
                    <a:pt x="50768" y="122682"/>
                  </a:cubicBezTo>
                  <a:cubicBezTo>
                    <a:pt x="54864" y="122682"/>
                    <a:pt x="59627"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5" name="Freeform: Shape 1027">
              <a:extLst>
                <a:ext uri="{FF2B5EF4-FFF2-40B4-BE49-F238E27FC236}">
                  <a16:creationId xmlns:a16="http://schemas.microsoft.com/office/drawing/2014/main" id="{6F0C84FA-D57D-D213-39D8-AE0F8457F311}"/>
                </a:ext>
              </a:extLst>
            </p:cNvPr>
            <p:cNvSpPr/>
            <p:nvPr/>
          </p:nvSpPr>
          <p:spPr>
            <a:xfrm>
              <a:off x="12665201" y="6485731"/>
              <a:ext cx="65055" cy="197072"/>
            </a:xfrm>
            <a:custGeom>
              <a:avLst/>
              <a:gdLst>
                <a:gd name="connsiteX0" fmla="*/ 19526 w 65055"/>
                <a:gd name="connsiteY0" fmla="*/ 17526 h 197072"/>
                <a:gd name="connsiteX1" fmla="*/ 0 w 65055"/>
                <a:gd name="connsiteY1" fmla="*/ 14859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2 w 65055"/>
                <a:gd name="connsiteY11" fmla="*/ 183071 h 197072"/>
                <a:gd name="connsiteX12" fmla="*/ 19622 w 65055"/>
                <a:gd name="connsiteY12" fmla="*/ 17526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526"/>
                  </a:moveTo>
                  <a:lnTo>
                    <a:pt x="0" y="14859"/>
                  </a:lnTo>
                  <a:lnTo>
                    <a:pt x="0" y="4572"/>
                  </a:lnTo>
                  <a:lnTo>
                    <a:pt x="38767" y="0"/>
                  </a:lnTo>
                  <a:lnTo>
                    <a:pt x="39243" y="0"/>
                  </a:lnTo>
                  <a:lnTo>
                    <a:pt x="44577" y="3620"/>
                  </a:lnTo>
                  <a:lnTo>
                    <a:pt x="44577" y="183356"/>
                  </a:lnTo>
                  <a:lnTo>
                    <a:pt x="65056" y="185261"/>
                  </a:lnTo>
                  <a:lnTo>
                    <a:pt x="65056" y="197072"/>
                  </a:lnTo>
                  <a:lnTo>
                    <a:pt x="95" y="197072"/>
                  </a:lnTo>
                  <a:lnTo>
                    <a:pt x="95" y="185261"/>
                  </a:lnTo>
                  <a:lnTo>
                    <a:pt x="19622" y="183071"/>
                  </a:lnTo>
                  <a:lnTo>
                    <a:pt x="19622" y="1752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6" name="Freeform: Shape 1028">
              <a:extLst>
                <a:ext uri="{FF2B5EF4-FFF2-40B4-BE49-F238E27FC236}">
                  <a16:creationId xmlns:a16="http://schemas.microsoft.com/office/drawing/2014/main" id="{A1E97388-E468-56A7-6920-320012B07E8B}"/>
                </a:ext>
              </a:extLst>
            </p:cNvPr>
            <p:cNvSpPr/>
            <p:nvPr/>
          </p:nvSpPr>
          <p:spPr>
            <a:xfrm>
              <a:off x="12803504" y="6485731"/>
              <a:ext cx="131064" cy="199646"/>
            </a:xfrm>
            <a:custGeom>
              <a:avLst/>
              <a:gdLst>
                <a:gd name="connsiteX0" fmla="*/ 26289 w 131064"/>
                <a:gd name="connsiteY0" fmla="*/ 192500 h 199646"/>
                <a:gd name="connsiteX1" fmla="*/ 7144 w 131064"/>
                <a:gd name="connsiteY1" fmla="*/ 170402 h 199646"/>
                <a:gd name="connsiteX2" fmla="*/ 0 w 131064"/>
                <a:gd name="connsiteY2" fmla="*/ 133541 h 199646"/>
                <a:gd name="connsiteX3" fmla="*/ 8382 w 131064"/>
                <a:gd name="connsiteY3" fmla="*/ 96203 h 199646"/>
                <a:gd name="connsiteX4" fmla="*/ 32575 w 131064"/>
                <a:gd name="connsiteY4" fmla="*/ 69628 h 199646"/>
                <a:gd name="connsiteX5" fmla="*/ 69723 w 131064"/>
                <a:gd name="connsiteY5" fmla="*/ 59912 h 199646"/>
                <a:gd name="connsiteX6" fmla="*/ 92107 w 131064"/>
                <a:gd name="connsiteY6" fmla="*/ 62579 h 199646"/>
                <a:gd name="connsiteX7" fmla="*/ 92107 w 131064"/>
                <a:gd name="connsiteY7" fmla="*/ 17526 h 199646"/>
                <a:gd name="connsiteX8" fmla="*/ 67532 w 131064"/>
                <a:gd name="connsiteY8" fmla="*/ 14669 h 199646"/>
                <a:gd name="connsiteX9" fmla="*/ 67532 w 131064"/>
                <a:gd name="connsiteY9" fmla="*/ 4286 h 199646"/>
                <a:gd name="connsiteX10" fmla="*/ 111062 w 131064"/>
                <a:gd name="connsiteY10" fmla="*/ 0 h 199646"/>
                <a:gd name="connsiteX11" fmla="*/ 111824 w 131064"/>
                <a:gd name="connsiteY11" fmla="*/ 0 h 199646"/>
                <a:gd name="connsiteX12" fmla="*/ 117158 w 131064"/>
                <a:gd name="connsiteY12" fmla="*/ 3810 h 199646"/>
                <a:gd name="connsiteX13" fmla="*/ 117158 w 131064"/>
                <a:gd name="connsiteY13" fmla="*/ 184785 h 199646"/>
                <a:gd name="connsiteX14" fmla="*/ 131064 w 131064"/>
                <a:gd name="connsiteY14" fmla="*/ 184785 h 199646"/>
                <a:gd name="connsiteX15" fmla="*/ 131064 w 131064"/>
                <a:gd name="connsiteY15" fmla="*/ 195834 h 199646"/>
                <a:gd name="connsiteX16" fmla="*/ 117729 w 131064"/>
                <a:gd name="connsiteY16" fmla="*/ 198501 h 199646"/>
                <a:gd name="connsiteX17" fmla="*/ 105823 w 131064"/>
                <a:gd name="connsiteY17" fmla="*/ 199454 h 199646"/>
                <a:gd name="connsiteX18" fmla="*/ 96965 w 131064"/>
                <a:gd name="connsiteY18" fmla="*/ 197263 h 199646"/>
                <a:gd name="connsiteX19" fmla="*/ 94298 w 131064"/>
                <a:gd name="connsiteY19" fmla="*/ 188119 h 199646"/>
                <a:gd name="connsiteX20" fmla="*/ 94298 w 131064"/>
                <a:gd name="connsiteY20" fmla="*/ 180404 h 199646"/>
                <a:gd name="connsiteX21" fmla="*/ 76581 w 131064"/>
                <a:gd name="connsiteY21" fmla="*/ 194119 h 199646"/>
                <a:gd name="connsiteX22" fmla="*/ 52864 w 131064"/>
                <a:gd name="connsiteY22" fmla="*/ 199644 h 199646"/>
                <a:gd name="connsiteX23" fmla="*/ 26289 w 131064"/>
                <a:gd name="connsiteY23" fmla="*/ 192500 h 199646"/>
                <a:gd name="connsiteX24" fmla="*/ 80010 w 131064"/>
                <a:gd name="connsiteY24" fmla="*/ 178403 h 199646"/>
                <a:gd name="connsiteX25" fmla="*/ 92297 w 131064"/>
                <a:gd name="connsiteY25" fmla="*/ 168688 h 199646"/>
                <a:gd name="connsiteX26" fmla="*/ 92297 w 131064"/>
                <a:gd name="connsiteY26" fmla="*/ 80582 h 199646"/>
                <a:gd name="connsiteX27" fmla="*/ 83249 w 131064"/>
                <a:gd name="connsiteY27" fmla="*/ 75438 h 199646"/>
                <a:gd name="connsiteX28" fmla="*/ 68199 w 131064"/>
                <a:gd name="connsiteY28" fmla="*/ 73152 h 199646"/>
                <a:gd name="connsiteX29" fmla="*/ 38291 w 131064"/>
                <a:gd name="connsiteY29" fmla="*/ 87440 h 199646"/>
                <a:gd name="connsiteX30" fmla="*/ 27146 w 131064"/>
                <a:gd name="connsiteY30" fmla="*/ 131636 h 199646"/>
                <a:gd name="connsiteX31" fmla="*/ 37052 w 131064"/>
                <a:gd name="connsiteY31" fmla="*/ 170117 h 199646"/>
                <a:gd name="connsiteX32" fmla="*/ 62579 w 131064"/>
                <a:gd name="connsiteY32" fmla="*/ 182594 h 199646"/>
                <a:gd name="connsiteX33" fmla="*/ 80010 w 131064"/>
                <a:gd name="connsiteY33" fmla="*/ 178403 h 19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064" h="199646">
                  <a:moveTo>
                    <a:pt x="26289" y="192500"/>
                  </a:moveTo>
                  <a:cubicBezTo>
                    <a:pt x="18288" y="187738"/>
                    <a:pt x="11906" y="180308"/>
                    <a:pt x="7144" y="170402"/>
                  </a:cubicBezTo>
                  <a:cubicBezTo>
                    <a:pt x="2381" y="160496"/>
                    <a:pt x="0" y="148209"/>
                    <a:pt x="0" y="133541"/>
                  </a:cubicBezTo>
                  <a:cubicBezTo>
                    <a:pt x="0" y="119920"/>
                    <a:pt x="2762" y="107442"/>
                    <a:pt x="8382" y="96203"/>
                  </a:cubicBezTo>
                  <a:cubicBezTo>
                    <a:pt x="14002" y="84963"/>
                    <a:pt x="22098" y="76105"/>
                    <a:pt x="32575" y="69628"/>
                  </a:cubicBezTo>
                  <a:cubicBezTo>
                    <a:pt x="43053" y="63151"/>
                    <a:pt x="55436" y="59912"/>
                    <a:pt x="69723" y="59912"/>
                  </a:cubicBezTo>
                  <a:cubicBezTo>
                    <a:pt x="77915" y="59912"/>
                    <a:pt x="85344" y="60770"/>
                    <a:pt x="92107" y="62579"/>
                  </a:cubicBezTo>
                  <a:lnTo>
                    <a:pt x="92107" y="17526"/>
                  </a:lnTo>
                  <a:lnTo>
                    <a:pt x="67532" y="14669"/>
                  </a:lnTo>
                  <a:lnTo>
                    <a:pt x="67532" y="4286"/>
                  </a:lnTo>
                  <a:lnTo>
                    <a:pt x="111062" y="0"/>
                  </a:lnTo>
                  <a:lnTo>
                    <a:pt x="111824" y="0"/>
                  </a:lnTo>
                  <a:lnTo>
                    <a:pt x="117158" y="3810"/>
                  </a:lnTo>
                  <a:lnTo>
                    <a:pt x="117158" y="184785"/>
                  </a:lnTo>
                  <a:lnTo>
                    <a:pt x="131064" y="184785"/>
                  </a:lnTo>
                  <a:lnTo>
                    <a:pt x="131064" y="195834"/>
                  </a:lnTo>
                  <a:cubicBezTo>
                    <a:pt x="125921" y="196977"/>
                    <a:pt x="121444" y="197834"/>
                    <a:pt x="117729" y="198501"/>
                  </a:cubicBezTo>
                  <a:cubicBezTo>
                    <a:pt x="114014" y="199168"/>
                    <a:pt x="110014" y="199454"/>
                    <a:pt x="105823" y="199454"/>
                  </a:cubicBezTo>
                  <a:cubicBezTo>
                    <a:pt x="101632" y="199454"/>
                    <a:pt x="98679" y="198692"/>
                    <a:pt x="96965" y="197263"/>
                  </a:cubicBezTo>
                  <a:cubicBezTo>
                    <a:pt x="95155" y="195834"/>
                    <a:pt x="94298" y="192786"/>
                    <a:pt x="94298" y="188119"/>
                  </a:cubicBezTo>
                  <a:lnTo>
                    <a:pt x="94298" y="180404"/>
                  </a:lnTo>
                  <a:cubicBezTo>
                    <a:pt x="89821" y="185833"/>
                    <a:pt x="83915" y="190405"/>
                    <a:pt x="76581" y="194119"/>
                  </a:cubicBezTo>
                  <a:cubicBezTo>
                    <a:pt x="69247" y="197834"/>
                    <a:pt x="61341" y="199644"/>
                    <a:pt x="52864" y="199644"/>
                  </a:cubicBezTo>
                  <a:cubicBezTo>
                    <a:pt x="43148" y="199739"/>
                    <a:pt x="34290" y="197263"/>
                    <a:pt x="26289" y="192500"/>
                  </a:cubicBezTo>
                  <a:close/>
                  <a:moveTo>
                    <a:pt x="80010" y="178403"/>
                  </a:moveTo>
                  <a:cubicBezTo>
                    <a:pt x="85439" y="175641"/>
                    <a:pt x="89535" y="172307"/>
                    <a:pt x="92297" y="168688"/>
                  </a:cubicBezTo>
                  <a:lnTo>
                    <a:pt x="92297" y="80582"/>
                  </a:lnTo>
                  <a:cubicBezTo>
                    <a:pt x="91059" y="78677"/>
                    <a:pt x="88011" y="76962"/>
                    <a:pt x="83249" y="75438"/>
                  </a:cubicBezTo>
                  <a:cubicBezTo>
                    <a:pt x="78486" y="73914"/>
                    <a:pt x="73533" y="73152"/>
                    <a:pt x="68199" y="73152"/>
                  </a:cubicBezTo>
                  <a:cubicBezTo>
                    <a:pt x="55721" y="73152"/>
                    <a:pt x="45720" y="77915"/>
                    <a:pt x="38291" y="87440"/>
                  </a:cubicBezTo>
                  <a:cubicBezTo>
                    <a:pt x="30861" y="96965"/>
                    <a:pt x="27146" y="111728"/>
                    <a:pt x="27146" y="131636"/>
                  </a:cubicBezTo>
                  <a:cubicBezTo>
                    <a:pt x="27146" y="148971"/>
                    <a:pt x="30385" y="161830"/>
                    <a:pt x="37052" y="170117"/>
                  </a:cubicBezTo>
                  <a:cubicBezTo>
                    <a:pt x="43720" y="178403"/>
                    <a:pt x="52102" y="182594"/>
                    <a:pt x="62579" y="182594"/>
                  </a:cubicBezTo>
                  <a:cubicBezTo>
                    <a:pt x="68675" y="182594"/>
                    <a:pt x="74486" y="181261"/>
                    <a:pt x="80010" y="17840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7" name="Freeform: Shape 1029">
              <a:extLst>
                <a:ext uri="{FF2B5EF4-FFF2-40B4-BE49-F238E27FC236}">
                  <a16:creationId xmlns:a16="http://schemas.microsoft.com/office/drawing/2014/main" id="{CE96582D-1AC7-7476-DF84-603CA4E7160C}"/>
                </a:ext>
              </a:extLst>
            </p:cNvPr>
            <p:cNvSpPr/>
            <p:nvPr/>
          </p:nvSpPr>
          <p:spPr>
            <a:xfrm>
              <a:off x="12953333" y="6545548"/>
              <a:ext cx="110680" cy="139828"/>
            </a:xfrm>
            <a:custGeom>
              <a:avLst/>
              <a:gdLst>
                <a:gd name="connsiteX0" fmla="*/ 15240 w 110680"/>
                <a:gd name="connsiteY0" fmla="*/ 120872 h 139828"/>
                <a:gd name="connsiteX1" fmla="*/ 0 w 110680"/>
                <a:gd name="connsiteY1" fmla="*/ 70104 h 139828"/>
                <a:gd name="connsiteX2" fmla="*/ 7906 w 110680"/>
                <a:gd name="connsiteY2" fmla="*/ 33242 h 139828"/>
                <a:gd name="connsiteX3" fmla="*/ 30194 w 110680"/>
                <a:gd name="connsiteY3" fmla="*/ 8668 h 139828"/>
                <a:gd name="connsiteX4" fmla="*/ 62770 w 110680"/>
                <a:gd name="connsiteY4" fmla="*/ 0 h 139828"/>
                <a:gd name="connsiteX5" fmla="*/ 97536 w 110680"/>
                <a:gd name="connsiteY5" fmla="*/ 12382 h 139828"/>
                <a:gd name="connsiteX6" fmla="*/ 110681 w 110680"/>
                <a:gd name="connsiteY6" fmla="*/ 47911 h 139828"/>
                <a:gd name="connsiteX7" fmla="*/ 108966 w 110680"/>
                <a:gd name="connsiteY7" fmla="*/ 70295 h 139828"/>
                <a:gd name="connsiteX8" fmla="*/ 26194 w 110680"/>
                <a:gd name="connsiteY8" fmla="*/ 70295 h 139828"/>
                <a:gd name="connsiteX9" fmla="*/ 37243 w 110680"/>
                <a:gd name="connsiteY9" fmla="*/ 108680 h 139828"/>
                <a:gd name="connsiteX10" fmla="*/ 67342 w 110680"/>
                <a:gd name="connsiteY10" fmla="*/ 123253 h 139828"/>
                <a:gd name="connsiteX11" fmla="*/ 87440 w 110680"/>
                <a:gd name="connsiteY11" fmla="*/ 119729 h 139828"/>
                <a:gd name="connsiteX12" fmla="*/ 103727 w 110680"/>
                <a:gd name="connsiteY12" fmla="*/ 111442 h 139828"/>
                <a:gd name="connsiteX13" fmla="*/ 108299 w 110680"/>
                <a:gd name="connsiteY13" fmla="*/ 122015 h 139828"/>
                <a:gd name="connsiteX14" fmla="*/ 87630 w 110680"/>
                <a:gd name="connsiteY14" fmla="*/ 134493 h 139828"/>
                <a:gd name="connsiteX15" fmla="*/ 59722 w 110680"/>
                <a:gd name="connsiteY15" fmla="*/ 139827 h 139828"/>
                <a:gd name="connsiteX16" fmla="*/ 15240 w 110680"/>
                <a:gd name="connsiteY16" fmla="*/ 120872 h 139828"/>
                <a:gd name="connsiteX17" fmla="*/ 84106 w 110680"/>
                <a:gd name="connsiteY17" fmla="*/ 57626 h 139828"/>
                <a:gd name="connsiteX18" fmla="*/ 84868 w 110680"/>
                <a:gd name="connsiteY18" fmla="*/ 47244 h 139828"/>
                <a:gd name="connsiteX19" fmla="*/ 78296 w 110680"/>
                <a:gd name="connsiteY19" fmla="*/ 22574 h 139828"/>
                <a:gd name="connsiteX20" fmla="*/ 58198 w 110680"/>
                <a:gd name="connsiteY20" fmla="*/ 13525 h 139828"/>
                <a:gd name="connsiteX21" fmla="*/ 35909 w 110680"/>
                <a:gd name="connsiteY21" fmla="*/ 23622 h 139828"/>
                <a:gd name="connsiteX22" fmla="*/ 26384 w 110680"/>
                <a:gd name="connsiteY22" fmla="*/ 57531 h 139828"/>
                <a:gd name="connsiteX23" fmla="*/ 84106 w 110680"/>
                <a:gd name="connsiteY23" fmla="*/ 57531 h 1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8">
                  <a:moveTo>
                    <a:pt x="15240" y="120872"/>
                  </a:moveTo>
                  <a:cubicBezTo>
                    <a:pt x="5048" y="108204"/>
                    <a:pt x="0" y="91249"/>
                    <a:pt x="0" y="70104"/>
                  </a:cubicBezTo>
                  <a:cubicBezTo>
                    <a:pt x="0" y="56102"/>
                    <a:pt x="2667" y="43910"/>
                    <a:pt x="7906" y="33242"/>
                  </a:cubicBezTo>
                  <a:cubicBezTo>
                    <a:pt x="13145"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80" y="86201"/>
                    <a:pt x="30194" y="98965"/>
                    <a:pt x="37243" y="108680"/>
                  </a:cubicBezTo>
                  <a:cubicBezTo>
                    <a:pt x="44291" y="118396"/>
                    <a:pt x="54293" y="123253"/>
                    <a:pt x="67342" y="123253"/>
                  </a:cubicBezTo>
                  <a:cubicBezTo>
                    <a:pt x="73724" y="123253"/>
                    <a:pt x="80486" y="122111"/>
                    <a:pt x="87440" y="119729"/>
                  </a:cubicBezTo>
                  <a:cubicBezTo>
                    <a:pt x="94393" y="117443"/>
                    <a:pt x="99822" y="114586"/>
                    <a:pt x="103727" y="111442"/>
                  </a:cubicBezTo>
                  <a:lnTo>
                    <a:pt x="108299" y="122015"/>
                  </a:lnTo>
                  <a:cubicBezTo>
                    <a:pt x="103632" y="126873"/>
                    <a:pt x="96774" y="130969"/>
                    <a:pt x="87630" y="134493"/>
                  </a:cubicBezTo>
                  <a:cubicBezTo>
                    <a:pt x="78486" y="138017"/>
                    <a:pt x="69152" y="139827"/>
                    <a:pt x="59722" y="139827"/>
                  </a:cubicBezTo>
                  <a:cubicBezTo>
                    <a:pt x="40196" y="139922"/>
                    <a:pt x="25432" y="133540"/>
                    <a:pt x="15240" y="120872"/>
                  </a:cubicBezTo>
                  <a:close/>
                  <a:moveTo>
                    <a:pt x="84106" y="57626"/>
                  </a:moveTo>
                  <a:cubicBezTo>
                    <a:pt x="84582" y="54292"/>
                    <a:pt x="84868" y="50863"/>
                    <a:pt x="84868" y="47244"/>
                  </a:cubicBezTo>
                  <a:cubicBezTo>
                    <a:pt x="84677" y="36862"/>
                    <a:pt x="82487" y="28575"/>
                    <a:pt x="78296" y="22574"/>
                  </a:cubicBezTo>
                  <a:cubicBezTo>
                    <a:pt x="74009" y="16574"/>
                    <a:pt x="67342" y="13525"/>
                    <a:pt x="58198" y="13525"/>
                  </a:cubicBezTo>
                  <a:cubicBezTo>
                    <a:pt x="48863" y="13525"/>
                    <a:pt x="41434" y="16859"/>
                    <a:pt x="35909" y="23622"/>
                  </a:cubicBezTo>
                  <a:cubicBezTo>
                    <a:pt x="30385" y="30385"/>
                    <a:pt x="27242" y="41624"/>
                    <a:pt x="26384" y="57531"/>
                  </a:cubicBezTo>
                  <a:lnTo>
                    <a:pt x="84106" y="5753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8" name="Freeform: Shape 1030">
              <a:extLst>
                <a:ext uri="{FF2B5EF4-FFF2-40B4-BE49-F238E27FC236}">
                  <a16:creationId xmlns:a16="http://schemas.microsoft.com/office/drawing/2014/main" id="{5D3AF496-1A9D-FA8A-7C66-816D09883D38}"/>
                </a:ext>
              </a:extLst>
            </p:cNvPr>
            <p:cNvSpPr/>
            <p:nvPr/>
          </p:nvSpPr>
          <p:spPr>
            <a:xfrm>
              <a:off x="10779728" y="6781672"/>
              <a:ext cx="118872" cy="183269"/>
            </a:xfrm>
            <a:custGeom>
              <a:avLst/>
              <a:gdLst>
                <a:gd name="connsiteX0" fmla="*/ 32480 w 118872"/>
                <a:gd name="connsiteY0" fmla="*/ 181166 h 183269"/>
                <a:gd name="connsiteX1" fmla="*/ 10859 w 118872"/>
                <a:gd name="connsiteY1" fmla="*/ 175355 h 183269"/>
                <a:gd name="connsiteX2" fmla="*/ 0 w 118872"/>
                <a:gd name="connsiteY2" fmla="*/ 172498 h 183269"/>
                <a:gd name="connsiteX3" fmla="*/ 1905 w 118872"/>
                <a:gd name="connsiteY3" fmla="*/ 128969 h 183269"/>
                <a:gd name="connsiteX4" fmla="*/ 17336 w 118872"/>
                <a:gd name="connsiteY4" fmla="*/ 128969 h 183269"/>
                <a:gd name="connsiteX5" fmla="*/ 21431 w 118872"/>
                <a:gd name="connsiteY5" fmla="*/ 160211 h 183269"/>
                <a:gd name="connsiteX6" fmla="*/ 34766 w 118872"/>
                <a:gd name="connsiteY6" fmla="*/ 167069 h 183269"/>
                <a:gd name="connsiteX7" fmla="*/ 55055 w 118872"/>
                <a:gd name="connsiteY7" fmla="*/ 170117 h 183269"/>
                <a:gd name="connsiteX8" fmla="*/ 82868 w 118872"/>
                <a:gd name="connsiteY8" fmla="*/ 161925 h 183269"/>
                <a:gd name="connsiteX9" fmla="*/ 92393 w 118872"/>
                <a:gd name="connsiteY9" fmla="*/ 139351 h 183269"/>
                <a:gd name="connsiteX10" fmla="*/ 87249 w 118872"/>
                <a:gd name="connsiteY10" fmla="*/ 123253 h 183269"/>
                <a:gd name="connsiteX11" fmla="*/ 73533 w 118872"/>
                <a:gd name="connsiteY11" fmla="*/ 111728 h 183269"/>
                <a:gd name="connsiteX12" fmla="*/ 50101 w 118872"/>
                <a:gd name="connsiteY12" fmla="*/ 100394 h 183269"/>
                <a:gd name="connsiteX13" fmla="*/ 26670 w 118872"/>
                <a:gd name="connsiteY13" fmla="*/ 88106 h 183269"/>
                <a:gd name="connsiteX14" fmla="*/ 9335 w 118872"/>
                <a:gd name="connsiteY14" fmla="*/ 71342 h 183269"/>
                <a:gd name="connsiteX15" fmla="*/ 2000 w 118872"/>
                <a:gd name="connsiteY15" fmla="*/ 46196 h 183269"/>
                <a:gd name="connsiteX16" fmla="*/ 9144 w 118872"/>
                <a:gd name="connsiteY16" fmla="*/ 22479 h 183269"/>
                <a:gd name="connsiteX17" fmla="*/ 29623 w 118872"/>
                <a:gd name="connsiteY17" fmla="*/ 6001 h 183269"/>
                <a:gd name="connsiteX18" fmla="*/ 60770 w 118872"/>
                <a:gd name="connsiteY18" fmla="*/ 0 h 183269"/>
                <a:gd name="connsiteX19" fmla="*/ 80391 w 118872"/>
                <a:gd name="connsiteY19" fmla="*/ 1715 h 183269"/>
                <a:gd name="connsiteX20" fmla="*/ 99727 w 118872"/>
                <a:gd name="connsiteY20" fmla="*/ 6286 h 183269"/>
                <a:gd name="connsiteX21" fmla="*/ 107918 w 118872"/>
                <a:gd name="connsiteY21" fmla="*/ 8477 h 183269"/>
                <a:gd name="connsiteX22" fmla="*/ 106394 w 118872"/>
                <a:gd name="connsiteY22" fmla="*/ 48863 h 183269"/>
                <a:gd name="connsiteX23" fmla="*/ 91726 w 118872"/>
                <a:gd name="connsiteY23" fmla="*/ 48863 h 183269"/>
                <a:gd name="connsiteX24" fmla="*/ 86868 w 118872"/>
                <a:gd name="connsiteY24" fmla="*/ 19241 h 183269"/>
                <a:gd name="connsiteX25" fmla="*/ 76867 w 118872"/>
                <a:gd name="connsiteY25" fmla="*/ 14669 h 183269"/>
                <a:gd name="connsiteX26" fmla="*/ 60389 w 118872"/>
                <a:gd name="connsiteY26" fmla="*/ 12478 h 183269"/>
                <a:gd name="connsiteX27" fmla="*/ 35243 w 118872"/>
                <a:gd name="connsiteY27" fmla="*/ 19431 h 183269"/>
                <a:gd name="connsiteX28" fmla="*/ 26670 w 118872"/>
                <a:gd name="connsiteY28" fmla="*/ 39624 h 183269"/>
                <a:gd name="connsiteX29" fmla="*/ 31814 w 118872"/>
                <a:gd name="connsiteY29" fmla="*/ 55721 h 183269"/>
                <a:gd name="connsiteX30" fmla="*/ 44672 w 118872"/>
                <a:gd name="connsiteY30" fmla="*/ 66770 h 183269"/>
                <a:gd name="connsiteX31" fmla="*/ 69247 w 118872"/>
                <a:gd name="connsiteY31" fmla="*/ 79248 h 183269"/>
                <a:gd name="connsiteX32" fmla="*/ 94774 w 118872"/>
                <a:gd name="connsiteY32" fmla="*/ 92774 h 183269"/>
                <a:gd name="connsiteX33" fmla="*/ 111728 w 118872"/>
                <a:gd name="connsiteY33" fmla="*/ 108490 h 183269"/>
                <a:gd name="connsiteX34" fmla="*/ 118872 w 118872"/>
                <a:gd name="connsiteY34" fmla="*/ 131731 h 183269"/>
                <a:gd name="connsiteX35" fmla="*/ 111728 w 118872"/>
                <a:gd name="connsiteY35" fmla="*/ 156305 h 183269"/>
                <a:gd name="connsiteX36" fmla="*/ 90106 w 118872"/>
                <a:gd name="connsiteY36" fmla="*/ 175641 h 183269"/>
                <a:gd name="connsiteX37" fmla="*/ 54864 w 118872"/>
                <a:gd name="connsiteY37" fmla="*/ 183261 h 183269"/>
                <a:gd name="connsiteX38" fmla="*/ 32480 w 118872"/>
                <a:gd name="connsiteY38" fmla="*/ 181166 h 18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8872" h="183269">
                  <a:moveTo>
                    <a:pt x="32480" y="181166"/>
                  </a:moveTo>
                  <a:cubicBezTo>
                    <a:pt x="25908" y="179737"/>
                    <a:pt x="18669" y="177832"/>
                    <a:pt x="10859" y="175355"/>
                  </a:cubicBezTo>
                  <a:cubicBezTo>
                    <a:pt x="6096" y="173546"/>
                    <a:pt x="2477" y="172593"/>
                    <a:pt x="0" y="172498"/>
                  </a:cubicBezTo>
                  <a:lnTo>
                    <a:pt x="1905" y="128969"/>
                  </a:lnTo>
                  <a:lnTo>
                    <a:pt x="17336" y="128969"/>
                  </a:lnTo>
                  <a:lnTo>
                    <a:pt x="21431" y="160211"/>
                  </a:lnTo>
                  <a:cubicBezTo>
                    <a:pt x="24194" y="162782"/>
                    <a:pt x="28575" y="165068"/>
                    <a:pt x="34766" y="167069"/>
                  </a:cubicBezTo>
                  <a:cubicBezTo>
                    <a:pt x="40958" y="169069"/>
                    <a:pt x="47720" y="170117"/>
                    <a:pt x="55055" y="170117"/>
                  </a:cubicBezTo>
                  <a:cubicBezTo>
                    <a:pt x="67247" y="170117"/>
                    <a:pt x="76486" y="167354"/>
                    <a:pt x="82868" y="161925"/>
                  </a:cubicBezTo>
                  <a:cubicBezTo>
                    <a:pt x="89249" y="156496"/>
                    <a:pt x="92393" y="148971"/>
                    <a:pt x="92393" y="139351"/>
                  </a:cubicBezTo>
                  <a:cubicBezTo>
                    <a:pt x="92393" y="133064"/>
                    <a:pt x="90678" y="127730"/>
                    <a:pt x="87249" y="123253"/>
                  </a:cubicBezTo>
                  <a:cubicBezTo>
                    <a:pt x="83820" y="118777"/>
                    <a:pt x="79248" y="114872"/>
                    <a:pt x="73533" y="111728"/>
                  </a:cubicBezTo>
                  <a:cubicBezTo>
                    <a:pt x="67818" y="108490"/>
                    <a:pt x="60008" y="104775"/>
                    <a:pt x="50101" y="100394"/>
                  </a:cubicBezTo>
                  <a:cubicBezTo>
                    <a:pt x="41148" y="96393"/>
                    <a:pt x="33338" y="92297"/>
                    <a:pt x="26670" y="88106"/>
                  </a:cubicBezTo>
                  <a:cubicBezTo>
                    <a:pt x="20003" y="83915"/>
                    <a:pt x="14288" y="78391"/>
                    <a:pt x="9335" y="71342"/>
                  </a:cubicBezTo>
                  <a:cubicBezTo>
                    <a:pt x="4382" y="64294"/>
                    <a:pt x="2000" y="56007"/>
                    <a:pt x="2000" y="46196"/>
                  </a:cubicBezTo>
                  <a:cubicBezTo>
                    <a:pt x="2000" y="37338"/>
                    <a:pt x="4382" y="29527"/>
                    <a:pt x="9144" y="22479"/>
                  </a:cubicBezTo>
                  <a:cubicBezTo>
                    <a:pt x="13907" y="15526"/>
                    <a:pt x="20669" y="10001"/>
                    <a:pt x="29623" y="6001"/>
                  </a:cubicBezTo>
                  <a:cubicBezTo>
                    <a:pt x="38481" y="2000"/>
                    <a:pt x="48863" y="0"/>
                    <a:pt x="60770" y="0"/>
                  </a:cubicBezTo>
                  <a:cubicBezTo>
                    <a:pt x="68104" y="0"/>
                    <a:pt x="74676" y="571"/>
                    <a:pt x="80391" y="1715"/>
                  </a:cubicBezTo>
                  <a:cubicBezTo>
                    <a:pt x="86106" y="2858"/>
                    <a:pt x="92583" y="4382"/>
                    <a:pt x="99727" y="6286"/>
                  </a:cubicBezTo>
                  <a:cubicBezTo>
                    <a:pt x="102965" y="7430"/>
                    <a:pt x="105632" y="8096"/>
                    <a:pt x="107918" y="8477"/>
                  </a:cubicBezTo>
                  <a:lnTo>
                    <a:pt x="106394" y="48863"/>
                  </a:lnTo>
                  <a:lnTo>
                    <a:pt x="91726" y="48863"/>
                  </a:lnTo>
                  <a:lnTo>
                    <a:pt x="86868" y="19241"/>
                  </a:lnTo>
                  <a:cubicBezTo>
                    <a:pt x="85249" y="17621"/>
                    <a:pt x="81915" y="16097"/>
                    <a:pt x="76867" y="14669"/>
                  </a:cubicBezTo>
                  <a:cubicBezTo>
                    <a:pt x="71819" y="13240"/>
                    <a:pt x="66294" y="12478"/>
                    <a:pt x="60389" y="12478"/>
                  </a:cubicBezTo>
                  <a:cubicBezTo>
                    <a:pt x="49340" y="12478"/>
                    <a:pt x="40958" y="14764"/>
                    <a:pt x="35243" y="19431"/>
                  </a:cubicBezTo>
                  <a:cubicBezTo>
                    <a:pt x="29528" y="24098"/>
                    <a:pt x="26670" y="30861"/>
                    <a:pt x="26670" y="39624"/>
                  </a:cubicBezTo>
                  <a:cubicBezTo>
                    <a:pt x="26670" y="46006"/>
                    <a:pt x="28385" y="51435"/>
                    <a:pt x="31814" y="55721"/>
                  </a:cubicBezTo>
                  <a:cubicBezTo>
                    <a:pt x="35243" y="60103"/>
                    <a:pt x="39529" y="63722"/>
                    <a:pt x="44672" y="66770"/>
                  </a:cubicBezTo>
                  <a:cubicBezTo>
                    <a:pt x="49816" y="69818"/>
                    <a:pt x="58007" y="74009"/>
                    <a:pt x="69247" y="79248"/>
                  </a:cubicBezTo>
                  <a:cubicBezTo>
                    <a:pt x="79629" y="84201"/>
                    <a:pt x="88202" y="88678"/>
                    <a:pt x="94774" y="92774"/>
                  </a:cubicBezTo>
                  <a:cubicBezTo>
                    <a:pt x="101346" y="96869"/>
                    <a:pt x="106966" y="102013"/>
                    <a:pt x="111728" y="108490"/>
                  </a:cubicBezTo>
                  <a:cubicBezTo>
                    <a:pt x="116491" y="114967"/>
                    <a:pt x="118872" y="122777"/>
                    <a:pt x="118872" y="131731"/>
                  </a:cubicBezTo>
                  <a:cubicBezTo>
                    <a:pt x="118872" y="140208"/>
                    <a:pt x="116491" y="148400"/>
                    <a:pt x="111728" y="156305"/>
                  </a:cubicBezTo>
                  <a:cubicBezTo>
                    <a:pt x="106966" y="164211"/>
                    <a:pt x="99822" y="170593"/>
                    <a:pt x="90106" y="175641"/>
                  </a:cubicBezTo>
                  <a:cubicBezTo>
                    <a:pt x="80391" y="180689"/>
                    <a:pt x="68675" y="183261"/>
                    <a:pt x="54864" y="183261"/>
                  </a:cubicBezTo>
                  <a:cubicBezTo>
                    <a:pt x="46577" y="183356"/>
                    <a:pt x="39053" y="182690"/>
                    <a:pt x="32480" y="181166"/>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69" name="Freeform: Shape 1031">
              <a:extLst>
                <a:ext uri="{FF2B5EF4-FFF2-40B4-BE49-F238E27FC236}">
                  <a16:creationId xmlns:a16="http://schemas.microsoft.com/office/drawing/2014/main" id="{C26D3B0E-A20F-0AB4-1D1E-270529F5BB37}"/>
                </a:ext>
              </a:extLst>
            </p:cNvPr>
            <p:cNvSpPr/>
            <p:nvPr/>
          </p:nvSpPr>
          <p:spPr>
            <a:xfrm>
              <a:off x="10916411" y="6825964"/>
              <a:ext cx="134969" cy="139064"/>
            </a:xfrm>
            <a:custGeom>
              <a:avLst/>
              <a:gdLst>
                <a:gd name="connsiteX0" fmla="*/ 101632 w 134969"/>
                <a:gd name="connsiteY0" fmla="*/ 135922 h 139064"/>
                <a:gd name="connsiteX1" fmla="*/ 98393 w 134969"/>
                <a:gd name="connsiteY1" fmla="*/ 127254 h 139064"/>
                <a:gd name="connsiteX2" fmla="*/ 98393 w 134969"/>
                <a:gd name="connsiteY2" fmla="*/ 119063 h 139064"/>
                <a:gd name="connsiteX3" fmla="*/ 78581 w 134969"/>
                <a:gd name="connsiteY3" fmla="*/ 133064 h 139064"/>
                <a:gd name="connsiteX4" fmla="*/ 54673 w 134969"/>
                <a:gd name="connsiteY4" fmla="*/ 139065 h 139064"/>
                <a:gd name="connsiteX5" fmla="*/ 22955 w 134969"/>
                <a:gd name="connsiteY5" fmla="*/ 127064 h 139064"/>
                <a:gd name="connsiteX6" fmla="*/ 13526 w 134969"/>
                <a:gd name="connsiteY6" fmla="*/ 87344 h 139064"/>
                <a:gd name="connsiteX7" fmla="*/ 13526 w 134969"/>
                <a:gd name="connsiteY7" fmla="*/ 17526 h 139064"/>
                <a:gd name="connsiteX8" fmla="*/ 0 w 134969"/>
                <a:gd name="connsiteY8" fmla="*/ 13716 h 139064"/>
                <a:gd name="connsiteX9" fmla="*/ 0 w 134969"/>
                <a:gd name="connsiteY9" fmla="*/ 3143 h 139064"/>
                <a:gd name="connsiteX10" fmla="*/ 33719 w 134969"/>
                <a:gd name="connsiteY10" fmla="*/ 0 h 139064"/>
                <a:gd name="connsiteX11" fmla="*/ 34004 w 134969"/>
                <a:gd name="connsiteY11" fmla="*/ 0 h 139064"/>
                <a:gd name="connsiteX12" fmla="*/ 38576 w 134969"/>
                <a:gd name="connsiteY12" fmla="*/ 2857 h 139064"/>
                <a:gd name="connsiteX13" fmla="*/ 38576 w 134969"/>
                <a:gd name="connsiteY13" fmla="*/ 85439 h 139064"/>
                <a:gd name="connsiteX14" fmla="*/ 40577 w 134969"/>
                <a:gd name="connsiteY14" fmla="*/ 107251 h 139064"/>
                <a:gd name="connsiteX15" fmla="*/ 47816 w 134969"/>
                <a:gd name="connsiteY15" fmla="*/ 118777 h 139064"/>
                <a:gd name="connsiteX16" fmla="*/ 62865 w 134969"/>
                <a:gd name="connsiteY16" fmla="*/ 122492 h 139064"/>
                <a:gd name="connsiteX17" fmla="*/ 80867 w 134969"/>
                <a:gd name="connsiteY17" fmla="*/ 118396 h 139064"/>
                <a:gd name="connsiteX18" fmla="*/ 95536 w 134969"/>
                <a:gd name="connsiteY18" fmla="*/ 108775 h 139064"/>
                <a:gd name="connsiteX19" fmla="*/ 95536 w 134969"/>
                <a:gd name="connsiteY19" fmla="*/ 17621 h 139064"/>
                <a:gd name="connsiteX20" fmla="*/ 78200 w 134969"/>
                <a:gd name="connsiteY20" fmla="*/ 13811 h 139064"/>
                <a:gd name="connsiteX21" fmla="*/ 78200 w 134969"/>
                <a:gd name="connsiteY21" fmla="*/ 3239 h 139064"/>
                <a:gd name="connsiteX22" fmla="*/ 114776 w 134969"/>
                <a:gd name="connsiteY22" fmla="*/ 95 h 139064"/>
                <a:gd name="connsiteX23" fmla="*/ 114967 w 134969"/>
                <a:gd name="connsiteY23" fmla="*/ 95 h 139064"/>
                <a:gd name="connsiteX24" fmla="*/ 120491 w 134969"/>
                <a:gd name="connsiteY24" fmla="*/ 2953 h 139064"/>
                <a:gd name="connsiteX25" fmla="*/ 120491 w 134969"/>
                <a:gd name="connsiteY25" fmla="*/ 124206 h 139064"/>
                <a:gd name="connsiteX26" fmla="*/ 134969 w 134969"/>
                <a:gd name="connsiteY26" fmla="*/ 124206 h 139064"/>
                <a:gd name="connsiteX27" fmla="*/ 134684 w 134969"/>
                <a:gd name="connsiteY27" fmla="*/ 135065 h 139064"/>
                <a:gd name="connsiteX28" fmla="*/ 122968 w 134969"/>
                <a:gd name="connsiteY28" fmla="*/ 137731 h 139064"/>
                <a:gd name="connsiteX29" fmla="*/ 111538 w 134969"/>
                <a:gd name="connsiteY29" fmla="*/ 138684 h 139064"/>
                <a:gd name="connsiteX30" fmla="*/ 101632 w 134969"/>
                <a:gd name="connsiteY30" fmla="*/ 13592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4969" h="139064">
                  <a:moveTo>
                    <a:pt x="101632" y="135922"/>
                  </a:moveTo>
                  <a:cubicBezTo>
                    <a:pt x="99441" y="134207"/>
                    <a:pt x="98393" y="131254"/>
                    <a:pt x="98393" y="127254"/>
                  </a:cubicBezTo>
                  <a:lnTo>
                    <a:pt x="98393" y="119063"/>
                  </a:lnTo>
                  <a:cubicBezTo>
                    <a:pt x="93059" y="124396"/>
                    <a:pt x="86487" y="128968"/>
                    <a:pt x="78581" y="133064"/>
                  </a:cubicBezTo>
                  <a:cubicBezTo>
                    <a:pt x="70676" y="137065"/>
                    <a:pt x="62675" y="139065"/>
                    <a:pt x="54673" y="139065"/>
                  </a:cubicBezTo>
                  <a:cubicBezTo>
                    <a:pt x="39719" y="139065"/>
                    <a:pt x="29146" y="135065"/>
                    <a:pt x="22955" y="127064"/>
                  </a:cubicBezTo>
                  <a:cubicBezTo>
                    <a:pt x="16669" y="119063"/>
                    <a:pt x="13526" y="105823"/>
                    <a:pt x="13526" y="87344"/>
                  </a:cubicBezTo>
                  <a:lnTo>
                    <a:pt x="13526" y="17526"/>
                  </a:lnTo>
                  <a:lnTo>
                    <a:pt x="0" y="13716"/>
                  </a:lnTo>
                  <a:lnTo>
                    <a:pt x="0" y="3143"/>
                  </a:lnTo>
                  <a:lnTo>
                    <a:pt x="33719" y="0"/>
                  </a:lnTo>
                  <a:lnTo>
                    <a:pt x="34004" y="0"/>
                  </a:lnTo>
                  <a:lnTo>
                    <a:pt x="38576" y="2857"/>
                  </a:lnTo>
                  <a:lnTo>
                    <a:pt x="38576" y="85439"/>
                  </a:lnTo>
                  <a:cubicBezTo>
                    <a:pt x="38576" y="94774"/>
                    <a:pt x="39243" y="102013"/>
                    <a:pt x="40577" y="107251"/>
                  </a:cubicBezTo>
                  <a:cubicBezTo>
                    <a:pt x="41910" y="112490"/>
                    <a:pt x="44387" y="116300"/>
                    <a:pt x="47816" y="118777"/>
                  </a:cubicBezTo>
                  <a:cubicBezTo>
                    <a:pt x="51244" y="121253"/>
                    <a:pt x="56293" y="122492"/>
                    <a:pt x="62865" y="122492"/>
                  </a:cubicBezTo>
                  <a:cubicBezTo>
                    <a:pt x="69247" y="122492"/>
                    <a:pt x="75248" y="121158"/>
                    <a:pt x="80867" y="118396"/>
                  </a:cubicBezTo>
                  <a:cubicBezTo>
                    <a:pt x="86487" y="115633"/>
                    <a:pt x="91345" y="112490"/>
                    <a:pt x="95536" y="108775"/>
                  </a:cubicBezTo>
                  <a:lnTo>
                    <a:pt x="95536" y="17621"/>
                  </a:lnTo>
                  <a:lnTo>
                    <a:pt x="78200" y="13811"/>
                  </a:lnTo>
                  <a:lnTo>
                    <a:pt x="78200" y="3239"/>
                  </a:lnTo>
                  <a:lnTo>
                    <a:pt x="114776" y="95"/>
                  </a:lnTo>
                  <a:lnTo>
                    <a:pt x="114967" y="95"/>
                  </a:lnTo>
                  <a:lnTo>
                    <a:pt x="120491" y="2953"/>
                  </a:lnTo>
                  <a:lnTo>
                    <a:pt x="120491" y="124206"/>
                  </a:lnTo>
                  <a:lnTo>
                    <a:pt x="134969" y="124206"/>
                  </a:lnTo>
                  <a:lnTo>
                    <a:pt x="134684" y="135065"/>
                  </a:lnTo>
                  <a:cubicBezTo>
                    <a:pt x="130207" y="136208"/>
                    <a:pt x="126302" y="137065"/>
                    <a:pt x="122968" y="137731"/>
                  </a:cubicBezTo>
                  <a:cubicBezTo>
                    <a:pt x="119634" y="138398"/>
                    <a:pt x="115824" y="138684"/>
                    <a:pt x="111538" y="138684"/>
                  </a:cubicBezTo>
                  <a:cubicBezTo>
                    <a:pt x="107156" y="138589"/>
                    <a:pt x="103823" y="137731"/>
                    <a:pt x="101632" y="13592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0" name="Freeform: Shape 1032">
              <a:extLst>
                <a:ext uri="{FF2B5EF4-FFF2-40B4-BE49-F238E27FC236}">
                  <a16:creationId xmlns:a16="http://schemas.microsoft.com/office/drawing/2014/main" id="{DCA5DD04-4313-4ADA-7900-AACF19209058}"/>
                </a:ext>
              </a:extLst>
            </p:cNvPr>
            <p:cNvSpPr/>
            <p:nvPr/>
          </p:nvSpPr>
          <p:spPr>
            <a:xfrm>
              <a:off x="11066906" y="6825201"/>
              <a:ext cx="134016" cy="195548"/>
            </a:xfrm>
            <a:custGeom>
              <a:avLst/>
              <a:gdLst>
                <a:gd name="connsiteX0" fmla="*/ 125540 w 134016"/>
                <a:gd name="connsiteY0" fmla="*/ 103156 h 195548"/>
                <a:gd name="connsiteX1" fmla="*/ 101441 w 134016"/>
                <a:gd name="connsiteY1" fmla="*/ 130016 h 195548"/>
                <a:gd name="connsiteX2" fmla="*/ 64865 w 134016"/>
                <a:gd name="connsiteY2" fmla="*/ 139922 h 195548"/>
                <a:gd name="connsiteX3" fmla="*/ 52388 w 134016"/>
                <a:gd name="connsiteY3" fmla="*/ 138970 h 195548"/>
                <a:gd name="connsiteX4" fmla="*/ 41529 w 134016"/>
                <a:gd name="connsiteY4" fmla="*/ 136589 h 195548"/>
                <a:gd name="connsiteX5" fmla="*/ 42291 w 134016"/>
                <a:gd name="connsiteY5" fmla="*/ 156781 h 195548"/>
                <a:gd name="connsiteX6" fmla="*/ 42291 w 134016"/>
                <a:gd name="connsiteY6" fmla="*/ 181070 h 195548"/>
                <a:gd name="connsiteX7" fmla="*/ 67342 w 134016"/>
                <a:gd name="connsiteY7" fmla="*/ 183737 h 195548"/>
                <a:gd name="connsiteX8" fmla="*/ 67342 w 134016"/>
                <a:gd name="connsiteY8" fmla="*/ 195548 h 195548"/>
                <a:gd name="connsiteX9" fmla="*/ 191 w 134016"/>
                <a:gd name="connsiteY9" fmla="*/ 195548 h 195548"/>
                <a:gd name="connsiteX10" fmla="*/ 191 w 134016"/>
                <a:gd name="connsiteY10" fmla="*/ 183737 h 195548"/>
                <a:gd name="connsiteX11" fmla="*/ 17526 w 134016"/>
                <a:gd name="connsiteY11" fmla="*/ 181070 h 195548"/>
                <a:gd name="connsiteX12" fmla="*/ 17526 w 134016"/>
                <a:gd name="connsiteY12" fmla="*/ 22193 h 195548"/>
                <a:gd name="connsiteX13" fmla="*/ 0 w 134016"/>
                <a:gd name="connsiteY13" fmla="*/ 17812 h 195548"/>
                <a:gd name="connsiteX14" fmla="*/ 0 w 134016"/>
                <a:gd name="connsiteY14" fmla="*/ 4858 h 195548"/>
                <a:gd name="connsiteX15" fmla="*/ 34195 w 134016"/>
                <a:gd name="connsiteY15" fmla="*/ 572 h 195548"/>
                <a:gd name="connsiteX16" fmla="*/ 34671 w 134016"/>
                <a:gd name="connsiteY16" fmla="*/ 572 h 195548"/>
                <a:gd name="connsiteX17" fmla="*/ 39719 w 134016"/>
                <a:gd name="connsiteY17" fmla="*/ 4858 h 195548"/>
                <a:gd name="connsiteX18" fmla="*/ 39719 w 134016"/>
                <a:gd name="connsiteY18" fmla="*/ 19050 h 195548"/>
                <a:gd name="connsiteX19" fmla="*/ 57626 w 134016"/>
                <a:gd name="connsiteY19" fmla="*/ 5525 h 195548"/>
                <a:gd name="connsiteX20" fmla="*/ 81534 w 134016"/>
                <a:gd name="connsiteY20" fmla="*/ 0 h 195548"/>
                <a:gd name="connsiteX21" fmla="*/ 107633 w 134016"/>
                <a:gd name="connsiteY21" fmla="*/ 6953 h 195548"/>
                <a:gd name="connsiteX22" fmla="*/ 126778 w 134016"/>
                <a:gd name="connsiteY22" fmla="*/ 28575 h 195548"/>
                <a:gd name="connsiteX23" fmla="*/ 134017 w 134016"/>
                <a:gd name="connsiteY23" fmla="*/ 65627 h 195548"/>
                <a:gd name="connsiteX24" fmla="*/ 125540 w 134016"/>
                <a:gd name="connsiteY24" fmla="*/ 103156 h 195548"/>
                <a:gd name="connsiteX25" fmla="*/ 54483 w 134016"/>
                <a:gd name="connsiteY25" fmla="*/ 20765 h 195548"/>
                <a:gd name="connsiteX26" fmla="*/ 42196 w 134016"/>
                <a:gd name="connsiteY26" fmla="*/ 29147 h 195548"/>
                <a:gd name="connsiteX27" fmla="*/ 42196 w 134016"/>
                <a:gd name="connsiteY27" fmla="*/ 119825 h 195548"/>
                <a:gd name="connsiteX28" fmla="*/ 50768 w 134016"/>
                <a:gd name="connsiteY28" fmla="*/ 124968 h 195548"/>
                <a:gd name="connsiteX29" fmla="*/ 65818 w 134016"/>
                <a:gd name="connsiteY29" fmla="*/ 127254 h 195548"/>
                <a:gd name="connsiteX30" fmla="*/ 95821 w 134016"/>
                <a:gd name="connsiteY30" fmla="*/ 112586 h 195548"/>
                <a:gd name="connsiteX31" fmla="*/ 107252 w 134016"/>
                <a:gd name="connsiteY31" fmla="*/ 68294 h 195548"/>
                <a:gd name="connsiteX32" fmla="*/ 97250 w 134016"/>
                <a:gd name="connsiteY32" fmla="*/ 29528 h 195548"/>
                <a:gd name="connsiteX33" fmla="*/ 71628 w 134016"/>
                <a:gd name="connsiteY33" fmla="*/ 16764 h 195548"/>
                <a:gd name="connsiteX34" fmla="*/ 54483 w 134016"/>
                <a:gd name="connsiteY34" fmla="*/ 20765 h 19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016" h="195548">
                  <a:moveTo>
                    <a:pt x="125540" y="103156"/>
                  </a:moveTo>
                  <a:cubicBezTo>
                    <a:pt x="119920" y="114491"/>
                    <a:pt x="111919" y="123444"/>
                    <a:pt x="101441" y="130016"/>
                  </a:cubicBezTo>
                  <a:cubicBezTo>
                    <a:pt x="90964" y="136589"/>
                    <a:pt x="78772" y="139922"/>
                    <a:pt x="64865" y="139922"/>
                  </a:cubicBezTo>
                  <a:cubicBezTo>
                    <a:pt x="61055" y="139922"/>
                    <a:pt x="56864" y="139637"/>
                    <a:pt x="52388" y="138970"/>
                  </a:cubicBezTo>
                  <a:cubicBezTo>
                    <a:pt x="47911" y="138303"/>
                    <a:pt x="44291" y="137541"/>
                    <a:pt x="41529" y="136589"/>
                  </a:cubicBezTo>
                  <a:lnTo>
                    <a:pt x="42291" y="156781"/>
                  </a:lnTo>
                  <a:lnTo>
                    <a:pt x="42291" y="181070"/>
                  </a:lnTo>
                  <a:lnTo>
                    <a:pt x="67342" y="183737"/>
                  </a:lnTo>
                  <a:lnTo>
                    <a:pt x="67342" y="195548"/>
                  </a:lnTo>
                  <a:lnTo>
                    <a:pt x="191" y="195548"/>
                  </a:lnTo>
                  <a:lnTo>
                    <a:pt x="191" y="183737"/>
                  </a:lnTo>
                  <a:lnTo>
                    <a:pt x="17526" y="181070"/>
                  </a:lnTo>
                  <a:lnTo>
                    <a:pt x="17526" y="22193"/>
                  </a:lnTo>
                  <a:lnTo>
                    <a:pt x="0" y="17812"/>
                  </a:lnTo>
                  <a:lnTo>
                    <a:pt x="0" y="4858"/>
                  </a:lnTo>
                  <a:lnTo>
                    <a:pt x="34195" y="572"/>
                  </a:lnTo>
                  <a:lnTo>
                    <a:pt x="34671" y="572"/>
                  </a:lnTo>
                  <a:lnTo>
                    <a:pt x="39719" y="4858"/>
                  </a:lnTo>
                  <a:lnTo>
                    <a:pt x="39719" y="19050"/>
                  </a:lnTo>
                  <a:cubicBezTo>
                    <a:pt x="44482" y="13716"/>
                    <a:pt x="50483" y="9239"/>
                    <a:pt x="57626" y="5525"/>
                  </a:cubicBezTo>
                  <a:cubicBezTo>
                    <a:pt x="64770" y="1810"/>
                    <a:pt x="72771" y="0"/>
                    <a:pt x="81534" y="0"/>
                  </a:cubicBezTo>
                  <a:cubicBezTo>
                    <a:pt x="90964" y="0"/>
                    <a:pt x="99727" y="2286"/>
                    <a:pt x="107633" y="6953"/>
                  </a:cubicBezTo>
                  <a:cubicBezTo>
                    <a:pt x="115538" y="11621"/>
                    <a:pt x="121920" y="18859"/>
                    <a:pt x="126778" y="28575"/>
                  </a:cubicBezTo>
                  <a:cubicBezTo>
                    <a:pt x="131540" y="38386"/>
                    <a:pt x="134017" y="50673"/>
                    <a:pt x="134017" y="65627"/>
                  </a:cubicBezTo>
                  <a:cubicBezTo>
                    <a:pt x="133922" y="79343"/>
                    <a:pt x="131159" y="91821"/>
                    <a:pt x="125540" y="103156"/>
                  </a:cubicBezTo>
                  <a:close/>
                  <a:moveTo>
                    <a:pt x="54483" y="20765"/>
                  </a:moveTo>
                  <a:cubicBezTo>
                    <a:pt x="49149" y="23336"/>
                    <a:pt x="45053" y="26099"/>
                    <a:pt x="42196" y="29147"/>
                  </a:cubicBezTo>
                  <a:lnTo>
                    <a:pt x="42196" y="119825"/>
                  </a:lnTo>
                  <a:cubicBezTo>
                    <a:pt x="43339" y="121729"/>
                    <a:pt x="46196" y="123444"/>
                    <a:pt x="50768" y="124968"/>
                  </a:cubicBezTo>
                  <a:cubicBezTo>
                    <a:pt x="55340" y="126492"/>
                    <a:pt x="60389" y="127254"/>
                    <a:pt x="65818" y="127254"/>
                  </a:cubicBezTo>
                  <a:cubicBezTo>
                    <a:pt x="78200" y="127254"/>
                    <a:pt x="88202" y="122396"/>
                    <a:pt x="95821" y="112586"/>
                  </a:cubicBezTo>
                  <a:cubicBezTo>
                    <a:pt x="103442" y="102775"/>
                    <a:pt x="107252" y="88011"/>
                    <a:pt x="107252" y="68294"/>
                  </a:cubicBezTo>
                  <a:cubicBezTo>
                    <a:pt x="107252" y="50959"/>
                    <a:pt x="103918" y="38100"/>
                    <a:pt x="97250" y="29528"/>
                  </a:cubicBezTo>
                  <a:cubicBezTo>
                    <a:pt x="90583" y="21050"/>
                    <a:pt x="82010" y="16764"/>
                    <a:pt x="71628" y="16764"/>
                  </a:cubicBezTo>
                  <a:cubicBezTo>
                    <a:pt x="65532" y="16859"/>
                    <a:pt x="59817" y="18193"/>
                    <a:pt x="54483" y="2076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1" name="Freeform: Shape 1033">
              <a:extLst>
                <a:ext uri="{FF2B5EF4-FFF2-40B4-BE49-F238E27FC236}">
                  <a16:creationId xmlns:a16="http://schemas.microsoft.com/office/drawing/2014/main" id="{A767CB6F-C376-CB05-3538-F4DD1A180C92}"/>
                </a:ext>
              </a:extLst>
            </p:cNvPr>
            <p:cNvSpPr/>
            <p:nvPr/>
          </p:nvSpPr>
          <p:spPr>
            <a:xfrm>
              <a:off x="11222259"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9"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9"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2" name="Freeform: Shape 1034">
              <a:extLst>
                <a:ext uri="{FF2B5EF4-FFF2-40B4-BE49-F238E27FC236}">
                  <a16:creationId xmlns:a16="http://schemas.microsoft.com/office/drawing/2014/main" id="{5F23E848-A8F9-04FB-B675-79A8B700A09F}"/>
                </a:ext>
              </a:extLst>
            </p:cNvPr>
            <p:cNvSpPr/>
            <p:nvPr/>
          </p:nvSpPr>
          <p:spPr>
            <a:xfrm>
              <a:off x="11331797" y="6825964"/>
              <a:ext cx="118205" cy="139064"/>
            </a:xfrm>
            <a:custGeom>
              <a:avLst/>
              <a:gdLst>
                <a:gd name="connsiteX0" fmla="*/ 22765 w 118205"/>
                <a:gd name="connsiteY0" fmla="*/ 66961 h 139064"/>
                <a:gd name="connsiteX1" fmla="*/ 80010 w 118205"/>
                <a:gd name="connsiteY1" fmla="*/ 55531 h 139064"/>
                <a:gd name="connsiteX2" fmla="*/ 80010 w 118205"/>
                <a:gd name="connsiteY2" fmla="*/ 48768 h 139064"/>
                <a:gd name="connsiteX3" fmla="*/ 77629 w 118205"/>
                <a:gd name="connsiteY3" fmla="*/ 30956 h 139064"/>
                <a:gd name="connsiteX4" fmla="*/ 69342 w 118205"/>
                <a:gd name="connsiteY4" fmla="*/ 21431 h 139064"/>
                <a:gd name="connsiteX5" fmla="*/ 52578 w 118205"/>
                <a:gd name="connsiteY5" fmla="*/ 18383 h 139064"/>
                <a:gd name="connsiteX6" fmla="*/ 30575 w 118205"/>
                <a:gd name="connsiteY6" fmla="*/ 21907 h 139064"/>
                <a:gd name="connsiteX7" fmla="*/ 11240 w 118205"/>
                <a:gd name="connsiteY7" fmla="*/ 30480 h 139064"/>
                <a:gd name="connsiteX8" fmla="*/ 5239 w 118205"/>
                <a:gd name="connsiteY8" fmla="*/ 18002 h 139064"/>
                <a:gd name="connsiteX9" fmla="*/ 16764 w 118205"/>
                <a:gd name="connsiteY9" fmla="*/ 11049 h 139064"/>
                <a:gd name="connsiteX10" fmla="*/ 36290 w 118205"/>
                <a:gd name="connsiteY10" fmla="*/ 3334 h 139064"/>
                <a:gd name="connsiteX11" fmla="*/ 58388 w 118205"/>
                <a:gd name="connsiteY11" fmla="*/ 0 h 139064"/>
                <a:gd name="connsiteX12" fmla="*/ 85439 w 118205"/>
                <a:gd name="connsiteY12" fmla="*/ 4667 h 139064"/>
                <a:gd name="connsiteX13" fmla="*/ 99727 w 118205"/>
                <a:gd name="connsiteY13" fmla="*/ 19717 h 139064"/>
                <a:gd name="connsiteX14" fmla="*/ 104013 w 118205"/>
                <a:gd name="connsiteY14" fmla="*/ 47434 h 139064"/>
                <a:gd name="connsiteX15" fmla="*/ 104013 w 118205"/>
                <a:gd name="connsiteY15" fmla="*/ 124682 h 139064"/>
                <a:gd name="connsiteX16" fmla="*/ 118205 w 118205"/>
                <a:gd name="connsiteY16" fmla="*/ 124682 h 139064"/>
                <a:gd name="connsiteX17" fmla="*/ 118205 w 118205"/>
                <a:gd name="connsiteY17" fmla="*/ 135255 h 139064"/>
                <a:gd name="connsiteX18" fmla="*/ 106013 w 118205"/>
                <a:gd name="connsiteY18" fmla="*/ 137636 h 139064"/>
                <a:gd name="connsiteX19" fmla="*/ 93155 w 118205"/>
                <a:gd name="connsiteY19" fmla="*/ 138874 h 139064"/>
                <a:gd name="connsiteX20" fmla="*/ 84011 w 118205"/>
                <a:gd name="connsiteY20" fmla="*/ 136874 h 139064"/>
                <a:gd name="connsiteX21" fmla="*/ 81629 w 118205"/>
                <a:gd name="connsiteY21" fmla="*/ 127825 h 139064"/>
                <a:gd name="connsiteX22" fmla="*/ 81629 w 118205"/>
                <a:gd name="connsiteY22" fmla="*/ 119824 h 139064"/>
                <a:gd name="connsiteX23" fmla="*/ 63913 w 118205"/>
                <a:gd name="connsiteY23" fmla="*/ 133064 h 139064"/>
                <a:gd name="connsiteX24" fmla="*/ 40196 w 118205"/>
                <a:gd name="connsiteY24" fmla="*/ 139065 h 139064"/>
                <a:gd name="connsiteX25" fmla="*/ 11430 w 118205"/>
                <a:gd name="connsiteY25" fmla="*/ 129064 h 139064"/>
                <a:gd name="connsiteX26" fmla="*/ 0 w 118205"/>
                <a:gd name="connsiteY26" fmla="*/ 100298 h 139064"/>
                <a:gd name="connsiteX27" fmla="*/ 22765 w 118205"/>
                <a:gd name="connsiteY27" fmla="*/ 66961 h 139064"/>
                <a:gd name="connsiteX28" fmla="*/ 65151 w 118205"/>
                <a:gd name="connsiteY28" fmla="*/ 118872 h 139064"/>
                <a:gd name="connsiteX29" fmla="*/ 80105 w 118205"/>
                <a:gd name="connsiteY29" fmla="*/ 109728 h 139064"/>
                <a:gd name="connsiteX30" fmla="*/ 80105 w 118205"/>
                <a:gd name="connsiteY30" fmla="*/ 68294 h 139064"/>
                <a:gd name="connsiteX31" fmla="*/ 40481 w 118205"/>
                <a:gd name="connsiteY31" fmla="*/ 76391 h 139064"/>
                <a:gd name="connsiteX32" fmla="*/ 27146 w 118205"/>
                <a:gd name="connsiteY32" fmla="*/ 97441 h 139064"/>
                <a:gd name="connsiteX33" fmla="*/ 33528 w 118205"/>
                <a:gd name="connsiteY33" fmla="*/ 116586 h 139064"/>
                <a:gd name="connsiteX34" fmla="*/ 50768 w 118205"/>
                <a:gd name="connsiteY34" fmla="*/ 122682 h 139064"/>
                <a:gd name="connsiteX35" fmla="*/ 65151 w 118205"/>
                <a:gd name="connsiteY35" fmla="*/ 118872 h 13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064">
                  <a:moveTo>
                    <a:pt x="22765" y="66961"/>
                  </a:moveTo>
                  <a:cubicBezTo>
                    <a:pt x="37814" y="59817"/>
                    <a:pt x="56959" y="56007"/>
                    <a:pt x="80010" y="55531"/>
                  </a:cubicBezTo>
                  <a:lnTo>
                    <a:pt x="80010" y="48768"/>
                  </a:lnTo>
                  <a:cubicBezTo>
                    <a:pt x="80010" y="41243"/>
                    <a:pt x="79248" y="35242"/>
                    <a:pt x="77629" y="30956"/>
                  </a:cubicBezTo>
                  <a:cubicBezTo>
                    <a:pt x="76009"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4"/>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4"/>
                    <a:pt x="93155" y="138874"/>
                  </a:cubicBezTo>
                  <a:cubicBezTo>
                    <a:pt x="88678" y="138874"/>
                    <a:pt x="85630" y="138208"/>
                    <a:pt x="84011" y="136874"/>
                  </a:cubicBezTo>
                  <a:cubicBezTo>
                    <a:pt x="82391" y="135541"/>
                    <a:pt x="81629" y="132493"/>
                    <a:pt x="81629" y="127825"/>
                  </a:cubicBezTo>
                  <a:lnTo>
                    <a:pt x="81629" y="119824"/>
                  </a:lnTo>
                  <a:cubicBezTo>
                    <a:pt x="76772" y="124587"/>
                    <a:pt x="70961" y="129064"/>
                    <a:pt x="63913" y="133064"/>
                  </a:cubicBezTo>
                  <a:cubicBezTo>
                    <a:pt x="56864" y="137065"/>
                    <a:pt x="49054" y="139065"/>
                    <a:pt x="40196" y="139065"/>
                  </a:cubicBezTo>
                  <a:cubicBezTo>
                    <a:pt x="28670" y="139065"/>
                    <a:pt x="19050" y="135731"/>
                    <a:pt x="11430" y="129064"/>
                  </a:cubicBezTo>
                  <a:cubicBezTo>
                    <a:pt x="3810" y="122396"/>
                    <a:pt x="0" y="112776"/>
                    <a:pt x="0" y="100298"/>
                  </a:cubicBezTo>
                  <a:cubicBezTo>
                    <a:pt x="191" y="85249"/>
                    <a:pt x="7715" y="74104"/>
                    <a:pt x="22765" y="66961"/>
                  </a:cubicBezTo>
                  <a:close/>
                  <a:moveTo>
                    <a:pt x="65151" y="118872"/>
                  </a:moveTo>
                  <a:cubicBezTo>
                    <a:pt x="70580" y="116300"/>
                    <a:pt x="75533" y="113252"/>
                    <a:pt x="80105" y="109728"/>
                  </a:cubicBezTo>
                  <a:lnTo>
                    <a:pt x="80105" y="68294"/>
                  </a:lnTo>
                  <a:cubicBezTo>
                    <a:pt x="62674" y="68294"/>
                    <a:pt x="49435" y="70961"/>
                    <a:pt x="40481" y="76391"/>
                  </a:cubicBezTo>
                  <a:cubicBezTo>
                    <a:pt x="31528" y="81820"/>
                    <a:pt x="27146" y="88773"/>
                    <a:pt x="27146" y="97441"/>
                  </a:cubicBezTo>
                  <a:cubicBezTo>
                    <a:pt x="27146" y="106108"/>
                    <a:pt x="29242" y="112490"/>
                    <a:pt x="33528" y="116586"/>
                  </a:cubicBezTo>
                  <a:cubicBezTo>
                    <a:pt x="37814" y="120682"/>
                    <a:pt x="43529" y="122682"/>
                    <a:pt x="50768" y="122682"/>
                  </a:cubicBezTo>
                  <a:cubicBezTo>
                    <a:pt x="54864" y="122682"/>
                    <a:pt x="59722" y="121444"/>
                    <a:pt x="65151" y="118872"/>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3" name="Freeform: Shape 1035">
              <a:extLst>
                <a:ext uri="{FF2B5EF4-FFF2-40B4-BE49-F238E27FC236}">
                  <a16:creationId xmlns:a16="http://schemas.microsoft.com/office/drawing/2014/main" id="{CA37E66E-D266-4320-9CD2-1F5579DD99AD}"/>
                </a:ext>
              </a:extLst>
            </p:cNvPr>
            <p:cNvSpPr/>
            <p:nvPr/>
          </p:nvSpPr>
          <p:spPr>
            <a:xfrm>
              <a:off x="11455812" y="6828821"/>
              <a:ext cx="138683" cy="135540"/>
            </a:xfrm>
            <a:custGeom>
              <a:avLst/>
              <a:gdLst>
                <a:gd name="connsiteX0" fmla="*/ 95 w 138683"/>
                <a:gd name="connsiteY0" fmla="*/ 0 h 135540"/>
                <a:gd name="connsiteX1" fmla="*/ 55912 w 138683"/>
                <a:gd name="connsiteY1" fmla="*/ 0 h 135540"/>
                <a:gd name="connsiteX2" fmla="*/ 55912 w 138683"/>
                <a:gd name="connsiteY2" fmla="*/ 11335 h 135540"/>
                <a:gd name="connsiteX3" fmla="*/ 38862 w 138683"/>
                <a:gd name="connsiteY3" fmla="*/ 14478 h 135540"/>
                <a:gd name="connsiteX4" fmla="*/ 63151 w 138683"/>
                <a:gd name="connsiteY4" fmla="*/ 83820 h 135540"/>
                <a:gd name="connsiteX5" fmla="*/ 73247 w 138683"/>
                <a:gd name="connsiteY5" fmla="*/ 114395 h 135540"/>
                <a:gd name="connsiteX6" fmla="*/ 81915 w 138683"/>
                <a:gd name="connsiteY6" fmla="*/ 84772 h 135540"/>
                <a:gd name="connsiteX7" fmla="*/ 106204 w 138683"/>
                <a:gd name="connsiteY7" fmla="*/ 14478 h 135540"/>
                <a:gd name="connsiteX8" fmla="*/ 89821 w 138683"/>
                <a:gd name="connsiteY8" fmla="*/ 11335 h 135540"/>
                <a:gd name="connsiteX9" fmla="*/ 89821 w 138683"/>
                <a:gd name="connsiteY9" fmla="*/ 0 h 135540"/>
                <a:gd name="connsiteX10" fmla="*/ 138684 w 138683"/>
                <a:gd name="connsiteY10" fmla="*/ 0 h 135540"/>
                <a:gd name="connsiteX11" fmla="*/ 138684 w 138683"/>
                <a:gd name="connsiteY11" fmla="*/ 11335 h 135540"/>
                <a:gd name="connsiteX12" fmla="*/ 126206 w 138683"/>
                <a:gd name="connsiteY12" fmla="*/ 14478 h 135540"/>
                <a:gd name="connsiteX13" fmla="*/ 79724 w 138683"/>
                <a:gd name="connsiteY13" fmla="*/ 135541 h 135540"/>
                <a:gd name="connsiteX14" fmla="*/ 59246 w 138683"/>
                <a:gd name="connsiteY14" fmla="*/ 135541 h 135540"/>
                <a:gd name="connsiteX15" fmla="*/ 10858 w 138683"/>
                <a:gd name="connsiteY15" fmla="*/ 14478 h 135540"/>
                <a:gd name="connsiteX16" fmla="*/ 0 w 138683"/>
                <a:gd name="connsiteY16" fmla="*/ 11335 h 135540"/>
                <a:gd name="connsiteX17" fmla="*/ 0 w 138683"/>
                <a:gd name="connsiteY17" fmla="*/ 0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683" h="135540">
                  <a:moveTo>
                    <a:pt x="95" y="0"/>
                  </a:moveTo>
                  <a:lnTo>
                    <a:pt x="55912" y="0"/>
                  </a:lnTo>
                  <a:lnTo>
                    <a:pt x="55912" y="11335"/>
                  </a:lnTo>
                  <a:lnTo>
                    <a:pt x="38862" y="14478"/>
                  </a:lnTo>
                  <a:lnTo>
                    <a:pt x="63151" y="83820"/>
                  </a:lnTo>
                  <a:lnTo>
                    <a:pt x="73247" y="114395"/>
                  </a:lnTo>
                  <a:lnTo>
                    <a:pt x="81915" y="84772"/>
                  </a:lnTo>
                  <a:lnTo>
                    <a:pt x="106204" y="14478"/>
                  </a:lnTo>
                  <a:lnTo>
                    <a:pt x="89821" y="11335"/>
                  </a:lnTo>
                  <a:lnTo>
                    <a:pt x="89821" y="0"/>
                  </a:lnTo>
                  <a:lnTo>
                    <a:pt x="138684" y="0"/>
                  </a:lnTo>
                  <a:lnTo>
                    <a:pt x="138684" y="11335"/>
                  </a:lnTo>
                  <a:lnTo>
                    <a:pt x="126206" y="14478"/>
                  </a:lnTo>
                  <a:lnTo>
                    <a:pt x="79724" y="135541"/>
                  </a:lnTo>
                  <a:lnTo>
                    <a:pt x="59246" y="135541"/>
                  </a:lnTo>
                  <a:lnTo>
                    <a:pt x="10858" y="14478"/>
                  </a:lnTo>
                  <a:lnTo>
                    <a:pt x="0" y="11335"/>
                  </a:lnTo>
                  <a:lnTo>
                    <a:pt x="0" y="0"/>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4" name="Freeform: Shape 1036">
              <a:extLst>
                <a:ext uri="{FF2B5EF4-FFF2-40B4-BE49-F238E27FC236}">
                  <a16:creationId xmlns:a16="http://schemas.microsoft.com/office/drawing/2014/main" id="{09D0946D-B795-12B9-560F-2A0F9F70B88A}"/>
                </a:ext>
              </a:extLst>
            </p:cNvPr>
            <p:cNvSpPr/>
            <p:nvPr/>
          </p:nvSpPr>
          <p:spPr>
            <a:xfrm>
              <a:off x="11603164"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5" y="2857"/>
                    <a:pt x="50578" y="0"/>
                    <a:pt x="62770" y="0"/>
                  </a:cubicBezTo>
                  <a:cubicBezTo>
                    <a:pt x="77724" y="0"/>
                    <a:pt x="89249" y="4096"/>
                    <a:pt x="97536" y="12382"/>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5" name="Freeform: Shape 1037">
              <a:extLst>
                <a:ext uri="{FF2B5EF4-FFF2-40B4-BE49-F238E27FC236}">
                  <a16:creationId xmlns:a16="http://schemas.microsoft.com/office/drawing/2014/main" id="{34B38E2A-7740-3754-B6D6-85789CE864E9}"/>
                </a:ext>
              </a:extLst>
            </p:cNvPr>
            <p:cNvSpPr/>
            <p:nvPr/>
          </p:nvSpPr>
          <p:spPr>
            <a:xfrm>
              <a:off x="11733561" y="6824916"/>
              <a:ext cx="133731" cy="202223"/>
            </a:xfrm>
            <a:custGeom>
              <a:avLst/>
              <a:gdLst>
                <a:gd name="connsiteX0" fmla="*/ 13811 w 133731"/>
                <a:gd name="connsiteY0" fmla="*/ 192691 h 202223"/>
                <a:gd name="connsiteX1" fmla="*/ 0 w 133731"/>
                <a:gd name="connsiteY1" fmla="*/ 165830 h 202223"/>
                <a:gd name="connsiteX2" fmla="*/ 6572 w 133731"/>
                <a:gd name="connsiteY2" fmla="*/ 146304 h 202223"/>
                <a:gd name="connsiteX3" fmla="*/ 22288 w 133731"/>
                <a:gd name="connsiteY3" fmla="*/ 132778 h 202223"/>
                <a:gd name="connsiteX4" fmla="*/ 11240 w 133731"/>
                <a:gd name="connsiteY4" fmla="*/ 112586 h 202223"/>
                <a:gd name="connsiteX5" fmla="*/ 16288 w 133731"/>
                <a:gd name="connsiteY5" fmla="*/ 96202 h 202223"/>
                <a:gd name="connsiteX6" fmla="*/ 29527 w 133731"/>
                <a:gd name="connsiteY6" fmla="*/ 84392 h 202223"/>
                <a:gd name="connsiteX7" fmla="*/ 11144 w 133731"/>
                <a:gd name="connsiteY7" fmla="*/ 69247 h 202223"/>
                <a:gd name="connsiteX8" fmla="*/ 4763 w 133731"/>
                <a:gd name="connsiteY8" fmla="*/ 45910 h 202223"/>
                <a:gd name="connsiteX9" fmla="*/ 12573 w 133731"/>
                <a:gd name="connsiteY9" fmla="*/ 21622 h 202223"/>
                <a:gd name="connsiteX10" fmla="*/ 33242 w 133731"/>
                <a:gd name="connsiteY10" fmla="*/ 5715 h 202223"/>
                <a:gd name="connsiteX11" fmla="*/ 60579 w 133731"/>
                <a:gd name="connsiteY11" fmla="*/ 191 h 202223"/>
                <a:gd name="connsiteX12" fmla="*/ 98584 w 133731"/>
                <a:gd name="connsiteY12" fmla="*/ 10287 h 202223"/>
                <a:gd name="connsiteX13" fmla="*/ 109633 w 133731"/>
                <a:gd name="connsiteY13" fmla="*/ 3334 h 202223"/>
                <a:gd name="connsiteX14" fmla="*/ 125540 w 133731"/>
                <a:gd name="connsiteY14" fmla="*/ 0 h 202223"/>
                <a:gd name="connsiteX15" fmla="*/ 133731 w 133731"/>
                <a:gd name="connsiteY15" fmla="*/ 0 h 202223"/>
                <a:gd name="connsiteX16" fmla="*/ 133731 w 133731"/>
                <a:gd name="connsiteY16" fmla="*/ 21146 h 202223"/>
                <a:gd name="connsiteX17" fmla="*/ 107251 w 133731"/>
                <a:gd name="connsiteY17" fmla="*/ 21146 h 202223"/>
                <a:gd name="connsiteX18" fmla="*/ 113062 w 133731"/>
                <a:gd name="connsiteY18" fmla="*/ 41815 h 202223"/>
                <a:gd name="connsiteX19" fmla="*/ 105918 w 133731"/>
                <a:gd name="connsiteY19" fmla="*/ 66961 h 202223"/>
                <a:gd name="connsiteX20" fmla="*/ 86201 w 133731"/>
                <a:gd name="connsiteY20" fmla="*/ 83915 h 202223"/>
                <a:gd name="connsiteX21" fmla="*/ 57721 w 133731"/>
                <a:gd name="connsiteY21" fmla="*/ 89916 h 202223"/>
                <a:gd name="connsiteX22" fmla="*/ 39148 w 133731"/>
                <a:gd name="connsiteY22" fmla="*/ 87725 h 202223"/>
                <a:gd name="connsiteX23" fmla="*/ 33623 w 133731"/>
                <a:gd name="connsiteY23" fmla="*/ 95155 h 202223"/>
                <a:gd name="connsiteX24" fmla="*/ 31432 w 133731"/>
                <a:gd name="connsiteY24" fmla="*/ 103061 h 202223"/>
                <a:gd name="connsiteX25" fmla="*/ 37243 w 133731"/>
                <a:gd name="connsiteY25" fmla="*/ 114967 h 202223"/>
                <a:gd name="connsiteX26" fmla="*/ 57912 w 133731"/>
                <a:gd name="connsiteY26" fmla="*/ 118205 h 202223"/>
                <a:gd name="connsiteX27" fmla="*/ 85058 w 133731"/>
                <a:gd name="connsiteY27" fmla="*/ 118205 h 202223"/>
                <a:gd name="connsiteX28" fmla="*/ 119729 w 133731"/>
                <a:gd name="connsiteY28" fmla="*/ 127159 h 202223"/>
                <a:gd name="connsiteX29" fmla="*/ 131064 w 133731"/>
                <a:gd name="connsiteY29" fmla="*/ 152400 h 202223"/>
                <a:gd name="connsiteX30" fmla="*/ 121158 w 133731"/>
                <a:gd name="connsiteY30" fmla="*/ 177546 h 202223"/>
                <a:gd name="connsiteX31" fmla="*/ 94583 w 133731"/>
                <a:gd name="connsiteY31" fmla="*/ 195548 h 202223"/>
                <a:gd name="connsiteX32" fmla="*/ 58388 w 133731"/>
                <a:gd name="connsiteY32" fmla="*/ 202216 h 202223"/>
                <a:gd name="connsiteX33" fmla="*/ 13811 w 133731"/>
                <a:gd name="connsiteY33" fmla="*/ 192691 h 202223"/>
                <a:gd name="connsiteX34" fmla="*/ 82867 w 133731"/>
                <a:gd name="connsiteY34" fmla="*/ 184975 h 202223"/>
                <a:gd name="connsiteX35" fmla="*/ 99822 w 133731"/>
                <a:gd name="connsiteY35" fmla="*/ 174593 h 202223"/>
                <a:gd name="connsiteX36" fmla="*/ 106299 w 133731"/>
                <a:gd name="connsiteY36" fmla="*/ 158591 h 202223"/>
                <a:gd name="connsiteX37" fmla="*/ 100489 w 133731"/>
                <a:gd name="connsiteY37" fmla="*/ 142875 h 202223"/>
                <a:gd name="connsiteX38" fmla="*/ 78105 w 133731"/>
                <a:gd name="connsiteY38" fmla="*/ 137922 h 202223"/>
                <a:gd name="connsiteX39" fmla="*/ 49720 w 133731"/>
                <a:gd name="connsiteY39" fmla="*/ 137922 h 202223"/>
                <a:gd name="connsiteX40" fmla="*/ 34576 w 133731"/>
                <a:gd name="connsiteY40" fmla="*/ 136684 h 202223"/>
                <a:gd name="connsiteX41" fmla="*/ 24670 w 133731"/>
                <a:gd name="connsiteY41" fmla="*/ 160972 h 202223"/>
                <a:gd name="connsiteX42" fmla="*/ 32861 w 133731"/>
                <a:gd name="connsiteY42" fmla="*/ 181451 h 202223"/>
                <a:gd name="connsiteX43" fmla="*/ 60579 w 133731"/>
                <a:gd name="connsiteY43" fmla="*/ 188404 h 202223"/>
                <a:gd name="connsiteX44" fmla="*/ 82867 w 133731"/>
                <a:gd name="connsiteY44" fmla="*/ 184975 h 202223"/>
                <a:gd name="connsiteX45" fmla="*/ 87630 w 133731"/>
                <a:gd name="connsiteY45" fmla="*/ 44387 h 202223"/>
                <a:gd name="connsiteX46" fmla="*/ 80486 w 133731"/>
                <a:gd name="connsiteY46" fmla="*/ 20669 h 202223"/>
                <a:gd name="connsiteX47" fmla="*/ 59150 w 133731"/>
                <a:gd name="connsiteY47" fmla="*/ 13049 h 202223"/>
                <a:gd name="connsiteX48" fmla="*/ 38195 w 133731"/>
                <a:gd name="connsiteY48" fmla="*/ 20383 h 202223"/>
                <a:gd name="connsiteX49" fmla="*/ 30480 w 133731"/>
                <a:gd name="connsiteY49" fmla="*/ 43815 h 202223"/>
                <a:gd name="connsiteX50" fmla="*/ 37814 w 133731"/>
                <a:gd name="connsiteY50" fmla="*/ 67913 h 202223"/>
                <a:gd name="connsiteX51" fmla="*/ 60103 w 133731"/>
                <a:gd name="connsiteY51" fmla="*/ 76771 h 202223"/>
                <a:gd name="connsiteX52" fmla="*/ 87630 w 133731"/>
                <a:gd name="connsiteY52" fmla="*/ 44387 h 20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3731" h="202223">
                  <a:moveTo>
                    <a:pt x="13811" y="192691"/>
                  </a:moveTo>
                  <a:cubicBezTo>
                    <a:pt x="4572" y="186214"/>
                    <a:pt x="0" y="177260"/>
                    <a:pt x="0" y="165830"/>
                  </a:cubicBezTo>
                  <a:cubicBezTo>
                    <a:pt x="0" y="158782"/>
                    <a:pt x="2191" y="152305"/>
                    <a:pt x="6572" y="146304"/>
                  </a:cubicBezTo>
                  <a:cubicBezTo>
                    <a:pt x="10954" y="140398"/>
                    <a:pt x="16192" y="135922"/>
                    <a:pt x="22288" y="132778"/>
                  </a:cubicBezTo>
                  <a:cubicBezTo>
                    <a:pt x="14954" y="128588"/>
                    <a:pt x="11240" y="121920"/>
                    <a:pt x="11240" y="112586"/>
                  </a:cubicBezTo>
                  <a:cubicBezTo>
                    <a:pt x="11240" y="106775"/>
                    <a:pt x="12954" y="101346"/>
                    <a:pt x="16288" y="96202"/>
                  </a:cubicBezTo>
                  <a:cubicBezTo>
                    <a:pt x="19621" y="91059"/>
                    <a:pt x="24098" y="87154"/>
                    <a:pt x="29527" y="84392"/>
                  </a:cubicBezTo>
                  <a:cubicBezTo>
                    <a:pt x="21526" y="80867"/>
                    <a:pt x="15335" y="75819"/>
                    <a:pt x="11144" y="69247"/>
                  </a:cubicBezTo>
                  <a:cubicBezTo>
                    <a:pt x="6858" y="62674"/>
                    <a:pt x="4763" y="54864"/>
                    <a:pt x="4763" y="45910"/>
                  </a:cubicBezTo>
                  <a:cubicBezTo>
                    <a:pt x="4763" y="36576"/>
                    <a:pt x="7334" y="28480"/>
                    <a:pt x="12573" y="21622"/>
                  </a:cubicBezTo>
                  <a:cubicBezTo>
                    <a:pt x="17812" y="14764"/>
                    <a:pt x="24670" y="9430"/>
                    <a:pt x="33242" y="5715"/>
                  </a:cubicBezTo>
                  <a:cubicBezTo>
                    <a:pt x="41815" y="2000"/>
                    <a:pt x="50959" y="191"/>
                    <a:pt x="60579" y="191"/>
                  </a:cubicBezTo>
                  <a:cubicBezTo>
                    <a:pt x="76771" y="191"/>
                    <a:pt x="89440" y="3524"/>
                    <a:pt x="98584" y="10287"/>
                  </a:cubicBezTo>
                  <a:cubicBezTo>
                    <a:pt x="100965" y="7906"/>
                    <a:pt x="104680" y="5524"/>
                    <a:pt x="109633" y="3334"/>
                  </a:cubicBezTo>
                  <a:cubicBezTo>
                    <a:pt x="114586" y="1048"/>
                    <a:pt x="119920" y="0"/>
                    <a:pt x="125540" y="0"/>
                  </a:cubicBezTo>
                  <a:lnTo>
                    <a:pt x="133731" y="0"/>
                  </a:lnTo>
                  <a:lnTo>
                    <a:pt x="133731" y="21146"/>
                  </a:lnTo>
                  <a:lnTo>
                    <a:pt x="107251" y="21146"/>
                  </a:lnTo>
                  <a:cubicBezTo>
                    <a:pt x="111061" y="27051"/>
                    <a:pt x="113062" y="34004"/>
                    <a:pt x="113062" y="41815"/>
                  </a:cubicBezTo>
                  <a:cubicBezTo>
                    <a:pt x="113062" y="51245"/>
                    <a:pt x="110680" y="59626"/>
                    <a:pt x="105918" y="66961"/>
                  </a:cubicBezTo>
                  <a:cubicBezTo>
                    <a:pt x="101155" y="74295"/>
                    <a:pt x="94583" y="79915"/>
                    <a:pt x="86201" y="83915"/>
                  </a:cubicBezTo>
                  <a:cubicBezTo>
                    <a:pt x="77819" y="87916"/>
                    <a:pt x="68294" y="89916"/>
                    <a:pt x="57721" y="89916"/>
                  </a:cubicBezTo>
                  <a:cubicBezTo>
                    <a:pt x="50863" y="89916"/>
                    <a:pt x="44672" y="89154"/>
                    <a:pt x="39148" y="87725"/>
                  </a:cubicBezTo>
                  <a:cubicBezTo>
                    <a:pt x="36862" y="90011"/>
                    <a:pt x="35052" y="92488"/>
                    <a:pt x="33623" y="95155"/>
                  </a:cubicBezTo>
                  <a:cubicBezTo>
                    <a:pt x="32194" y="97822"/>
                    <a:pt x="31432" y="100489"/>
                    <a:pt x="31432" y="103061"/>
                  </a:cubicBezTo>
                  <a:cubicBezTo>
                    <a:pt x="31432" y="108871"/>
                    <a:pt x="33338" y="112776"/>
                    <a:pt x="37243" y="114967"/>
                  </a:cubicBezTo>
                  <a:cubicBezTo>
                    <a:pt x="41148" y="117157"/>
                    <a:pt x="48006" y="118205"/>
                    <a:pt x="57912" y="118205"/>
                  </a:cubicBezTo>
                  <a:lnTo>
                    <a:pt x="85058" y="118205"/>
                  </a:lnTo>
                  <a:cubicBezTo>
                    <a:pt x="100584" y="118205"/>
                    <a:pt x="112204" y="121158"/>
                    <a:pt x="119729" y="127159"/>
                  </a:cubicBezTo>
                  <a:cubicBezTo>
                    <a:pt x="127254" y="133160"/>
                    <a:pt x="131064" y="141542"/>
                    <a:pt x="131064" y="152400"/>
                  </a:cubicBezTo>
                  <a:cubicBezTo>
                    <a:pt x="131064" y="161544"/>
                    <a:pt x="127730" y="169926"/>
                    <a:pt x="121158" y="177546"/>
                  </a:cubicBezTo>
                  <a:cubicBezTo>
                    <a:pt x="114586" y="185166"/>
                    <a:pt x="105727" y="191167"/>
                    <a:pt x="94583" y="195548"/>
                  </a:cubicBezTo>
                  <a:cubicBezTo>
                    <a:pt x="83439" y="199930"/>
                    <a:pt x="71342" y="202216"/>
                    <a:pt x="58388" y="202216"/>
                  </a:cubicBezTo>
                  <a:cubicBezTo>
                    <a:pt x="37909" y="202406"/>
                    <a:pt x="23050" y="199168"/>
                    <a:pt x="13811" y="192691"/>
                  </a:cubicBezTo>
                  <a:close/>
                  <a:moveTo>
                    <a:pt x="82867" y="184975"/>
                  </a:moveTo>
                  <a:cubicBezTo>
                    <a:pt x="89821" y="182690"/>
                    <a:pt x="95536" y="179165"/>
                    <a:pt x="99822" y="174593"/>
                  </a:cubicBezTo>
                  <a:cubicBezTo>
                    <a:pt x="104203" y="170021"/>
                    <a:pt x="106299" y="164687"/>
                    <a:pt x="106299" y="158591"/>
                  </a:cubicBezTo>
                  <a:cubicBezTo>
                    <a:pt x="106299" y="151352"/>
                    <a:pt x="104394" y="146114"/>
                    <a:pt x="100489" y="142875"/>
                  </a:cubicBezTo>
                  <a:cubicBezTo>
                    <a:pt x="96679" y="139541"/>
                    <a:pt x="89154" y="137922"/>
                    <a:pt x="78105" y="137922"/>
                  </a:cubicBezTo>
                  <a:lnTo>
                    <a:pt x="49720" y="137922"/>
                  </a:lnTo>
                  <a:cubicBezTo>
                    <a:pt x="43339" y="137922"/>
                    <a:pt x="38290" y="137541"/>
                    <a:pt x="34576" y="136684"/>
                  </a:cubicBezTo>
                  <a:cubicBezTo>
                    <a:pt x="28003" y="143923"/>
                    <a:pt x="24670" y="152019"/>
                    <a:pt x="24670" y="160972"/>
                  </a:cubicBezTo>
                  <a:cubicBezTo>
                    <a:pt x="24670" y="169926"/>
                    <a:pt x="27432" y="176784"/>
                    <a:pt x="32861" y="181451"/>
                  </a:cubicBezTo>
                  <a:cubicBezTo>
                    <a:pt x="38290" y="186119"/>
                    <a:pt x="47530" y="188404"/>
                    <a:pt x="60579" y="188404"/>
                  </a:cubicBezTo>
                  <a:cubicBezTo>
                    <a:pt x="68485" y="188500"/>
                    <a:pt x="75914" y="187357"/>
                    <a:pt x="82867" y="184975"/>
                  </a:cubicBezTo>
                  <a:close/>
                  <a:moveTo>
                    <a:pt x="87630" y="44387"/>
                  </a:moveTo>
                  <a:cubicBezTo>
                    <a:pt x="87630" y="33623"/>
                    <a:pt x="85249" y="25718"/>
                    <a:pt x="80486" y="20669"/>
                  </a:cubicBezTo>
                  <a:cubicBezTo>
                    <a:pt x="75724" y="15621"/>
                    <a:pt x="68675" y="13049"/>
                    <a:pt x="59150" y="13049"/>
                  </a:cubicBezTo>
                  <a:cubicBezTo>
                    <a:pt x="50292" y="13049"/>
                    <a:pt x="43339" y="15526"/>
                    <a:pt x="38195" y="20383"/>
                  </a:cubicBezTo>
                  <a:cubicBezTo>
                    <a:pt x="33052" y="25241"/>
                    <a:pt x="30480" y="33052"/>
                    <a:pt x="30480" y="43815"/>
                  </a:cubicBezTo>
                  <a:cubicBezTo>
                    <a:pt x="30480" y="53912"/>
                    <a:pt x="32956" y="61913"/>
                    <a:pt x="37814" y="67913"/>
                  </a:cubicBezTo>
                  <a:cubicBezTo>
                    <a:pt x="42672" y="73914"/>
                    <a:pt x="50101" y="76771"/>
                    <a:pt x="60103" y="76771"/>
                  </a:cubicBezTo>
                  <a:cubicBezTo>
                    <a:pt x="78486" y="76867"/>
                    <a:pt x="87630" y="66008"/>
                    <a:pt x="87630" y="4438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6" name="Freeform: Shape 1038">
              <a:extLst>
                <a:ext uri="{FF2B5EF4-FFF2-40B4-BE49-F238E27FC236}">
                  <a16:creationId xmlns:a16="http://schemas.microsoft.com/office/drawing/2014/main" id="{C5211929-8AC6-8241-13C9-03D1A4A40294}"/>
                </a:ext>
              </a:extLst>
            </p:cNvPr>
            <p:cNvSpPr/>
            <p:nvPr/>
          </p:nvSpPr>
          <p:spPr>
            <a:xfrm>
              <a:off x="11873388" y="6765289"/>
              <a:ext cx="148113" cy="197167"/>
            </a:xfrm>
            <a:custGeom>
              <a:avLst/>
              <a:gdLst>
                <a:gd name="connsiteX0" fmla="*/ 20193 w 148113"/>
                <a:gd name="connsiteY0" fmla="*/ 17621 h 197167"/>
                <a:gd name="connsiteX1" fmla="*/ 0 w 148113"/>
                <a:gd name="connsiteY1" fmla="*/ 14954 h 197167"/>
                <a:gd name="connsiteX2" fmla="*/ 0 w 148113"/>
                <a:gd name="connsiteY2" fmla="*/ 4572 h 197167"/>
                <a:gd name="connsiteX3" fmla="*/ 39243 w 148113"/>
                <a:gd name="connsiteY3" fmla="*/ 0 h 197167"/>
                <a:gd name="connsiteX4" fmla="*/ 39719 w 148113"/>
                <a:gd name="connsiteY4" fmla="*/ 0 h 197167"/>
                <a:gd name="connsiteX5" fmla="*/ 45053 w 148113"/>
                <a:gd name="connsiteY5" fmla="*/ 3619 h 197167"/>
                <a:gd name="connsiteX6" fmla="*/ 45053 w 148113"/>
                <a:gd name="connsiteY6" fmla="*/ 59436 h 197167"/>
                <a:gd name="connsiteX7" fmla="*/ 44101 w 148113"/>
                <a:gd name="connsiteY7" fmla="*/ 79915 h 197167"/>
                <a:gd name="connsiteX8" fmla="*/ 65246 w 148113"/>
                <a:gd name="connsiteY8" fmla="*/ 66675 h 197167"/>
                <a:gd name="connsiteX9" fmla="*/ 92488 w 148113"/>
                <a:gd name="connsiteY9" fmla="*/ 60388 h 197167"/>
                <a:gd name="connsiteX10" fmla="*/ 116110 w 148113"/>
                <a:gd name="connsiteY10" fmla="*/ 66199 h 197167"/>
                <a:gd name="connsiteX11" fmla="*/ 127921 w 148113"/>
                <a:gd name="connsiteY11" fmla="*/ 83915 h 197167"/>
                <a:gd name="connsiteX12" fmla="*/ 131254 w 148113"/>
                <a:gd name="connsiteY12" fmla="*/ 116014 h 197167"/>
                <a:gd name="connsiteX13" fmla="*/ 131254 w 148113"/>
                <a:gd name="connsiteY13" fmla="*/ 183166 h 197167"/>
                <a:gd name="connsiteX14" fmla="*/ 148114 w 148113"/>
                <a:gd name="connsiteY14" fmla="*/ 185357 h 197167"/>
                <a:gd name="connsiteX15" fmla="*/ 148114 w 148113"/>
                <a:gd name="connsiteY15" fmla="*/ 197167 h 197167"/>
                <a:gd name="connsiteX16" fmla="*/ 90583 w 148113"/>
                <a:gd name="connsiteY16" fmla="*/ 197167 h 197167"/>
                <a:gd name="connsiteX17" fmla="*/ 90583 w 148113"/>
                <a:gd name="connsiteY17" fmla="*/ 185261 h 197167"/>
                <a:gd name="connsiteX18" fmla="*/ 106204 w 148113"/>
                <a:gd name="connsiteY18" fmla="*/ 183071 h 197167"/>
                <a:gd name="connsiteX19" fmla="*/ 106204 w 148113"/>
                <a:gd name="connsiteY19" fmla="*/ 115729 h 197167"/>
                <a:gd name="connsiteX20" fmla="*/ 104299 w 148113"/>
                <a:gd name="connsiteY20" fmla="*/ 93440 h 197167"/>
                <a:gd name="connsiteX21" fmla="*/ 97060 w 148113"/>
                <a:gd name="connsiteY21" fmla="*/ 81439 h 197167"/>
                <a:gd name="connsiteX22" fmla="*/ 81153 w 148113"/>
                <a:gd name="connsiteY22" fmla="*/ 77438 h 197167"/>
                <a:gd name="connsiteX23" fmla="*/ 62579 w 148113"/>
                <a:gd name="connsiteY23" fmla="*/ 81820 h 197167"/>
                <a:gd name="connsiteX24" fmla="*/ 45244 w 148113"/>
                <a:gd name="connsiteY24" fmla="*/ 91916 h 197167"/>
                <a:gd name="connsiteX25" fmla="*/ 45244 w 148113"/>
                <a:gd name="connsiteY25" fmla="*/ 183166 h 197167"/>
                <a:gd name="connsiteX26" fmla="*/ 61817 w 148113"/>
                <a:gd name="connsiteY26" fmla="*/ 185357 h 197167"/>
                <a:gd name="connsiteX27" fmla="*/ 61817 w 148113"/>
                <a:gd name="connsiteY27" fmla="*/ 197167 h 197167"/>
                <a:gd name="connsiteX28" fmla="*/ 5715 w 148113"/>
                <a:gd name="connsiteY28" fmla="*/ 197167 h 197167"/>
                <a:gd name="connsiteX29" fmla="*/ 5715 w 148113"/>
                <a:gd name="connsiteY29" fmla="*/ 185261 h 197167"/>
                <a:gd name="connsiteX30" fmla="*/ 20193 w 148113"/>
                <a:gd name="connsiteY30" fmla="*/ 183356 h 197167"/>
                <a:gd name="connsiteX31" fmla="*/ 20193 w 148113"/>
                <a:gd name="connsiteY31" fmla="*/ 17621 h 19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113" h="197167">
                  <a:moveTo>
                    <a:pt x="20193" y="17621"/>
                  </a:moveTo>
                  <a:lnTo>
                    <a:pt x="0" y="14954"/>
                  </a:lnTo>
                  <a:lnTo>
                    <a:pt x="0" y="4572"/>
                  </a:lnTo>
                  <a:lnTo>
                    <a:pt x="39243" y="0"/>
                  </a:lnTo>
                  <a:lnTo>
                    <a:pt x="39719" y="0"/>
                  </a:lnTo>
                  <a:lnTo>
                    <a:pt x="45053" y="3619"/>
                  </a:lnTo>
                  <a:lnTo>
                    <a:pt x="45053" y="59436"/>
                  </a:lnTo>
                  <a:lnTo>
                    <a:pt x="44101" y="79915"/>
                  </a:lnTo>
                  <a:cubicBezTo>
                    <a:pt x="49244" y="75248"/>
                    <a:pt x="56293" y="70866"/>
                    <a:pt x="65246" y="66675"/>
                  </a:cubicBezTo>
                  <a:cubicBezTo>
                    <a:pt x="74200" y="62484"/>
                    <a:pt x="83344" y="60388"/>
                    <a:pt x="92488" y="60388"/>
                  </a:cubicBezTo>
                  <a:cubicBezTo>
                    <a:pt x="102584" y="60388"/>
                    <a:pt x="110490" y="62293"/>
                    <a:pt x="116110" y="66199"/>
                  </a:cubicBezTo>
                  <a:cubicBezTo>
                    <a:pt x="121729" y="70009"/>
                    <a:pt x="125635" y="75914"/>
                    <a:pt x="127921" y="83915"/>
                  </a:cubicBezTo>
                  <a:cubicBezTo>
                    <a:pt x="130207" y="91821"/>
                    <a:pt x="131254" y="102584"/>
                    <a:pt x="131254" y="116014"/>
                  </a:cubicBezTo>
                  <a:lnTo>
                    <a:pt x="131254" y="183166"/>
                  </a:lnTo>
                  <a:lnTo>
                    <a:pt x="148114" y="185357"/>
                  </a:lnTo>
                  <a:lnTo>
                    <a:pt x="148114" y="197167"/>
                  </a:lnTo>
                  <a:lnTo>
                    <a:pt x="90583" y="197167"/>
                  </a:lnTo>
                  <a:lnTo>
                    <a:pt x="90583" y="185261"/>
                  </a:lnTo>
                  <a:lnTo>
                    <a:pt x="106204" y="183071"/>
                  </a:lnTo>
                  <a:lnTo>
                    <a:pt x="106204" y="115729"/>
                  </a:lnTo>
                  <a:cubicBezTo>
                    <a:pt x="106204" y="106299"/>
                    <a:pt x="105537" y="98869"/>
                    <a:pt x="104299" y="93440"/>
                  </a:cubicBezTo>
                  <a:cubicBezTo>
                    <a:pt x="103061" y="88011"/>
                    <a:pt x="100584" y="84010"/>
                    <a:pt x="97060" y="81439"/>
                  </a:cubicBezTo>
                  <a:cubicBezTo>
                    <a:pt x="93536" y="78772"/>
                    <a:pt x="88201" y="77438"/>
                    <a:pt x="81153" y="77438"/>
                  </a:cubicBezTo>
                  <a:cubicBezTo>
                    <a:pt x="75343" y="77438"/>
                    <a:pt x="69247" y="78867"/>
                    <a:pt x="62579" y="81820"/>
                  </a:cubicBezTo>
                  <a:cubicBezTo>
                    <a:pt x="55912" y="84773"/>
                    <a:pt x="50197" y="88106"/>
                    <a:pt x="45244" y="91916"/>
                  </a:cubicBezTo>
                  <a:lnTo>
                    <a:pt x="45244" y="183166"/>
                  </a:lnTo>
                  <a:lnTo>
                    <a:pt x="61817" y="185357"/>
                  </a:lnTo>
                  <a:lnTo>
                    <a:pt x="61817" y="197167"/>
                  </a:lnTo>
                  <a:lnTo>
                    <a:pt x="5715" y="197167"/>
                  </a:lnTo>
                  <a:lnTo>
                    <a:pt x="5715" y="185261"/>
                  </a:lnTo>
                  <a:lnTo>
                    <a:pt x="20193" y="183356"/>
                  </a:lnTo>
                  <a:lnTo>
                    <a:pt x="20193"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7" name="Freeform: Shape 1039">
              <a:extLst>
                <a:ext uri="{FF2B5EF4-FFF2-40B4-BE49-F238E27FC236}">
                  <a16:creationId xmlns:a16="http://schemas.microsoft.com/office/drawing/2014/main" id="{3024B271-D651-1B8A-9F12-BAC9BB2C8377}"/>
                </a:ext>
              </a:extLst>
            </p:cNvPr>
            <p:cNvSpPr/>
            <p:nvPr/>
          </p:nvSpPr>
          <p:spPr>
            <a:xfrm>
              <a:off x="12038742"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106 w 110680"/>
                <a:gd name="connsiteY17" fmla="*/ 57531 h 139827"/>
                <a:gd name="connsiteX18" fmla="*/ 84868 w 110680"/>
                <a:gd name="connsiteY18" fmla="*/ 47149 h 139827"/>
                <a:gd name="connsiteX19" fmla="*/ 78296 w 110680"/>
                <a:gd name="connsiteY19" fmla="*/ 22479 h 139827"/>
                <a:gd name="connsiteX20" fmla="*/ 58198 w 110680"/>
                <a:gd name="connsiteY20" fmla="*/ 13430 h 139827"/>
                <a:gd name="connsiteX21" fmla="*/ 35909 w 110680"/>
                <a:gd name="connsiteY21" fmla="*/ 23527 h 139827"/>
                <a:gd name="connsiteX22" fmla="*/ 26384 w 110680"/>
                <a:gd name="connsiteY22" fmla="*/ 57436 h 139827"/>
                <a:gd name="connsiteX23" fmla="*/ 84106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4"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3"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106" y="57531"/>
                  </a:moveTo>
                  <a:cubicBezTo>
                    <a:pt x="84582" y="54197"/>
                    <a:pt x="84868" y="50768"/>
                    <a:pt x="84868" y="47149"/>
                  </a:cubicBezTo>
                  <a:cubicBezTo>
                    <a:pt x="84677" y="36767"/>
                    <a:pt x="82487" y="28480"/>
                    <a:pt x="78296" y="22479"/>
                  </a:cubicBezTo>
                  <a:cubicBezTo>
                    <a:pt x="74009" y="16478"/>
                    <a:pt x="67342" y="13430"/>
                    <a:pt x="58198" y="13430"/>
                  </a:cubicBezTo>
                  <a:cubicBezTo>
                    <a:pt x="48863" y="13430"/>
                    <a:pt x="41434" y="16764"/>
                    <a:pt x="35909" y="23527"/>
                  </a:cubicBezTo>
                  <a:cubicBezTo>
                    <a:pt x="30385" y="30290"/>
                    <a:pt x="27242" y="41529"/>
                    <a:pt x="26384" y="57436"/>
                  </a:cubicBezTo>
                  <a:lnTo>
                    <a:pt x="84106"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8" name="Freeform: Shape 1040">
              <a:extLst>
                <a:ext uri="{FF2B5EF4-FFF2-40B4-BE49-F238E27FC236}">
                  <a16:creationId xmlns:a16="http://schemas.microsoft.com/office/drawing/2014/main" id="{D2A519F7-6C9A-B02B-77F2-D1B86C5ADB96}"/>
                </a:ext>
              </a:extLst>
            </p:cNvPr>
            <p:cNvSpPr/>
            <p:nvPr/>
          </p:nvSpPr>
          <p:spPr>
            <a:xfrm>
              <a:off x="12170568"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6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7"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79" name="Freeform: Shape 1041">
              <a:extLst>
                <a:ext uri="{FF2B5EF4-FFF2-40B4-BE49-F238E27FC236}">
                  <a16:creationId xmlns:a16="http://schemas.microsoft.com/office/drawing/2014/main" id="{13162E2E-8196-F7D3-5F43-E8E9D2EA71A4}"/>
                </a:ext>
              </a:extLst>
            </p:cNvPr>
            <p:cNvSpPr/>
            <p:nvPr/>
          </p:nvSpPr>
          <p:spPr>
            <a:xfrm>
              <a:off x="12279820" y="6825201"/>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2 h 139827"/>
                <a:gd name="connsiteX6" fmla="*/ 110680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39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4" y="2857"/>
                    <a:pt x="50578" y="0"/>
                    <a:pt x="62770" y="0"/>
                  </a:cubicBezTo>
                  <a:cubicBezTo>
                    <a:pt x="77724" y="0"/>
                    <a:pt x="89249" y="4096"/>
                    <a:pt x="97536" y="12382"/>
                  </a:cubicBezTo>
                  <a:cubicBezTo>
                    <a:pt x="105823" y="20669"/>
                    <a:pt x="110204" y="32480"/>
                    <a:pt x="110680" y="47911"/>
                  </a:cubicBezTo>
                  <a:cubicBezTo>
                    <a:pt x="110680" y="57722"/>
                    <a:pt x="110109" y="65151"/>
                    <a:pt x="108966" y="70295"/>
                  </a:cubicBezTo>
                  <a:lnTo>
                    <a:pt x="26194" y="70295"/>
                  </a:lnTo>
                  <a:cubicBezTo>
                    <a:pt x="26479" y="86201"/>
                    <a:pt x="30194" y="98965"/>
                    <a:pt x="37243" y="108680"/>
                  </a:cubicBezTo>
                  <a:cubicBezTo>
                    <a:pt x="44291" y="118396"/>
                    <a:pt x="54292" y="123254"/>
                    <a:pt x="67342" y="123254"/>
                  </a:cubicBezTo>
                  <a:cubicBezTo>
                    <a:pt x="73724" y="123254"/>
                    <a:pt x="80486" y="122111"/>
                    <a:pt x="87439" y="119729"/>
                  </a:cubicBezTo>
                  <a:cubicBezTo>
                    <a:pt x="94393" y="117443"/>
                    <a:pt x="99822" y="114586"/>
                    <a:pt x="103727" y="111443"/>
                  </a:cubicBezTo>
                  <a:lnTo>
                    <a:pt x="108299" y="122015"/>
                  </a:lnTo>
                  <a:cubicBezTo>
                    <a:pt x="103632" y="126873"/>
                    <a:pt x="96774" y="130969"/>
                    <a:pt x="87630" y="134493"/>
                  </a:cubicBezTo>
                  <a:cubicBezTo>
                    <a:pt x="78486" y="138017"/>
                    <a:pt x="69151" y="139827"/>
                    <a:pt x="59722" y="139827"/>
                  </a:cubicBezTo>
                  <a:cubicBezTo>
                    <a:pt x="40196" y="139827"/>
                    <a:pt x="25432" y="133541"/>
                    <a:pt x="15240" y="120872"/>
                  </a:cubicBezTo>
                  <a:close/>
                  <a:moveTo>
                    <a:pt x="84201" y="57531"/>
                  </a:moveTo>
                  <a:cubicBezTo>
                    <a:pt x="84677" y="54197"/>
                    <a:pt x="84963" y="50768"/>
                    <a:pt x="84963" y="47149"/>
                  </a:cubicBezTo>
                  <a:cubicBezTo>
                    <a:pt x="84772" y="36767"/>
                    <a:pt x="82582" y="28480"/>
                    <a:pt x="78391" y="22479"/>
                  </a:cubicBezTo>
                  <a:cubicBezTo>
                    <a:pt x="74104" y="16478"/>
                    <a:pt x="67437" y="13430"/>
                    <a:pt x="58293" y="13430"/>
                  </a:cubicBezTo>
                  <a:cubicBezTo>
                    <a:pt x="48958"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0" name="Freeform: Shape 1042">
              <a:extLst>
                <a:ext uri="{FF2B5EF4-FFF2-40B4-BE49-F238E27FC236}">
                  <a16:creationId xmlns:a16="http://schemas.microsoft.com/office/drawing/2014/main" id="{EE0E6FC6-91E5-C564-A445-6F319FE99741}"/>
                </a:ext>
              </a:extLst>
            </p:cNvPr>
            <p:cNvSpPr/>
            <p:nvPr/>
          </p:nvSpPr>
          <p:spPr>
            <a:xfrm>
              <a:off x="12470415" y="6825678"/>
              <a:ext cx="97440" cy="202215"/>
            </a:xfrm>
            <a:custGeom>
              <a:avLst/>
              <a:gdLst>
                <a:gd name="connsiteX0" fmla="*/ 20098 w 97440"/>
                <a:gd name="connsiteY0" fmla="*/ 117443 h 202215"/>
                <a:gd name="connsiteX1" fmla="*/ 30290 w 97440"/>
                <a:gd name="connsiteY1" fmla="*/ 123920 h 202215"/>
                <a:gd name="connsiteX2" fmla="*/ 46768 w 97440"/>
                <a:gd name="connsiteY2" fmla="*/ 126778 h 202215"/>
                <a:gd name="connsiteX3" fmla="*/ 66961 w 97440"/>
                <a:gd name="connsiteY3" fmla="*/ 121444 h 202215"/>
                <a:gd name="connsiteX4" fmla="*/ 73438 w 97440"/>
                <a:gd name="connsiteY4" fmla="*/ 106775 h 202215"/>
                <a:gd name="connsiteX5" fmla="*/ 69342 w 97440"/>
                <a:gd name="connsiteY5" fmla="*/ 95441 h 202215"/>
                <a:gd name="connsiteX6" fmla="*/ 57912 w 97440"/>
                <a:gd name="connsiteY6" fmla="*/ 86868 h 202215"/>
                <a:gd name="connsiteX7" fmla="*/ 36862 w 97440"/>
                <a:gd name="connsiteY7" fmla="*/ 77819 h 202215"/>
                <a:gd name="connsiteX8" fmla="*/ 9811 w 97440"/>
                <a:gd name="connsiteY8" fmla="*/ 61055 h 202215"/>
                <a:gd name="connsiteX9" fmla="*/ 1238 w 97440"/>
                <a:gd name="connsiteY9" fmla="*/ 35433 h 202215"/>
                <a:gd name="connsiteX10" fmla="*/ 7620 w 97440"/>
                <a:gd name="connsiteY10" fmla="*/ 16859 h 202215"/>
                <a:gd name="connsiteX11" fmla="*/ 25146 w 97440"/>
                <a:gd name="connsiteY11" fmla="*/ 4477 h 202215"/>
                <a:gd name="connsiteX12" fmla="*/ 50006 w 97440"/>
                <a:gd name="connsiteY12" fmla="*/ 0 h 202215"/>
                <a:gd name="connsiteX13" fmla="*/ 69342 w 97440"/>
                <a:gd name="connsiteY13" fmla="*/ 1715 h 202215"/>
                <a:gd name="connsiteX14" fmla="*/ 82677 w 97440"/>
                <a:gd name="connsiteY14" fmla="*/ 5048 h 202215"/>
                <a:gd name="connsiteX15" fmla="*/ 89440 w 97440"/>
                <a:gd name="connsiteY15" fmla="*/ 7239 h 202215"/>
                <a:gd name="connsiteX16" fmla="*/ 89440 w 97440"/>
                <a:gd name="connsiteY16" fmla="*/ 37052 h 202215"/>
                <a:gd name="connsiteX17" fmla="*/ 74771 w 97440"/>
                <a:gd name="connsiteY17" fmla="*/ 37052 h 202215"/>
                <a:gd name="connsiteX18" fmla="*/ 70009 w 97440"/>
                <a:gd name="connsiteY18" fmla="*/ 19241 h 202215"/>
                <a:gd name="connsiteX19" fmla="*/ 62294 w 97440"/>
                <a:gd name="connsiteY19" fmla="*/ 14288 h 202215"/>
                <a:gd name="connsiteX20" fmla="*/ 48292 w 97440"/>
                <a:gd name="connsiteY20" fmla="*/ 12287 h 202215"/>
                <a:gd name="connsiteX21" fmla="*/ 30861 w 97440"/>
                <a:gd name="connsiteY21" fmla="*/ 17050 h 202215"/>
                <a:gd name="connsiteX22" fmla="*/ 24289 w 97440"/>
                <a:gd name="connsiteY22" fmla="*/ 30004 h 202215"/>
                <a:gd name="connsiteX23" fmla="*/ 27813 w 97440"/>
                <a:gd name="connsiteY23" fmla="*/ 41910 h 202215"/>
                <a:gd name="connsiteX24" fmla="*/ 36576 w 97440"/>
                <a:gd name="connsiteY24" fmla="*/ 49435 h 202215"/>
                <a:gd name="connsiteX25" fmla="*/ 51054 w 97440"/>
                <a:gd name="connsiteY25" fmla="*/ 56198 h 202215"/>
                <a:gd name="connsiteX26" fmla="*/ 55817 w 97440"/>
                <a:gd name="connsiteY26" fmla="*/ 58103 h 202215"/>
                <a:gd name="connsiteX27" fmla="*/ 77724 w 97440"/>
                <a:gd name="connsiteY27" fmla="*/ 68199 h 202215"/>
                <a:gd name="connsiteX28" fmla="*/ 91821 w 97440"/>
                <a:gd name="connsiteY28" fmla="*/ 80867 h 202215"/>
                <a:gd name="connsiteX29" fmla="*/ 97441 w 97440"/>
                <a:gd name="connsiteY29" fmla="*/ 100013 h 202215"/>
                <a:gd name="connsiteX30" fmla="*/ 83629 w 97440"/>
                <a:gd name="connsiteY30" fmla="*/ 128397 h 202215"/>
                <a:gd name="connsiteX31" fmla="*/ 45720 w 97440"/>
                <a:gd name="connsiteY31" fmla="*/ 138970 h 202215"/>
                <a:gd name="connsiteX32" fmla="*/ 21050 w 97440"/>
                <a:gd name="connsiteY32" fmla="*/ 135731 h 202215"/>
                <a:gd name="connsiteX33" fmla="*/ 0 w 97440"/>
                <a:gd name="connsiteY33" fmla="*/ 129159 h 202215"/>
                <a:gd name="connsiteX34" fmla="*/ 0 w 97440"/>
                <a:gd name="connsiteY34" fmla="*/ 98393 h 202215"/>
                <a:gd name="connsiteX35" fmla="*/ 15621 w 97440"/>
                <a:gd name="connsiteY35" fmla="*/ 98393 h 202215"/>
                <a:gd name="connsiteX36" fmla="*/ 20098 w 97440"/>
                <a:gd name="connsiteY36" fmla="*/ 117443 h 202215"/>
                <a:gd name="connsiteX37" fmla="*/ 61055 w 97440"/>
                <a:gd name="connsiteY37" fmla="*/ 185071 h 202215"/>
                <a:gd name="connsiteX38" fmla="*/ 52864 w 97440"/>
                <a:gd name="connsiteY38" fmla="*/ 196882 h 202215"/>
                <a:gd name="connsiteX39" fmla="*/ 45911 w 97440"/>
                <a:gd name="connsiteY39" fmla="*/ 202216 h 202215"/>
                <a:gd name="connsiteX40" fmla="*/ 45625 w 97440"/>
                <a:gd name="connsiteY40" fmla="*/ 202216 h 202215"/>
                <a:gd name="connsiteX41" fmla="*/ 37433 w 97440"/>
                <a:gd name="connsiteY41" fmla="*/ 197930 h 202215"/>
                <a:gd name="connsiteX42" fmla="*/ 37243 w 97440"/>
                <a:gd name="connsiteY42" fmla="*/ 196501 h 202215"/>
                <a:gd name="connsiteX43" fmla="*/ 42767 w 97440"/>
                <a:gd name="connsiteY43" fmla="*/ 190024 h 202215"/>
                <a:gd name="connsiteX44" fmla="*/ 44958 w 97440"/>
                <a:gd name="connsiteY44" fmla="*/ 179927 h 202215"/>
                <a:gd name="connsiteX45" fmla="*/ 43625 w 97440"/>
                <a:gd name="connsiteY45" fmla="*/ 174879 h 202215"/>
                <a:gd name="connsiteX46" fmla="*/ 39910 w 97440"/>
                <a:gd name="connsiteY46" fmla="*/ 171260 h 202215"/>
                <a:gd name="connsiteX47" fmla="*/ 35147 w 97440"/>
                <a:gd name="connsiteY47" fmla="*/ 161639 h 202215"/>
                <a:gd name="connsiteX48" fmla="*/ 39243 w 97440"/>
                <a:gd name="connsiteY48" fmla="*/ 152781 h 202215"/>
                <a:gd name="connsiteX49" fmla="*/ 47911 w 97440"/>
                <a:gd name="connsiteY49" fmla="*/ 150114 h 202215"/>
                <a:gd name="connsiteX50" fmla="*/ 48863 w 97440"/>
                <a:gd name="connsiteY50" fmla="*/ 150114 h 202215"/>
                <a:gd name="connsiteX51" fmla="*/ 60389 w 97440"/>
                <a:gd name="connsiteY51" fmla="*/ 155162 h 202215"/>
                <a:gd name="connsiteX52" fmla="*/ 64770 w 97440"/>
                <a:gd name="connsiteY52" fmla="*/ 169355 h 202215"/>
                <a:gd name="connsiteX53" fmla="*/ 61055 w 97440"/>
                <a:gd name="connsiteY53" fmla="*/ 185071 h 20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7440" h="202215">
                  <a:moveTo>
                    <a:pt x="20098" y="117443"/>
                  </a:moveTo>
                  <a:cubicBezTo>
                    <a:pt x="21717" y="119825"/>
                    <a:pt x="25146" y="122015"/>
                    <a:pt x="30290" y="123920"/>
                  </a:cubicBezTo>
                  <a:cubicBezTo>
                    <a:pt x="35528" y="125825"/>
                    <a:pt x="40958" y="126778"/>
                    <a:pt x="46768" y="126778"/>
                  </a:cubicBezTo>
                  <a:cubicBezTo>
                    <a:pt x="55912" y="126778"/>
                    <a:pt x="62675" y="125063"/>
                    <a:pt x="66961" y="121444"/>
                  </a:cubicBezTo>
                  <a:cubicBezTo>
                    <a:pt x="71342" y="117920"/>
                    <a:pt x="73438" y="113062"/>
                    <a:pt x="73438" y="106775"/>
                  </a:cubicBezTo>
                  <a:cubicBezTo>
                    <a:pt x="73438" y="102489"/>
                    <a:pt x="72104" y="98679"/>
                    <a:pt x="69342" y="95441"/>
                  </a:cubicBezTo>
                  <a:cubicBezTo>
                    <a:pt x="66580" y="92202"/>
                    <a:pt x="62770" y="89440"/>
                    <a:pt x="57912" y="86868"/>
                  </a:cubicBezTo>
                  <a:cubicBezTo>
                    <a:pt x="53054" y="84392"/>
                    <a:pt x="46006" y="81344"/>
                    <a:pt x="36862" y="77819"/>
                  </a:cubicBezTo>
                  <a:cubicBezTo>
                    <a:pt x="24479" y="73152"/>
                    <a:pt x="15431" y="67628"/>
                    <a:pt x="9811" y="61055"/>
                  </a:cubicBezTo>
                  <a:cubicBezTo>
                    <a:pt x="4096" y="54578"/>
                    <a:pt x="1238" y="46006"/>
                    <a:pt x="1238" y="35433"/>
                  </a:cubicBezTo>
                  <a:cubicBezTo>
                    <a:pt x="1238" y="28384"/>
                    <a:pt x="3334" y="22193"/>
                    <a:pt x="7620" y="16859"/>
                  </a:cubicBezTo>
                  <a:cubicBezTo>
                    <a:pt x="11906" y="11525"/>
                    <a:pt x="17717" y="7430"/>
                    <a:pt x="25146" y="4477"/>
                  </a:cubicBezTo>
                  <a:cubicBezTo>
                    <a:pt x="32575" y="1524"/>
                    <a:pt x="40862" y="0"/>
                    <a:pt x="50006" y="0"/>
                  </a:cubicBezTo>
                  <a:cubicBezTo>
                    <a:pt x="57341" y="0"/>
                    <a:pt x="63817" y="572"/>
                    <a:pt x="69342" y="1715"/>
                  </a:cubicBezTo>
                  <a:cubicBezTo>
                    <a:pt x="74867" y="2858"/>
                    <a:pt x="79343" y="4001"/>
                    <a:pt x="82677" y="5048"/>
                  </a:cubicBezTo>
                  <a:cubicBezTo>
                    <a:pt x="86011" y="6191"/>
                    <a:pt x="88297" y="6858"/>
                    <a:pt x="89440" y="7239"/>
                  </a:cubicBezTo>
                  <a:lnTo>
                    <a:pt x="89440" y="37052"/>
                  </a:lnTo>
                  <a:lnTo>
                    <a:pt x="74771" y="37052"/>
                  </a:lnTo>
                  <a:lnTo>
                    <a:pt x="70009" y="19241"/>
                  </a:lnTo>
                  <a:cubicBezTo>
                    <a:pt x="69056" y="17335"/>
                    <a:pt x="66485" y="15621"/>
                    <a:pt x="62294" y="14288"/>
                  </a:cubicBezTo>
                  <a:cubicBezTo>
                    <a:pt x="58103" y="12954"/>
                    <a:pt x="53435" y="12287"/>
                    <a:pt x="48292" y="12287"/>
                  </a:cubicBezTo>
                  <a:cubicBezTo>
                    <a:pt x="41053" y="12287"/>
                    <a:pt x="35242" y="13907"/>
                    <a:pt x="30861" y="17050"/>
                  </a:cubicBezTo>
                  <a:cubicBezTo>
                    <a:pt x="26479" y="20288"/>
                    <a:pt x="24289" y="24575"/>
                    <a:pt x="24289" y="30004"/>
                  </a:cubicBezTo>
                  <a:cubicBezTo>
                    <a:pt x="24289" y="34766"/>
                    <a:pt x="25432" y="38767"/>
                    <a:pt x="27813" y="41910"/>
                  </a:cubicBezTo>
                  <a:cubicBezTo>
                    <a:pt x="30099" y="45053"/>
                    <a:pt x="33052" y="47530"/>
                    <a:pt x="36576" y="49435"/>
                  </a:cubicBezTo>
                  <a:cubicBezTo>
                    <a:pt x="40100" y="51340"/>
                    <a:pt x="44958" y="53626"/>
                    <a:pt x="51054" y="56198"/>
                  </a:cubicBezTo>
                  <a:lnTo>
                    <a:pt x="55817" y="58103"/>
                  </a:lnTo>
                  <a:cubicBezTo>
                    <a:pt x="64770" y="61627"/>
                    <a:pt x="72104" y="64960"/>
                    <a:pt x="77724" y="68199"/>
                  </a:cubicBezTo>
                  <a:cubicBezTo>
                    <a:pt x="83344" y="71438"/>
                    <a:pt x="88011" y="75629"/>
                    <a:pt x="91821" y="80867"/>
                  </a:cubicBezTo>
                  <a:cubicBezTo>
                    <a:pt x="95631" y="86106"/>
                    <a:pt x="97441" y="92488"/>
                    <a:pt x="97441" y="100013"/>
                  </a:cubicBezTo>
                  <a:cubicBezTo>
                    <a:pt x="97441" y="111919"/>
                    <a:pt x="92869" y="121349"/>
                    <a:pt x="83629" y="128397"/>
                  </a:cubicBezTo>
                  <a:cubicBezTo>
                    <a:pt x="74390" y="135446"/>
                    <a:pt x="61817" y="138970"/>
                    <a:pt x="45720" y="138970"/>
                  </a:cubicBezTo>
                  <a:cubicBezTo>
                    <a:pt x="37814" y="138970"/>
                    <a:pt x="29623" y="137922"/>
                    <a:pt x="21050" y="135731"/>
                  </a:cubicBezTo>
                  <a:cubicBezTo>
                    <a:pt x="12478" y="133541"/>
                    <a:pt x="5429" y="131350"/>
                    <a:pt x="0" y="129159"/>
                  </a:cubicBezTo>
                  <a:lnTo>
                    <a:pt x="0" y="98393"/>
                  </a:lnTo>
                  <a:lnTo>
                    <a:pt x="15621" y="98393"/>
                  </a:lnTo>
                  <a:lnTo>
                    <a:pt x="20098" y="117443"/>
                  </a:lnTo>
                  <a:close/>
                  <a:moveTo>
                    <a:pt x="61055" y="185071"/>
                  </a:moveTo>
                  <a:cubicBezTo>
                    <a:pt x="58674" y="189833"/>
                    <a:pt x="55912" y="193834"/>
                    <a:pt x="52864" y="196882"/>
                  </a:cubicBezTo>
                  <a:cubicBezTo>
                    <a:pt x="49816" y="199930"/>
                    <a:pt x="47530" y="201740"/>
                    <a:pt x="45911" y="202216"/>
                  </a:cubicBezTo>
                  <a:lnTo>
                    <a:pt x="45625" y="202216"/>
                  </a:lnTo>
                  <a:lnTo>
                    <a:pt x="37433" y="197930"/>
                  </a:lnTo>
                  <a:lnTo>
                    <a:pt x="37243" y="196501"/>
                  </a:lnTo>
                  <a:cubicBezTo>
                    <a:pt x="39529" y="195358"/>
                    <a:pt x="41339" y="193262"/>
                    <a:pt x="42767" y="190024"/>
                  </a:cubicBezTo>
                  <a:cubicBezTo>
                    <a:pt x="44196" y="186785"/>
                    <a:pt x="44958" y="183452"/>
                    <a:pt x="44958" y="179927"/>
                  </a:cubicBezTo>
                  <a:cubicBezTo>
                    <a:pt x="44958" y="177832"/>
                    <a:pt x="44482" y="176117"/>
                    <a:pt x="43625" y="174879"/>
                  </a:cubicBezTo>
                  <a:cubicBezTo>
                    <a:pt x="42767" y="173641"/>
                    <a:pt x="41529" y="172403"/>
                    <a:pt x="39910" y="171260"/>
                  </a:cubicBezTo>
                  <a:cubicBezTo>
                    <a:pt x="36671" y="168974"/>
                    <a:pt x="35147" y="165830"/>
                    <a:pt x="35147" y="161639"/>
                  </a:cubicBezTo>
                  <a:cubicBezTo>
                    <a:pt x="35147" y="157448"/>
                    <a:pt x="36481" y="154496"/>
                    <a:pt x="39243" y="152781"/>
                  </a:cubicBezTo>
                  <a:cubicBezTo>
                    <a:pt x="42005" y="150971"/>
                    <a:pt x="44863" y="150114"/>
                    <a:pt x="47911" y="150114"/>
                  </a:cubicBezTo>
                  <a:lnTo>
                    <a:pt x="48863" y="150114"/>
                  </a:lnTo>
                  <a:cubicBezTo>
                    <a:pt x="53721" y="150114"/>
                    <a:pt x="57531" y="151829"/>
                    <a:pt x="60389" y="155162"/>
                  </a:cubicBezTo>
                  <a:cubicBezTo>
                    <a:pt x="63246" y="158496"/>
                    <a:pt x="64770" y="163259"/>
                    <a:pt x="64770" y="169355"/>
                  </a:cubicBezTo>
                  <a:cubicBezTo>
                    <a:pt x="64675" y="174974"/>
                    <a:pt x="63437" y="180308"/>
                    <a:pt x="61055" y="18507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1" name="Freeform: Shape 1043">
              <a:extLst>
                <a:ext uri="{FF2B5EF4-FFF2-40B4-BE49-F238E27FC236}">
                  <a16:creationId xmlns:a16="http://schemas.microsoft.com/office/drawing/2014/main" id="{4870AB13-12F5-0003-AE8C-C81D289A80C4}"/>
                </a:ext>
              </a:extLst>
            </p:cNvPr>
            <p:cNvSpPr/>
            <p:nvPr/>
          </p:nvSpPr>
          <p:spPr>
            <a:xfrm>
              <a:off x="12590430" y="6771576"/>
              <a:ext cx="63817" cy="190785"/>
            </a:xfrm>
            <a:custGeom>
              <a:avLst/>
              <a:gdLst>
                <a:gd name="connsiteX0" fmla="*/ 19526 w 63817"/>
                <a:gd name="connsiteY0" fmla="*/ 75819 h 190785"/>
                <a:gd name="connsiteX1" fmla="*/ 1238 w 63817"/>
                <a:gd name="connsiteY1" fmla="*/ 71437 h 190785"/>
                <a:gd name="connsiteX2" fmla="*/ 1238 w 63817"/>
                <a:gd name="connsiteY2" fmla="*/ 58674 h 190785"/>
                <a:gd name="connsiteX3" fmla="*/ 38576 w 63817"/>
                <a:gd name="connsiteY3" fmla="*/ 54102 h 190785"/>
                <a:gd name="connsiteX4" fmla="*/ 39052 w 63817"/>
                <a:gd name="connsiteY4" fmla="*/ 54102 h 190785"/>
                <a:gd name="connsiteX5" fmla="*/ 44577 w 63817"/>
                <a:gd name="connsiteY5" fmla="*/ 58388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526 w 63817"/>
                <a:gd name="connsiteY13" fmla="*/ 28861 h 190785"/>
                <a:gd name="connsiteX14" fmla="*/ 13716 w 63817"/>
                <a:gd name="connsiteY14" fmla="*/ 17812 h 190785"/>
                <a:gd name="connsiteX15" fmla="*/ 18383 w 63817"/>
                <a:gd name="connsiteY15" fmla="*/ 5048 h 190785"/>
                <a:gd name="connsiteX16" fmla="*/ 31242 w 63817"/>
                <a:gd name="connsiteY16" fmla="*/ 0 h 190785"/>
                <a:gd name="connsiteX17" fmla="*/ 43243 w 63817"/>
                <a:gd name="connsiteY17" fmla="*/ 4381 h 190785"/>
                <a:gd name="connsiteX18" fmla="*/ 47054 w 63817"/>
                <a:gd name="connsiteY18" fmla="*/ 15430 h 190785"/>
                <a:gd name="connsiteX19" fmla="*/ 42386 w 63817"/>
                <a:gd name="connsiteY19" fmla="*/ 28385 h 190785"/>
                <a:gd name="connsiteX20" fmla="*/ 29242 w 63817"/>
                <a:gd name="connsiteY20" fmla="*/ 33147 h 190785"/>
                <a:gd name="connsiteX21" fmla="*/ 29051 w 63817"/>
                <a:gd name="connsiteY21" fmla="*/ 33147 h 190785"/>
                <a:gd name="connsiteX22" fmla="*/ 17526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437"/>
                  </a:lnTo>
                  <a:lnTo>
                    <a:pt x="1238" y="58674"/>
                  </a:lnTo>
                  <a:lnTo>
                    <a:pt x="38576" y="54102"/>
                  </a:lnTo>
                  <a:lnTo>
                    <a:pt x="39052" y="54102"/>
                  </a:lnTo>
                  <a:lnTo>
                    <a:pt x="44577" y="58388"/>
                  </a:lnTo>
                  <a:lnTo>
                    <a:pt x="44577" y="177070"/>
                  </a:lnTo>
                  <a:lnTo>
                    <a:pt x="63817" y="178975"/>
                  </a:lnTo>
                  <a:lnTo>
                    <a:pt x="63817" y="190786"/>
                  </a:lnTo>
                  <a:lnTo>
                    <a:pt x="0" y="190786"/>
                  </a:lnTo>
                  <a:lnTo>
                    <a:pt x="0" y="178975"/>
                  </a:lnTo>
                  <a:lnTo>
                    <a:pt x="19526" y="176784"/>
                  </a:lnTo>
                  <a:lnTo>
                    <a:pt x="19526" y="75819"/>
                  </a:lnTo>
                  <a:close/>
                  <a:moveTo>
                    <a:pt x="17526" y="28861"/>
                  </a:moveTo>
                  <a:cubicBezTo>
                    <a:pt x="14954" y="26003"/>
                    <a:pt x="13716" y="22288"/>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4" y="10954"/>
                    <a:pt x="47054" y="15430"/>
                  </a:cubicBezTo>
                  <a:cubicBezTo>
                    <a:pt x="47054" y="20860"/>
                    <a:pt x="45529" y="25241"/>
                    <a:pt x="42386" y="28385"/>
                  </a:cubicBezTo>
                  <a:cubicBezTo>
                    <a:pt x="39243" y="31623"/>
                    <a:pt x="34862" y="33147"/>
                    <a:pt x="29242" y="33147"/>
                  </a:cubicBezTo>
                  <a:lnTo>
                    <a:pt x="29051" y="33147"/>
                  </a:lnTo>
                  <a:cubicBezTo>
                    <a:pt x="24003" y="33242"/>
                    <a:pt x="20098" y="31718"/>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2" name="Freeform: Shape 1044">
              <a:extLst>
                <a:ext uri="{FF2B5EF4-FFF2-40B4-BE49-F238E27FC236}">
                  <a16:creationId xmlns:a16="http://schemas.microsoft.com/office/drawing/2014/main" id="{8E5A91F9-DC7A-26F3-08C2-D77F6C7F438E}"/>
                </a:ext>
              </a:extLst>
            </p:cNvPr>
            <p:cNvSpPr/>
            <p:nvPr/>
          </p:nvSpPr>
          <p:spPr>
            <a:xfrm>
              <a:off x="12725400" y="6781767"/>
              <a:ext cx="140588" cy="183260"/>
            </a:xfrm>
            <a:custGeom>
              <a:avLst/>
              <a:gdLst>
                <a:gd name="connsiteX0" fmla="*/ 37909 w 140588"/>
                <a:gd name="connsiteY0" fmla="*/ 171831 h 183260"/>
                <a:gd name="connsiteX1" fmla="*/ 9620 w 140588"/>
                <a:gd name="connsiteY1" fmla="*/ 139732 h 183260"/>
                <a:gd name="connsiteX2" fmla="*/ 0 w 140588"/>
                <a:gd name="connsiteY2" fmla="*/ 91154 h 183260"/>
                <a:gd name="connsiteX3" fmla="*/ 11335 w 140588"/>
                <a:gd name="connsiteY3" fmla="*/ 43529 h 183260"/>
                <a:gd name="connsiteX4" fmla="*/ 42386 w 140588"/>
                <a:gd name="connsiteY4" fmla="*/ 11430 h 183260"/>
                <a:gd name="connsiteX5" fmla="*/ 86678 w 140588"/>
                <a:gd name="connsiteY5" fmla="*/ 0 h 183260"/>
                <a:gd name="connsiteX6" fmla="*/ 131159 w 140588"/>
                <a:gd name="connsiteY6" fmla="*/ 5810 h 183260"/>
                <a:gd name="connsiteX7" fmla="*/ 139065 w 140588"/>
                <a:gd name="connsiteY7" fmla="*/ 7239 h 183260"/>
                <a:gd name="connsiteX8" fmla="*/ 136684 w 140588"/>
                <a:gd name="connsiteY8" fmla="*/ 50578 h 183260"/>
                <a:gd name="connsiteX9" fmla="*/ 120587 w 140588"/>
                <a:gd name="connsiteY9" fmla="*/ 50578 h 183260"/>
                <a:gd name="connsiteX10" fmla="*/ 114586 w 140588"/>
                <a:gd name="connsiteY10" fmla="*/ 20003 h 183260"/>
                <a:gd name="connsiteX11" fmla="*/ 102870 w 140588"/>
                <a:gd name="connsiteY11" fmla="*/ 15049 h 183260"/>
                <a:gd name="connsiteX12" fmla="*/ 82582 w 140588"/>
                <a:gd name="connsiteY12" fmla="*/ 13049 h 183260"/>
                <a:gd name="connsiteX13" fmla="*/ 55150 w 140588"/>
                <a:gd name="connsiteY13" fmla="*/ 21812 h 183260"/>
                <a:gd name="connsiteX14" fmla="*/ 36290 w 140588"/>
                <a:gd name="connsiteY14" fmla="*/ 47720 h 183260"/>
                <a:gd name="connsiteX15" fmla="*/ 29432 w 140588"/>
                <a:gd name="connsiteY15" fmla="*/ 88583 h 183260"/>
                <a:gd name="connsiteX16" fmla="*/ 35433 w 140588"/>
                <a:gd name="connsiteY16" fmla="*/ 129731 h 183260"/>
                <a:gd name="connsiteX17" fmla="*/ 53721 w 140588"/>
                <a:gd name="connsiteY17" fmla="*/ 159163 h 183260"/>
                <a:gd name="connsiteX18" fmla="*/ 84011 w 140588"/>
                <a:gd name="connsiteY18" fmla="*/ 170116 h 183260"/>
                <a:gd name="connsiteX19" fmla="*/ 103632 w 140588"/>
                <a:gd name="connsiteY19" fmla="*/ 167926 h 183260"/>
                <a:gd name="connsiteX20" fmla="*/ 115348 w 140588"/>
                <a:gd name="connsiteY20" fmla="*/ 161639 h 183260"/>
                <a:gd name="connsiteX21" fmla="*/ 125444 w 140588"/>
                <a:gd name="connsiteY21" fmla="*/ 138017 h 183260"/>
                <a:gd name="connsiteX22" fmla="*/ 140589 w 140588"/>
                <a:gd name="connsiteY22" fmla="*/ 139922 h 183260"/>
                <a:gd name="connsiteX23" fmla="*/ 134779 w 140588"/>
                <a:gd name="connsiteY23" fmla="*/ 174117 h 183260"/>
                <a:gd name="connsiteX24" fmla="*/ 119825 w 140588"/>
                <a:gd name="connsiteY24" fmla="*/ 177451 h 183260"/>
                <a:gd name="connsiteX25" fmla="*/ 103061 w 140588"/>
                <a:gd name="connsiteY25" fmla="*/ 181642 h 183260"/>
                <a:gd name="connsiteX26" fmla="*/ 82963 w 140588"/>
                <a:gd name="connsiteY26" fmla="*/ 183261 h 183260"/>
                <a:gd name="connsiteX27" fmla="*/ 37909 w 140588"/>
                <a:gd name="connsiteY27" fmla="*/ 171831 h 18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588" h="183260">
                  <a:moveTo>
                    <a:pt x="37909" y="171831"/>
                  </a:moveTo>
                  <a:cubicBezTo>
                    <a:pt x="25432" y="164211"/>
                    <a:pt x="16097" y="153543"/>
                    <a:pt x="9620" y="139732"/>
                  </a:cubicBezTo>
                  <a:cubicBezTo>
                    <a:pt x="3238" y="125920"/>
                    <a:pt x="0" y="109728"/>
                    <a:pt x="0" y="91154"/>
                  </a:cubicBezTo>
                  <a:cubicBezTo>
                    <a:pt x="0" y="73152"/>
                    <a:pt x="3810" y="57340"/>
                    <a:pt x="11335" y="43529"/>
                  </a:cubicBezTo>
                  <a:cubicBezTo>
                    <a:pt x="18859" y="29718"/>
                    <a:pt x="29242" y="19050"/>
                    <a:pt x="42386" y="11430"/>
                  </a:cubicBezTo>
                  <a:cubicBezTo>
                    <a:pt x="55531" y="3810"/>
                    <a:pt x="70295" y="0"/>
                    <a:pt x="86678" y="0"/>
                  </a:cubicBezTo>
                  <a:cubicBezTo>
                    <a:pt x="99060" y="0"/>
                    <a:pt x="113919" y="1905"/>
                    <a:pt x="131159" y="5810"/>
                  </a:cubicBezTo>
                  <a:lnTo>
                    <a:pt x="139065" y="7239"/>
                  </a:lnTo>
                  <a:lnTo>
                    <a:pt x="136684" y="50578"/>
                  </a:lnTo>
                  <a:lnTo>
                    <a:pt x="120587" y="50578"/>
                  </a:lnTo>
                  <a:lnTo>
                    <a:pt x="114586" y="20003"/>
                  </a:lnTo>
                  <a:cubicBezTo>
                    <a:pt x="112300" y="18097"/>
                    <a:pt x="108490" y="16383"/>
                    <a:pt x="102870" y="15049"/>
                  </a:cubicBezTo>
                  <a:cubicBezTo>
                    <a:pt x="97346" y="13716"/>
                    <a:pt x="90583" y="13049"/>
                    <a:pt x="82582" y="13049"/>
                  </a:cubicBezTo>
                  <a:cubicBezTo>
                    <a:pt x="72295" y="13049"/>
                    <a:pt x="63151" y="16002"/>
                    <a:pt x="55150" y="21812"/>
                  </a:cubicBezTo>
                  <a:cubicBezTo>
                    <a:pt x="47149" y="27718"/>
                    <a:pt x="40862" y="36290"/>
                    <a:pt x="36290" y="47720"/>
                  </a:cubicBezTo>
                  <a:cubicBezTo>
                    <a:pt x="31718" y="59150"/>
                    <a:pt x="29432" y="72771"/>
                    <a:pt x="29432" y="88583"/>
                  </a:cubicBezTo>
                  <a:cubicBezTo>
                    <a:pt x="29432" y="103632"/>
                    <a:pt x="31433" y="117348"/>
                    <a:pt x="35433" y="129731"/>
                  </a:cubicBezTo>
                  <a:cubicBezTo>
                    <a:pt x="39433" y="142113"/>
                    <a:pt x="45529" y="151924"/>
                    <a:pt x="53721" y="159163"/>
                  </a:cubicBezTo>
                  <a:cubicBezTo>
                    <a:pt x="61913" y="166497"/>
                    <a:pt x="72009" y="170116"/>
                    <a:pt x="84011" y="170116"/>
                  </a:cubicBezTo>
                  <a:cubicBezTo>
                    <a:pt x="92488" y="170116"/>
                    <a:pt x="99060" y="169355"/>
                    <a:pt x="103632" y="167926"/>
                  </a:cubicBezTo>
                  <a:cubicBezTo>
                    <a:pt x="108204" y="166497"/>
                    <a:pt x="112109" y="164402"/>
                    <a:pt x="115348" y="161639"/>
                  </a:cubicBezTo>
                  <a:lnTo>
                    <a:pt x="125444" y="138017"/>
                  </a:lnTo>
                  <a:lnTo>
                    <a:pt x="140589" y="139922"/>
                  </a:lnTo>
                  <a:lnTo>
                    <a:pt x="134779" y="174117"/>
                  </a:lnTo>
                  <a:cubicBezTo>
                    <a:pt x="131445" y="174308"/>
                    <a:pt x="126397" y="175355"/>
                    <a:pt x="119825" y="177451"/>
                  </a:cubicBezTo>
                  <a:cubicBezTo>
                    <a:pt x="114014" y="179261"/>
                    <a:pt x="108490" y="180594"/>
                    <a:pt x="103061" y="181642"/>
                  </a:cubicBezTo>
                  <a:cubicBezTo>
                    <a:pt x="97631" y="182689"/>
                    <a:pt x="90964" y="183261"/>
                    <a:pt x="82963" y="183261"/>
                  </a:cubicBezTo>
                  <a:cubicBezTo>
                    <a:pt x="65342" y="183261"/>
                    <a:pt x="50292" y="179451"/>
                    <a:pt x="37909" y="17183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3" name="Freeform: Shape 1045">
              <a:extLst>
                <a:ext uri="{FF2B5EF4-FFF2-40B4-BE49-F238E27FC236}">
                  <a16:creationId xmlns:a16="http://schemas.microsoft.com/office/drawing/2014/main" id="{7B9CFEF8-5F66-44DE-7778-3088E2E535CA}"/>
                </a:ext>
              </a:extLst>
            </p:cNvPr>
            <p:cNvSpPr/>
            <p:nvPr/>
          </p:nvSpPr>
          <p:spPr>
            <a:xfrm>
              <a:off x="12885420" y="6825201"/>
              <a:ext cx="124301" cy="139922"/>
            </a:xfrm>
            <a:custGeom>
              <a:avLst/>
              <a:gdLst>
                <a:gd name="connsiteX0" fmla="*/ 8858 w 124301"/>
                <a:gd name="connsiteY0" fmla="*/ 32480 h 139922"/>
                <a:gd name="connsiteX1" fmla="*/ 32290 w 124301"/>
                <a:gd name="connsiteY1" fmla="*/ 8287 h 139922"/>
                <a:gd name="connsiteX2" fmla="*/ 63437 w 124301"/>
                <a:gd name="connsiteY2" fmla="*/ 0 h 139922"/>
                <a:gd name="connsiteX3" fmla="*/ 109061 w 124301"/>
                <a:gd name="connsiteY3" fmla="*/ 19241 h 139922"/>
                <a:gd name="connsiteX4" fmla="*/ 124301 w 124301"/>
                <a:gd name="connsiteY4" fmla="*/ 69818 h 139922"/>
                <a:gd name="connsiteX5" fmla="*/ 115443 w 124301"/>
                <a:gd name="connsiteY5" fmla="*/ 107632 h 139922"/>
                <a:gd name="connsiteX6" fmla="*/ 92012 w 124301"/>
                <a:gd name="connsiteY6" fmla="*/ 131731 h 139922"/>
                <a:gd name="connsiteX7" fmla="*/ 60865 w 124301"/>
                <a:gd name="connsiteY7" fmla="*/ 139922 h 139922"/>
                <a:gd name="connsiteX8" fmla="*/ 15240 w 124301"/>
                <a:gd name="connsiteY8" fmla="*/ 120682 h 139922"/>
                <a:gd name="connsiteX9" fmla="*/ 0 w 124301"/>
                <a:gd name="connsiteY9" fmla="*/ 70199 h 139922"/>
                <a:gd name="connsiteX10" fmla="*/ 8858 w 124301"/>
                <a:gd name="connsiteY10" fmla="*/ 32480 h 139922"/>
                <a:gd name="connsiteX11" fmla="*/ 87821 w 124301"/>
                <a:gd name="connsiteY11" fmla="*/ 112395 h 139922"/>
                <a:gd name="connsiteX12" fmla="*/ 96679 w 124301"/>
                <a:gd name="connsiteY12" fmla="*/ 71723 h 139922"/>
                <a:gd name="connsiteX13" fmla="*/ 88487 w 124301"/>
                <a:gd name="connsiteY13" fmla="*/ 29337 h 139922"/>
                <a:gd name="connsiteX14" fmla="*/ 62293 w 124301"/>
                <a:gd name="connsiteY14" fmla="*/ 13716 h 139922"/>
                <a:gd name="connsiteX15" fmla="*/ 36671 w 124301"/>
                <a:gd name="connsiteY15" fmla="*/ 27432 h 139922"/>
                <a:gd name="connsiteX16" fmla="*/ 27622 w 124301"/>
                <a:gd name="connsiteY16" fmla="*/ 68104 h 139922"/>
                <a:gd name="connsiteX17" fmla="*/ 36004 w 124301"/>
                <a:gd name="connsiteY17" fmla="*/ 110490 h 139922"/>
                <a:gd name="connsiteX18" fmla="*/ 62198 w 124301"/>
                <a:gd name="connsiteY18" fmla="*/ 126111 h 139922"/>
                <a:gd name="connsiteX19" fmla="*/ 87821 w 124301"/>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1" h="139922">
                  <a:moveTo>
                    <a:pt x="8858" y="32480"/>
                  </a:moveTo>
                  <a:cubicBezTo>
                    <a:pt x="14764" y="21907"/>
                    <a:pt x="22574" y="13811"/>
                    <a:pt x="32290" y="8287"/>
                  </a:cubicBezTo>
                  <a:cubicBezTo>
                    <a:pt x="42005" y="2762"/>
                    <a:pt x="52388" y="0"/>
                    <a:pt x="63437" y="0"/>
                  </a:cubicBezTo>
                  <a:cubicBezTo>
                    <a:pt x="83629" y="0"/>
                    <a:pt x="98869" y="6382"/>
                    <a:pt x="109061" y="19241"/>
                  </a:cubicBezTo>
                  <a:cubicBezTo>
                    <a:pt x="119253" y="32099"/>
                    <a:pt x="124301" y="48958"/>
                    <a:pt x="124301" y="69818"/>
                  </a:cubicBezTo>
                  <a:cubicBezTo>
                    <a:pt x="124301" y="84392"/>
                    <a:pt x="121348" y="96965"/>
                    <a:pt x="115443" y="107632"/>
                  </a:cubicBezTo>
                  <a:cubicBezTo>
                    <a:pt x="109538" y="118301"/>
                    <a:pt x="101727" y="126206"/>
                    <a:pt x="92012" y="131731"/>
                  </a:cubicBezTo>
                  <a:cubicBezTo>
                    <a:pt x="82296" y="137160"/>
                    <a:pt x="71914" y="139922"/>
                    <a:pt x="60865" y="139922"/>
                  </a:cubicBezTo>
                  <a:cubicBezTo>
                    <a:pt x="40672" y="139922"/>
                    <a:pt x="25432" y="133541"/>
                    <a:pt x="15240" y="120682"/>
                  </a:cubicBezTo>
                  <a:cubicBezTo>
                    <a:pt x="5048" y="107823"/>
                    <a:pt x="0" y="90964"/>
                    <a:pt x="0" y="70199"/>
                  </a:cubicBezTo>
                  <a:cubicBezTo>
                    <a:pt x="0" y="55626"/>
                    <a:pt x="2953" y="43148"/>
                    <a:pt x="8858" y="32480"/>
                  </a:cubicBezTo>
                  <a:close/>
                  <a:moveTo>
                    <a:pt x="87821" y="112395"/>
                  </a:moveTo>
                  <a:cubicBezTo>
                    <a:pt x="93726" y="103251"/>
                    <a:pt x="96679" y="89726"/>
                    <a:pt x="96679" y="71723"/>
                  </a:cubicBezTo>
                  <a:cubicBezTo>
                    <a:pt x="96679" y="53912"/>
                    <a:pt x="93917" y="39815"/>
                    <a:pt x="88487" y="29337"/>
                  </a:cubicBezTo>
                  <a:cubicBezTo>
                    <a:pt x="83058" y="18955"/>
                    <a:pt x="74295" y="13716"/>
                    <a:pt x="62293" y="13716"/>
                  </a:cubicBezTo>
                  <a:cubicBezTo>
                    <a:pt x="51244" y="13716"/>
                    <a:pt x="42672" y="18288"/>
                    <a:pt x="36671" y="27432"/>
                  </a:cubicBezTo>
                  <a:cubicBezTo>
                    <a:pt x="30671" y="36576"/>
                    <a:pt x="27622" y="50102"/>
                    <a:pt x="27622" y="68104"/>
                  </a:cubicBezTo>
                  <a:cubicBezTo>
                    <a:pt x="27622" y="85916"/>
                    <a:pt x="30385" y="100013"/>
                    <a:pt x="36004" y="110490"/>
                  </a:cubicBezTo>
                  <a:cubicBezTo>
                    <a:pt x="41624" y="120872"/>
                    <a:pt x="50387" y="126111"/>
                    <a:pt x="62198" y="126111"/>
                  </a:cubicBezTo>
                  <a:cubicBezTo>
                    <a:pt x="73342" y="126111"/>
                    <a:pt x="81915" y="121539"/>
                    <a:pt x="87821"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4" name="Freeform: Shape 1046">
              <a:extLst>
                <a:ext uri="{FF2B5EF4-FFF2-40B4-BE49-F238E27FC236}">
                  <a16:creationId xmlns:a16="http://schemas.microsoft.com/office/drawing/2014/main" id="{D4BEEC91-AC5A-6BDF-22D1-F02C2F4502A3}"/>
                </a:ext>
              </a:extLst>
            </p:cNvPr>
            <p:cNvSpPr/>
            <p:nvPr/>
          </p:nvSpPr>
          <p:spPr>
            <a:xfrm>
              <a:off x="13028771" y="6825678"/>
              <a:ext cx="145256" cy="136779"/>
            </a:xfrm>
            <a:custGeom>
              <a:avLst/>
              <a:gdLst>
                <a:gd name="connsiteX0" fmla="*/ 17335 w 145256"/>
                <a:gd name="connsiteY0" fmla="*/ 21717 h 136779"/>
                <a:gd name="connsiteX1" fmla="*/ 0 w 145256"/>
                <a:gd name="connsiteY1" fmla="*/ 17335 h 136779"/>
                <a:gd name="connsiteX2" fmla="*/ 0 w 145256"/>
                <a:gd name="connsiteY2" fmla="*/ 4382 h 136779"/>
                <a:gd name="connsiteX3" fmla="*/ 34385 w 145256"/>
                <a:gd name="connsiteY3" fmla="*/ 95 h 136779"/>
                <a:gd name="connsiteX4" fmla="*/ 35147 w 145256"/>
                <a:gd name="connsiteY4" fmla="*/ 95 h 136779"/>
                <a:gd name="connsiteX5" fmla="*/ 40196 w 145256"/>
                <a:gd name="connsiteY5" fmla="*/ 4382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7 w 145256"/>
                <a:gd name="connsiteY23" fmla="*/ 21431 h 136779"/>
                <a:gd name="connsiteX24" fmla="*/ 42481 w 145256"/>
                <a:gd name="connsiteY24" fmla="*/ 31528 h 136779"/>
                <a:gd name="connsiteX25" fmla="*/ 42481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873 h 136779"/>
                <a:gd name="connsiteX30" fmla="*/ 17240 w 145256"/>
                <a:gd name="connsiteY30" fmla="*/ 122682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2"/>
                  </a:lnTo>
                  <a:lnTo>
                    <a:pt x="34385" y="95"/>
                  </a:lnTo>
                  <a:lnTo>
                    <a:pt x="35147" y="95"/>
                  </a:lnTo>
                  <a:lnTo>
                    <a:pt x="40196" y="4382"/>
                  </a:lnTo>
                  <a:lnTo>
                    <a:pt x="40196" y="14478"/>
                  </a:lnTo>
                  <a:lnTo>
                    <a:pt x="39910" y="20288"/>
                  </a:lnTo>
                  <a:cubicBezTo>
                    <a:pt x="45720" y="15145"/>
                    <a:pt x="53340" y="10478"/>
                    <a:pt x="62770" y="6286"/>
                  </a:cubicBezTo>
                  <a:cubicBezTo>
                    <a:pt x="72199" y="2096"/>
                    <a:pt x="81343" y="0"/>
                    <a:pt x="90011" y="0"/>
                  </a:cubicBezTo>
                  <a:cubicBezTo>
                    <a:pt x="100108" y="0"/>
                    <a:pt x="107918" y="1905"/>
                    <a:pt x="113443" y="5810"/>
                  </a:cubicBezTo>
                  <a:cubicBezTo>
                    <a:pt x="118967" y="9620"/>
                    <a:pt x="122872" y="15526"/>
                    <a:pt x="125063" y="23527"/>
                  </a:cubicBezTo>
                  <a:cubicBezTo>
                    <a:pt x="127349" y="31433"/>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7" y="21431"/>
                  </a:cubicBezTo>
                  <a:cubicBezTo>
                    <a:pt x="53435" y="24289"/>
                    <a:pt x="47530" y="27718"/>
                    <a:pt x="42481" y="31528"/>
                  </a:cubicBezTo>
                  <a:lnTo>
                    <a:pt x="42481" y="122777"/>
                  </a:lnTo>
                  <a:lnTo>
                    <a:pt x="58864" y="124968"/>
                  </a:lnTo>
                  <a:lnTo>
                    <a:pt x="58864" y="136779"/>
                  </a:lnTo>
                  <a:lnTo>
                    <a:pt x="2096" y="136779"/>
                  </a:lnTo>
                  <a:lnTo>
                    <a:pt x="2096" y="124873"/>
                  </a:lnTo>
                  <a:lnTo>
                    <a:pt x="17240" y="122682"/>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5" name="Freeform: Shape 1047">
              <a:extLst>
                <a:ext uri="{FF2B5EF4-FFF2-40B4-BE49-F238E27FC236}">
                  <a16:creationId xmlns:a16="http://schemas.microsoft.com/office/drawing/2014/main" id="{523ADC99-5DC4-EFF4-5BAF-A6A9788FA862}"/>
                </a:ext>
              </a:extLst>
            </p:cNvPr>
            <p:cNvSpPr/>
            <p:nvPr/>
          </p:nvSpPr>
          <p:spPr>
            <a:xfrm>
              <a:off x="13188124" y="6794150"/>
              <a:ext cx="86677" cy="170687"/>
            </a:xfrm>
            <a:custGeom>
              <a:avLst/>
              <a:gdLst>
                <a:gd name="connsiteX0" fmla="*/ 24098 w 86677"/>
                <a:gd name="connsiteY0" fmla="*/ 164401 h 170687"/>
                <a:gd name="connsiteX1" fmla="*/ 17335 w 86677"/>
                <a:gd name="connsiteY1" fmla="*/ 142970 h 170687"/>
                <a:gd name="connsiteX2" fmla="*/ 17335 w 86677"/>
                <a:gd name="connsiteY2" fmla="*/ 50578 h 170687"/>
                <a:gd name="connsiteX3" fmla="*/ 0 w 86677"/>
                <a:gd name="connsiteY3" fmla="*/ 50578 h 170687"/>
                <a:gd name="connsiteX4" fmla="*/ 0 w 86677"/>
                <a:gd name="connsiteY4" fmla="*/ 39719 h 170687"/>
                <a:gd name="connsiteX5" fmla="*/ 6763 w 86677"/>
                <a:gd name="connsiteY5" fmla="*/ 38005 h 170687"/>
                <a:gd name="connsiteX6" fmla="*/ 14192 w 86677"/>
                <a:gd name="connsiteY6" fmla="*/ 35338 h 170687"/>
                <a:gd name="connsiteX7" fmla="*/ 20193 w 86677"/>
                <a:gd name="connsiteY7" fmla="*/ 26670 h 170687"/>
                <a:gd name="connsiteX8" fmla="*/ 24765 w 86677"/>
                <a:gd name="connsiteY8" fmla="*/ 12001 h 170687"/>
                <a:gd name="connsiteX9" fmla="*/ 27908 w 86677"/>
                <a:gd name="connsiteY9" fmla="*/ 0 h 170687"/>
                <a:gd name="connsiteX10" fmla="*/ 42100 w 86677"/>
                <a:gd name="connsiteY10" fmla="*/ 0 h 170687"/>
                <a:gd name="connsiteX11" fmla="*/ 42577 w 86677"/>
                <a:gd name="connsiteY11" fmla="*/ 34671 h 170687"/>
                <a:gd name="connsiteX12" fmla="*/ 82772 w 86677"/>
                <a:gd name="connsiteY12" fmla="*/ 34671 h 170687"/>
                <a:gd name="connsiteX13" fmla="*/ 82772 w 86677"/>
                <a:gd name="connsiteY13" fmla="*/ 50578 h 170687"/>
                <a:gd name="connsiteX14" fmla="*/ 42577 w 86677"/>
                <a:gd name="connsiteY14" fmla="*/ 50578 h 170687"/>
                <a:gd name="connsiteX15" fmla="*/ 42577 w 86677"/>
                <a:gd name="connsiteY15" fmla="*/ 124492 h 170687"/>
                <a:gd name="connsiteX16" fmla="*/ 43434 w 86677"/>
                <a:gd name="connsiteY16" fmla="*/ 143732 h 170687"/>
                <a:gd name="connsiteX17" fmla="*/ 47053 w 86677"/>
                <a:gd name="connsiteY17" fmla="*/ 150971 h 170687"/>
                <a:gd name="connsiteX18" fmla="*/ 56578 w 86677"/>
                <a:gd name="connsiteY18" fmla="*/ 152686 h 170687"/>
                <a:gd name="connsiteX19" fmla="*/ 70866 w 86677"/>
                <a:gd name="connsiteY19" fmla="*/ 150971 h 170687"/>
                <a:gd name="connsiteX20" fmla="*/ 83058 w 86677"/>
                <a:gd name="connsiteY20" fmla="*/ 147352 h 170687"/>
                <a:gd name="connsiteX21" fmla="*/ 86677 w 86677"/>
                <a:gd name="connsiteY21" fmla="*/ 158210 h 170687"/>
                <a:gd name="connsiteX22" fmla="*/ 68008 w 86677"/>
                <a:gd name="connsiteY22" fmla="*/ 166592 h 170687"/>
                <a:gd name="connsiteX23" fmla="*/ 44577 w 86677"/>
                <a:gd name="connsiteY23" fmla="*/ 170688 h 170687"/>
                <a:gd name="connsiteX24" fmla="*/ 24098 w 86677"/>
                <a:gd name="connsiteY24" fmla="*/ 164401 h 17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677" h="170687">
                  <a:moveTo>
                    <a:pt x="24098" y="164401"/>
                  </a:moveTo>
                  <a:cubicBezTo>
                    <a:pt x="19621" y="160211"/>
                    <a:pt x="17335" y="153067"/>
                    <a:pt x="17335" y="142970"/>
                  </a:cubicBezTo>
                  <a:lnTo>
                    <a:pt x="17335" y="50578"/>
                  </a:lnTo>
                  <a:lnTo>
                    <a:pt x="0" y="50578"/>
                  </a:lnTo>
                  <a:lnTo>
                    <a:pt x="0" y="39719"/>
                  </a:lnTo>
                  <a:cubicBezTo>
                    <a:pt x="762" y="39529"/>
                    <a:pt x="3048" y="38957"/>
                    <a:pt x="6763" y="38005"/>
                  </a:cubicBezTo>
                  <a:cubicBezTo>
                    <a:pt x="10477" y="37052"/>
                    <a:pt x="12954" y="36195"/>
                    <a:pt x="14192" y="35338"/>
                  </a:cubicBezTo>
                  <a:cubicBezTo>
                    <a:pt x="16764" y="33909"/>
                    <a:pt x="18764" y="30956"/>
                    <a:pt x="20193" y="26670"/>
                  </a:cubicBezTo>
                  <a:cubicBezTo>
                    <a:pt x="21431" y="23622"/>
                    <a:pt x="22955" y="18764"/>
                    <a:pt x="24765" y="12001"/>
                  </a:cubicBezTo>
                  <a:cubicBezTo>
                    <a:pt x="26575" y="5239"/>
                    <a:pt x="27527" y="1238"/>
                    <a:pt x="27908" y="0"/>
                  </a:cubicBezTo>
                  <a:lnTo>
                    <a:pt x="42100" y="0"/>
                  </a:lnTo>
                  <a:lnTo>
                    <a:pt x="42577" y="34671"/>
                  </a:lnTo>
                  <a:lnTo>
                    <a:pt x="82772" y="34671"/>
                  </a:lnTo>
                  <a:lnTo>
                    <a:pt x="82772" y="50578"/>
                  </a:lnTo>
                  <a:lnTo>
                    <a:pt x="42577" y="50578"/>
                  </a:lnTo>
                  <a:lnTo>
                    <a:pt x="42577" y="124492"/>
                  </a:lnTo>
                  <a:cubicBezTo>
                    <a:pt x="42577" y="133636"/>
                    <a:pt x="42862" y="140018"/>
                    <a:pt x="43434" y="143732"/>
                  </a:cubicBezTo>
                  <a:cubicBezTo>
                    <a:pt x="44006" y="147447"/>
                    <a:pt x="45244" y="149828"/>
                    <a:pt x="47053" y="150971"/>
                  </a:cubicBezTo>
                  <a:cubicBezTo>
                    <a:pt x="48863" y="152114"/>
                    <a:pt x="52102" y="152686"/>
                    <a:pt x="56578" y="152686"/>
                  </a:cubicBezTo>
                  <a:cubicBezTo>
                    <a:pt x="60960" y="152686"/>
                    <a:pt x="65723" y="152114"/>
                    <a:pt x="70866" y="150971"/>
                  </a:cubicBezTo>
                  <a:cubicBezTo>
                    <a:pt x="76105" y="149828"/>
                    <a:pt x="80105" y="148685"/>
                    <a:pt x="83058" y="147352"/>
                  </a:cubicBezTo>
                  <a:lnTo>
                    <a:pt x="86677" y="158210"/>
                  </a:lnTo>
                  <a:cubicBezTo>
                    <a:pt x="82867" y="161068"/>
                    <a:pt x="76581" y="163925"/>
                    <a:pt x="68008" y="166592"/>
                  </a:cubicBezTo>
                  <a:cubicBezTo>
                    <a:pt x="59436" y="169354"/>
                    <a:pt x="51625" y="170688"/>
                    <a:pt x="44577" y="170688"/>
                  </a:cubicBezTo>
                  <a:cubicBezTo>
                    <a:pt x="35338" y="170688"/>
                    <a:pt x="28575" y="168593"/>
                    <a:pt x="24098" y="16440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6" name="Freeform: Shape 1048">
              <a:extLst>
                <a:ext uri="{FF2B5EF4-FFF2-40B4-BE49-F238E27FC236}">
                  <a16:creationId xmlns:a16="http://schemas.microsoft.com/office/drawing/2014/main" id="{7FB32AF4-076F-58F0-5DC3-765C13965261}"/>
                </a:ext>
              </a:extLst>
            </p:cNvPr>
            <p:cNvSpPr/>
            <p:nvPr/>
          </p:nvSpPr>
          <p:spPr>
            <a:xfrm>
              <a:off x="13289851" y="6825297"/>
              <a:ext cx="93821" cy="137159"/>
            </a:xfrm>
            <a:custGeom>
              <a:avLst/>
              <a:gdLst>
                <a:gd name="connsiteX0" fmla="*/ 0 w 93821"/>
                <a:gd name="connsiteY0" fmla="*/ 125254 h 137159"/>
                <a:gd name="connsiteX1" fmla="*/ 18002 w 93821"/>
                <a:gd name="connsiteY1" fmla="*/ 123825 h 137159"/>
                <a:gd name="connsiteX2" fmla="*/ 18002 w 93821"/>
                <a:gd name="connsiteY2" fmla="*/ 22098 h 137159"/>
                <a:gd name="connsiteX3" fmla="*/ 667 w 93821"/>
                <a:gd name="connsiteY3" fmla="*/ 17716 h 137159"/>
                <a:gd name="connsiteX4" fmla="*/ 667 w 93821"/>
                <a:gd name="connsiteY4" fmla="*/ 4763 h 137159"/>
                <a:gd name="connsiteX5" fmla="*/ 33909 w 93821"/>
                <a:gd name="connsiteY5" fmla="*/ 476 h 137159"/>
                <a:gd name="connsiteX6" fmla="*/ 34385 w 93821"/>
                <a:gd name="connsiteY6" fmla="*/ 476 h 137159"/>
                <a:gd name="connsiteX7" fmla="*/ 39719 w 93821"/>
                <a:gd name="connsiteY7" fmla="*/ 4763 h 137159"/>
                <a:gd name="connsiteX8" fmla="*/ 39719 w 93821"/>
                <a:gd name="connsiteY8" fmla="*/ 9144 h 137159"/>
                <a:gd name="connsiteX9" fmla="*/ 38957 w 93821"/>
                <a:gd name="connsiteY9" fmla="*/ 27908 h 137159"/>
                <a:gd name="connsiteX10" fmla="*/ 39719 w 93821"/>
                <a:gd name="connsiteY10" fmla="*/ 27908 h 137159"/>
                <a:gd name="connsiteX11" fmla="*/ 48387 w 93821"/>
                <a:gd name="connsiteY11" fmla="*/ 17335 h 137159"/>
                <a:gd name="connsiteX12" fmla="*/ 64484 w 93821"/>
                <a:gd name="connsiteY12" fmla="*/ 5429 h 137159"/>
                <a:gd name="connsiteX13" fmla="*/ 85915 w 93821"/>
                <a:gd name="connsiteY13" fmla="*/ 0 h 137159"/>
                <a:gd name="connsiteX14" fmla="*/ 93821 w 93821"/>
                <a:gd name="connsiteY14" fmla="*/ 1238 h 137159"/>
                <a:gd name="connsiteX15" fmla="*/ 93821 w 93821"/>
                <a:gd name="connsiteY15" fmla="*/ 28194 h 137159"/>
                <a:gd name="connsiteX16" fmla="*/ 88392 w 93821"/>
                <a:gd name="connsiteY16" fmla="*/ 25908 h 137159"/>
                <a:gd name="connsiteX17" fmla="*/ 80105 w 93821"/>
                <a:gd name="connsiteY17" fmla="*/ 24860 h 137159"/>
                <a:gd name="connsiteX18" fmla="*/ 43053 w 93821"/>
                <a:gd name="connsiteY18" fmla="*/ 37147 h 137159"/>
                <a:gd name="connsiteX19" fmla="*/ 43053 w 93821"/>
                <a:gd name="connsiteY19" fmla="*/ 123730 h 137159"/>
                <a:gd name="connsiteX20" fmla="*/ 73628 w 93821"/>
                <a:gd name="connsiteY20" fmla="*/ 125635 h 137159"/>
                <a:gd name="connsiteX21" fmla="*/ 73628 w 93821"/>
                <a:gd name="connsiteY21" fmla="*/ 137160 h 137159"/>
                <a:gd name="connsiteX22" fmla="*/ 0 w 93821"/>
                <a:gd name="connsiteY22" fmla="*/ 137160 h 137159"/>
                <a:gd name="connsiteX23" fmla="*/ 0 w 93821"/>
                <a:gd name="connsiteY23" fmla="*/ 125254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59">
                  <a:moveTo>
                    <a:pt x="0" y="125254"/>
                  </a:moveTo>
                  <a:lnTo>
                    <a:pt x="18002" y="123825"/>
                  </a:lnTo>
                  <a:lnTo>
                    <a:pt x="18002" y="22098"/>
                  </a:lnTo>
                  <a:lnTo>
                    <a:pt x="667" y="17716"/>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8" y="26575"/>
                    <a:pt x="88392" y="25908"/>
                  </a:cubicBezTo>
                  <a:cubicBezTo>
                    <a:pt x="85915" y="25146"/>
                    <a:pt x="83153" y="24860"/>
                    <a:pt x="80105" y="24860"/>
                  </a:cubicBezTo>
                  <a:cubicBezTo>
                    <a:pt x="66770" y="24860"/>
                    <a:pt x="54483" y="28956"/>
                    <a:pt x="43053" y="37147"/>
                  </a:cubicBezTo>
                  <a:lnTo>
                    <a:pt x="43053" y="123730"/>
                  </a:lnTo>
                  <a:lnTo>
                    <a:pt x="73628" y="125635"/>
                  </a:lnTo>
                  <a:lnTo>
                    <a:pt x="73628" y="137160"/>
                  </a:lnTo>
                  <a:lnTo>
                    <a:pt x="0" y="137160"/>
                  </a:lnTo>
                  <a:lnTo>
                    <a:pt x="0" y="12525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7" name="Freeform: Shape 1049">
              <a:extLst>
                <a:ext uri="{FF2B5EF4-FFF2-40B4-BE49-F238E27FC236}">
                  <a16:creationId xmlns:a16="http://schemas.microsoft.com/office/drawing/2014/main" id="{796E0D0B-F9CC-D2FB-AD97-2335D4BC382A}"/>
                </a:ext>
              </a:extLst>
            </p:cNvPr>
            <p:cNvSpPr/>
            <p:nvPr/>
          </p:nvSpPr>
          <p:spPr>
            <a:xfrm>
              <a:off x="13399672" y="6825201"/>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1 h 139922"/>
                <a:gd name="connsiteX4" fmla="*/ 124303 w 124303"/>
                <a:gd name="connsiteY4" fmla="*/ 69818 h 139922"/>
                <a:gd name="connsiteX5" fmla="*/ 115445 w 124303"/>
                <a:gd name="connsiteY5" fmla="*/ 107632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727 w 124303"/>
                <a:gd name="connsiteY11" fmla="*/ 112395 h 139922"/>
                <a:gd name="connsiteX12" fmla="*/ 96586 w 124303"/>
                <a:gd name="connsiteY12" fmla="*/ 71723 h 139922"/>
                <a:gd name="connsiteX13" fmla="*/ 88394 w 124303"/>
                <a:gd name="connsiteY13" fmla="*/ 29337 h 139922"/>
                <a:gd name="connsiteX14" fmla="*/ 62200 w 124303"/>
                <a:gd name="connsiteY14" fmla="*/ 13716 h 139922"/>
                <a:gd name="connsiteX15" fmla="*/ 36578 w 124303"/>
                <a:gd name="connsiteY15" fmla="*/ 27432 h 139922"/>
                <a:gd name="connsiteX16" fmla="*/ 27529 w 124303"/>
                <a:gd name="connsiteY16" fmla="*/ 68104 h 139922"/>
                <a:gd name="connsiteX17" fmla="*/ 35911 w 124303"/>
                <a:gd name="connsiteY17" fmla="*/ 110490 h 139922"/>
                <a:gd name="connsiteX18" fmla="*/ 62105 w 124303"/>
                <a:gd name="connsiteY18" fmla="*/ 126111 h 139922"/>
                <a:gd name="connsiteX19" fmla="*/ 87727 w 124303"/>
                <a:gd name="connsiteY19" fmla="*/ 112395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7"/>
                    <a:pt x="22576" y="13811"/>
                    <a:pt x="32292" y="8287"/>
                  </a:cubicBezTo>
                  <a:cubicBezTo>
                    <a:pt x="42007" y="2762"/>
                    <a:pt x="52390" y="0"/>
                    <a:pt x="63439" y="0"/>
                  </a:cubicBezTo>
                  <a:cubicBezTo>
                    <a:pt x="83632" y="0"/>
                    <a:pt x="98872" y="6382"/>
                    <a:pt x="109063" y="19241"/>
                  </a:cubicBezTo>
                  <a:cubicBezTo>
                    <a:pt x="119255" y="32099"/>
                    <a:pt x="124303" y="48958"/>
                    <a:pt x="124303" y="69818"/>
                  </a:cubicBezTo>
                  <a:cubicBezTo>
                    <a:pt x="124303" y="84392"/>
                    <a:pt x="121351" y="96965"/>
                    <a:pt x="115445" y="107632"/>
                  </a:cubicBezTo>
                  <a:cubicBezTo>
                    <a:pt x="109540" y="118301"/>
                    <a:pt x="101729" y="126206"/>
                    <a:pt x="92014" y="131731"/>
                  </a:cubicBezTo>
                  <a:cubicBezTo>
                    <a:pt x="82298" y="137160"/>
                    <a:pt x="71916" y="139922"/>
                    <a:pt x="60867" y="139922"/>
                  </a:cubicBezTo>
                  <a:cubicBezTo>
                    <a:pt x="40674" y="139922"/>
                    <a:pt x="25434" y="133541"/>
                    <a:pt x="15242" y="120682"/>
                  </a:cubicBezTo>
                  <a:cubicBezTo>
                    <a:pt x="5050" y="107823"/>
                    <a:pt x="2" y="90964"/>
                    <a:pt x="2" y="70199"/>
                  </a:cubicBezTo>
                  <a:cubicBezTo>
                    <a:pt x="-93" y="55626"/>
                    <a:pt x="2955" y="43148"/>
                    <a:pt x="8860" y="32480"/>
                  </a:cubicBezTo>
                  <a:close/>
                  <a:moveTo>
                    <a:pt x="87727" y="112395"/>
                  </a:moveTo>
                  <a:cubicBezTo>
                    <a:pt x="93633" y="103251"/>
                    <a:pt x="96586" y="89726"/>
                    <a:pt x="96586" y="71723"/>
                  </a:cubicBezTo>
                  <a:cubicBezTo>
                    <a:pt x="96586" y="53912"/>
                    <a:pt x="93823" y="39815"/>
                    <a:pt x="88394" y="29337"/>
                  </a:cubicBezTo>
                  <a:cubicBezTo>
                    <a:pt x="82965" y="18955"/>
                    <a:pt x="74202" y="13716"/>
                    <a:pt x="62200" y="13716"/>
                  </a:cubicBezTo>
                  <a:cubicBezTo>
                    <a:pt x="51151" y="13716"/>
                    <a:pt x="42579" y="18288"/>
                    <a:pt x="36578" y="27432"/>
                  </a:cubicBezTo>
                  <a:cubicBezTo>
                    <a:pt x="30577" y="36576"/>
                    <a:pt x="27529" y="50102"/>
                    <a:pt x="27529" y="68104"/>
                  </a:cubicBezTo>
                  <a:cubicBezTo>
                    <a:pt x="27529" y="85916"/>
                    <a:pt x="30292" y="100013"/>
                    <a:pt x="35911" y="110490"/>
                  </a:cubicBezTo>
                  <a:cubicBezTo>
                    <a:pt x="41531" y="120872"/>
                    <a:pt x="50294" y="126111"/>
                    <a:pt x="62105" y="126111"/>
                  </a:cubicBezTo>
                  <a:cubicBezTo>
                    <a:pt x="73344" y="126111"/>
                    <a:pt x="81822" y="121539"/>
                    <a:pt x="87727" y="112395"/>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8" name="Freeform: Shape 1050">
              <a:extLst>
                <a:ext uri="{FF2B5EF4-FFF2-40B4-BE49-F238E27FC236}">
                  <a16:creationId xmlns:a16="http://schemas.microsoft.com/office/drawing/2014/main" id="{D649682D-7503-3DAD-54EB-785D40B9AAB8}"/>
                </a:ext>
              </a:extLst>
            </p:cNvPr>
            <p:cNvSpPr/>
            <p:nvPr/>
          </p:nvSpPr>
          <p:spPr>
            <a:xfrm>
              <a:off x="13543978" y="6765289"/>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19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1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19"/>
                  </a:lnTo>
                  <a:lnTo>
                    <a:pt x="44577" y="183356"/>
                  </a:lnTo>
                  <a:lnTo>
                    <a:pt x="65056" y="185261"/>
                  </a:lnTo>
                  <a:lnTo>
                    <a:pt x="65056" y="197072"/>
                  </a:lnTo>
                  <a:lnTo>
                    <a:pt x="95" y="197072"/>
                  </a:lnTo>
                  <a:lnTo>
                    <a:pt x="95" y="185261"/>
                  </a:lnTo>
                  <a:lnTo>
                    <a:pt x="19621" y="183071"/>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89" name="Freeform: Shape 1051">
              <a:extLst>
                <a:ext uri="{FF2B5EF4-FFF2-40B4-BE49-F238E27FC236}">
                  <a16:creationId xmlns:a16="http://schemas.microsoft.com/office/drawing/2014/main" id="{75411294-2CF9-1761-C4A2-2C1DFEE482FC}"/>
                </a:ext>
              </a:extLst>
            </p:cNvPr>
            <p:cNvSpPr/>
            <p:nvPr/>
          </p:nvSpPr>
          <p:spPr>
            <a:xfrm>
              <a:off x="10775537"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5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5" y="138875"/>
                  </a:cubicBezTo>
                  <a:cubicBezTo>
                    <a:pt x="88678" y="138875"/>
                    <a:pt x="85630" y="138208"/>
                    <a:pt x="84011" y="136874"/>
                  </a:cubicBezTo>
                  <a:cubicBezTo>
                    <a:pt x="82391" y="135541"/>
                    <a:pt x="81629" y="132493"/>
                    <a:pt x="81629" y="127825"/>
                  </a:cubicBezTo>
                  <a:lnTo>
                    <a:pt x="81629" y="119920"/>
                  </a:lnTo>
                  <a:cubicBezTo>
                    <a:pt x="76772"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620"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7"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0" name="Freeform: Shape 1052">
              <a:extLst>
                <a:ext uri="{FF2B5EF4-FFF2-40B4-BE49-F238E27FC236}">
                  <a16:creationId xmlns:a16="http://schemas.microsoft.com/office/drawing/2014/main" id="{705103F9-376F-63C2-6927-6E4044092FF3}"/>
                </a:ext>
              </a:extLst>
            </p:cNvPr>
            <p:cNvSpPr/>
            <p:nvPr/>
          </p:nvSpPr>
          <p:spPr>
            <a:xfrm>
              <a:off x="10908696"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1" name="Freeform: Shape 1053">
              <a:extLst>
                <a:ext uri="{FF2B5EF4-FFF2-40B4-BE49-F238E27FC236}">
                  <a16:creationId xmlns:a16="http://schemas.microsoft.com/office/drawing/2014/main" id="{FEB3660B-6C58-9FDB-6574-B39A835950FA}"/>
                </a:ext>
              </a:extLst>
            </p:cNvPr>
            <p:cNvSpPr/>
            <p:nvPr/>
          </p:nvSpPr>
          <p:spPr>
            <a:xfrm>
              <a:off x="11048047" y="7061326"/>
              <a:ext cx="144970" cy="182213"/>
            </a:xfrm>
            <a:custGeom>
              <a:avLst/>
              <a:gdLst>
                <a:gd name="connsiteX0" fmla="*/ 20003 w 144970"/>
                <a:gd name="connsiteY0" fmla="*/ 16764 h 182213"/>
                <a:gd name="connsiteX1" fmla="*/ 286 w 144970"/>
                <a:gd name="connsiteY1" fmla="*/ 13906 h 182213"/>
                <a:gd name="connsiteX2" fmla="*/ 286 w 144970"/>
                <a:gd name="connsiteY2" fmla="*/ 1905 h 182213"/>
                <a:gd name="connsiteX3" fmla="*/ 32766 w 144970"/>
                <a:gd name="connsiteY3" fmla="*/ 1905 h 182213"/>
                <a:gd name="connsiteX4" fmla="*/ 53435 w 144970"/>
                <a:gd name="connsiteY4" fmla="*/ 952 h 182213"/>
                <a:gd name="connsiteX5" fmla="*/ 70485 w 144970"/>
                <a:gd name="connsiteY5" fmla="*/ 0 h 182213"/>
                <a:gd name="connsiteX6" fmla="*/ 118015 w 144970"/>
                <a:gd name="connsiteY6" fmla="*/ 10382 h 182213"/>
                <a:gd name="connsiteX7" fmla="*/ 132302 w 144970"/>
                <a:gd name="connsiteY7" fmla="*/ 40672 h 182213"/>
                <a:gd name="connsiteX8" fmla="*/ 122396 w 144970"/>
                <a:gd name="connsiteY8" fmla="*/ 70009 h 182213"/>
                <a:gd name="connsiteX9" fmla="*/ 95440 w 144970"/>
                <a:gd name="connsiteY9" fmla="*/ 85439 h 182213"/>
                <a:gd name="connsiteX10" fmla="*/ 131731 w 144970"/>
                <a:gd name="connsiteY10" fmla="*/ 96298 h 182213"/>
                <a:gd name="connsiteX11" fmla="*/ 144971 w 144970"/>
                <a:gd name="connsiteY11" fmla="*/ 127063 h 182213"/>
                <a:gd name="connsiteX12" fmla="*/ 127730 w 144970"/>
                <a:gd name="connsiteY12" fmla="*/ 166783 h 182213"/>
                <a:gd name="connsiteX13" fmla="*/ 70866 w 144970"/>
                <a:gd name="connsiteY13" fmla="*/ 182213 h 182213"/>
                <a:gd name="connsiteX14" fmla="*/ 54292 w 144970"/>
                <a:gd name="connsiteY14" fmla="*/ 181451 h 182213"/>
                <a:gd name="connsiteX15" fmla="*/ 31909 w 144970"/>
                <a:gd name="connsiteY15" fmla="*/ 180689 h 182213"/>
                <a:gd name="connsiteX16" fmla="*/ 0 w 144970"/>
                <a:gd name="connsiteY16" fmla="*/ 180689 h 182213"/>
                <a:gd name="connsiteX17" fmla="*/ 0 w 144970"/>
                <a:gd name="connsiteY17" fmla="*/ 168878 h 182213"/>
                <a:gd name="connsiteX18" fmla="*/ 20003 w 144970"/>
                <a:gd name="connsiteY18" fmla="*/ 166497 h 182213"/>
                <a:gd name="connsiteX19" fmla="*/ 20003 w 144970"/>
                <a:gd name="connsiteY19" fmla="*/ 16764 h 182213"/>
                <a:gd name="connsiteX20" fmla="*/ 59150 w 144970"/>
                <a:gd name="connsiteY20" fmla="*/ 81058 h 182213"/>
                <a:gd name="connsiteX21" fmla="*/ 72390 w 144970"/>
                <a:gd name="connsiteY21" fmla="*/ 81058 h 182213"/>
                <a:gd name="connsiteX22" fmla="*/ 97917 w 144970"/>
                <a:gd name="connsiteY22" fmla="*/ 71723 h 182213"/>
                <a:gd name="connsiteX23" fmla="*/ 106585 w 144970"/>
                <a:gd name="connsiteY23" fmla="*/ 45053 h 182213"/>
                <a:gd name="connsiteX24" fmla="*/ 97917 w 144970"/>
                <a:gd name="connsiteY24" fmla="*/ 20383 h 182213"/>
                <a:gd name="connsiteX25" fmla="*/ 68294 w 144970"/>
                <a:gd name="connsiteY25" fmla="*/ 12573 h 182213"/>
                <a:gd name="connsiteX26" fmla="*/ 50483 w 144970"/>
                <a:gd name="connsiteY26" fmla="*/ 13525 h 182213"/>
                <a:gd name="connsiteX27" fmla="*/ 45434 w 144970"/>
                <a:gd name="connsiteY27" fmla="*/ 14002 h 182213"/>
                <a:gd name="connsiteX28" fmla="*/ 45434 w 144970"/>
                <a:gd name="connsiteY28" fmla="*/ 80867 h 182213"/>
                <a:gd name="connsiteX29" fmla="*/ 59150 w 144970"/>
                <a:gd name="connsiteY29" fmla="*/ 81058 h 182213"/>
                <a:gd name="connsiteX30" fmla="*/ 70485 w 144970"/>
                <a:gd name="connsiteY30" fmla="*/ 169069 h 182213"/>
                <a:gd name="connsiteX31" fmla="*/ 105728 w 144970"/>
                <a:gd name="connsiteY31" fmla="*/ 159067 h 182213"/>
                <a:gd name="connsiteX32" fmla="*/ 116681 w 144970"/>
                <a:gd name="connsiteY32" fmla="*/ 130302 h 182213"/>
                <a:gd name="connsiteX33" fmla="*/ 107156 w 144970"/>
                <a:gd name="connsiteY33" fmla="*/ 103346 h 182213"/>
                <a:gd name="connsiteX34" fmla="*/ 76486 w 144970"/>
                <a:gd name="connsiteY34" fmla="*/ 94964 h 182213"/>
                <a:gd name="connsiteX35" fmla="*/ 45434 w 144970"/>
                <a:gd name="connsiteY35" fmla="*/ 95440 h 182213"/>
                <a:gd name="connsiteX36" fmla="*/ 45434 w 144970"/>
                <a:gd name="connsiteY36" fmla="*/ 167164 h 182213"/>
                <a:gd name="connsiteX37" fmla="*/ 70485 w 144970"/>
                <a:gd name="connsiteY37" fmla="*/ 169069 h 18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4970" h="182213">
                  <a:moveTo>
                    <a:pt x="20003" y="16764"/>
                  </a:moveTo>
                  <a:lnTo>
                    <a:pt x="286" y="13906"/>
                  </a:lnTo>
                  <a:lnTo>
                    <a:pt x="286" y="1905"/>
                  </a:lnTo>
                  <a:lnTo>
                    <a:pt x="32766" y="1905"/>
                  </a:lnTo>
                  <a:cubicBezTo>
                    <a:pt x="38195" y="1905"/>
                    <a:pt x="45148" y="1619"/>
                    <a:pt x="53435" y="952"/>
                  </a:cubicBezTo>
                  <a:cubicBezTo>
                    <a:pt x="61151" y="286"/>
                    <a:pt x="66865" y="0"/>
                    <a:pt x="70485" y="0"/>
                  </a:cubicBezTo>
                  <a:cubicBezTo>
                    <a:pt x="92583" y="0"/>
                    <a:pt x="108490" y="3429"/>
                    <a:pt x="118015" y="10382"/>
                  </a:cubicBezTo>
                  <a:cubicBezTo>
                    <a:pt x="127540" y="17240"/>
                    <a:pt x="132302" y="27432"/>
                    <a:pt x="132302" y="40672"/>
                  </a:cubicBezTo>
                  <a:cubicBezTo>
                    <a:pt x="132302" y="52102"/>
                    <a:pt x="128968" y="61817"/>
                    <a:pt x="122396" y="70009"/>
                  </a:cubicBezTo>
                  <a:cubicBezTo>
                    <a:pt x="115824" y="78200"/>
                    <a:pt x="106870" y="83344"/>
                    <a:pt x="95440" y="85439"/>
                  </a:cubicBezTo>
                  <a:cubicBezTo>
                    <a:pt x="110871" y="85154"/>
                    <a:pt x="122968" y="88773"/>
                    <a:pt x="131731" y="96298"/>
                  </a:cubicBezTo>
                  <a:cubicBezTo>
                    <a:pt x="140589" y="103823"/>
                    <a:pt x="144971" y="114110"/>
                    <a:pt x="144971" y="127063"/>
                  </a:cubicBezTo>
                  <a:cubicBezTo>
                    <a:pt x="144971" y="143256"/>
                    <a:pt x="139256" y="156496"/>
                    <a:pt x="127730" y="166783"/>
                  </a:cubicBezTo>
                  <a:cubicBezTo>
                    <a:pt x="116300" y="177070"/>
                    <a:pt x="97250" y="182213"/>
                    <a:pt x="70866" y="182213"/>
                  </a:cubicBezTo>
                  <a:cubicBezTo>
                    <a:pt x="65056" y="182213"/>
                    <a:pt x="59531" y="181927"/>
                    <a:pt x="54292" y="181451"/>
                  </a:cubicBezTo>
                  <a:cubicBezTo>
                    <a:pt x="41815" y="180975"/>
                    <a:pt x="34290" y="180689"/>
                    <a:pt x="31909" y="180689"/>
                  </a:cubicBezTo>
                  <a:lnTo>
                    <a:pt x="0" y="180689"/>
                  </a:lnTo>
                  <a:lnTo>
                    <a:pt x="0" y="168878"/>
                  </a:lnTo>
                  <a:lnTo>
                    <a:pt x="20003" y="166497"/>
                  </a:lnTo>
                  <a:lnTo>
                    <a:pt x="20003" y="16764"/>
                  </a:lnTo>
                  <a:close/>
                  <a:moveTo>
                    <a:pt x="59150" y="81058"/>
                  </a:moveTo>
                  <a:lnTo>
                    <a:pt x="72390" y="81058"/>
                  </a:lnTo>
                  <a:cubicBezTo>
                    <a:pt x="83630" y="81058"/>
                    <a:pt x="92107" y="77915"/>
                    <a:pt x="97917" y="71723"/>
                  </a:cubicBezTo>
                  <a:cubicBezTo>
                    <a:pt x="103727" y="65437"/>
                    <a:pt x="106585" y="56579"/>
                    <a:pt x="106585" y="45053"/>
                  </a:cubicBezTo>
                  <a:cubicBezTo>
                    <a:pt x="106585" y="33814"/>
                    <a:pt x="103727" y="25622"/>
                    <a:pt x="97917" y="20383"/>
                  </a:cubicBezTo>
                  <a:cubicBezTo>
                    <a:pt x="92107" y="15145"/>
                    <a:pt x="82296" y="12573"/>
                    <a:pt x="68294" y="12573"/>
                  </a:cubicBezTo>
                  <a:cubicBezTo>
                    <a:pt x="62484" y="12573"/>
                    <a:pt x="56579" y="12859"/>
                    <a:pt x="50483" y="13525"/>
                  </a:cubicBezTo>
                  <a:lnTo>
                    <a:pt x="45434" y="14002"/>
                  </a:lnTo>
                  <a:lnTo>
                    <a:pt x="45434" y="80867"/>
                  </a:lnTo>
                  <a:cubicBezTo>
                    <a:pt x="47720" y="80963"/>
                    <a:pt x="52292" y="81058"/>
                    <a:pt x="59150" y="81058"/>
                  </a:cubicBezTo>
                  <a:close/>
                  <a:moveTo>
                    <a:pt x="70485" y="169069"/>
                  </a:moveTo>
                  <a:cubicBezTo>
                    <a:pt x="86678" y="169069"/>
                    <a:pt x="98393" y="165735"/>
                    <a:pt x="105728" y="159067"/>
                  </a:cubicBezTo>
                  <a:cubicBezTo>
                    <a:pt x="113062" y="152400"/>
                    <a:pt x="116681" y="142780"/>
                    <a:pt x="116681" y="130302"/>
                  </a:cubicBezTo>
                  <a:cubicBezTo>
                    <a:pt x="116681" y="117919"/>
                    <a:pt x="113538" y="108966"/>
                    <a:pt x="107156" y="103346"/>
                  </a:cubicBezTo>
                  <a:cubicBezTo>
                    <a:pt x="100775" y="97727"/>
                    <a:pt x="90583" y="94964"/>
                    <a:pt x="76486" y="94964"/>
                  </a:cubicBezTo>
                  <a:cubicBezTo>
                    <a:pt x="60103" y="94964"/>
                    <a:pt x="49816" y="95155"/>
                    <a:pt x="45434" y="95440"/>
                  </a:cubicBezTo>
                  <a:lnTo>
                    <a:pt x="45434" y="167164"/>
                  </a:lnTo>
                  <a:cubicBezTo>
                    <a:pt x="49149" y="168497"/>
                    <a:pt x="57531" y="169069"/>
                    <a:pt x="70485" y="169069"/>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2" name="Freeform: Shape 1054">
              <a:extLst>
                <a:ext uri="{FF2B5EF4-FFF2-40B4-BE49-F238E27FC236}">
                  <a16:creationId xmlns:a16="http://schemas.microsoft.com/office/drawing/2014/main" id="{3A0EBA64-9861-2A45-8312-1F09A888F963}"/>
                </a:ext>
              </a:extLst>
            </p:cNvPr>
            <p:cNvSpPr/>
            <p:nvPr/>
          </p:nvSpPr>
          <p:spPr>
            <a:xfrm>
              <a:off x="11212732" y="7104856"/>
              <a:ext cx="124303" cy="139922"/>
            </a:xfrm>
            <a:custGeom>
              <a:avLst/>
              <a:gdLst>
                <a:gd name="connsiteX0" fmla="*/ 8765 w 124303"/>
                <a:gd name="connsiteY0" fmla="*/ 32480 h 139922"/>
                <a:gd name="connsiteX1" fmla="*/ 32197 w 124303"/>
                <a:gd name="connsiteY1" fmla="*/ 8287 h 139922"/>
                <a:gd name="connsiteX2" fmla="*/ 63439 w 124303"/>
                <a:gd name="connsiteY2" fmla="*/ 0 h 139922"/>
                <a:gd name="connsiteX3" fmla="*/ 109063 w 124303"/>
                <a:gd name="connsiteY3" fmla="*/ 19240 h 139922"/>
                <a:gd name="connsiteX4" fmla="*/ 124304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765 w 124303"/>
                <a:gd name="connsiteY10" fmla="*/ 32480 h 139922"/>
                <a:gd name="connsiteX11" fmla="*/ 87728 w 124303"/>
                <a:gd name="connsiteY11" fmla="*/ 112300 h 139922"/>
                <a:gd name="connsiteX12" fmla="*/ 96586 w 124303"/>
                <a:gd name="connsiteY12" fmla="*/ 71628 h 139922"/>
                <a:gd name="connsiteX13" fmla="*/ 88394 w 124303"/>
                <a:gd name="connsiteY13" fmla="*/ 29242 h 139922"/>
                <a:gd name="connsiteX14" fmla="*/ 62201 w 124303"/>
                <a:gd name="connsiteY14" fmla="*/ 13621 h 139922"/>
                <a:gd name="connsiteX15" fmla="*/ 36578 w 124303"/>
                <a:gd name="connsiteY15" fmla="*/ 27337 h 139922"/>
                <a:gd name="connsiteX16" fmla="*/ 27530 w 124303"/>
                <a:gd name="connsiteY16" fmla="*/ 68008 h 139922"/>
                <a:gd name="connsiteX17" fmla="*/ 35911 w 124303"/>
                <a:gd name="connsiteY17" fmla="*/ 110395 h 139922"/>
                <a:gd name="connsiteX18" fmla="*/ 62105 w 124303"/>
                <a:gd name="connsiteY18" fmla="*/ 126016 h 139922"/>
                <a:gd name="connsiteX19" fmla="*/ 87728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765" y="32480"/>
                  </a:moveTo>
                  <a:cubicBezTo>
                    <a:pt x="14671" y="21908"/>
                    <a:pt x="22481" y="13811"/>
                    <a:pt x="32197" y="8287"/>
                  </a:cubicBezTo>
                  <a:cubicBezTo>
                    <a:pt x="42007" y="2762"/>
                    <a:pt x="52390" y="0"/>
                    <a:pt x="63439" y="0"/>
                  </a:cubicBezTo>
                  <a:cubicBezTo>
                    <a:pt x="83632" y="0"/>
                    <a:pt x="98872" y="6382"/>
                    <a:pt x="109063" y="19240"/>
                  </a:cubicBezTo>
                  <a:cubicBezTo>
                    <a:pt x="119255" y="32099"/>
                    <a:pt x="124304" y="48958"/>
                    <a:pt x="124304" y="69818"/>
                  </a:cubicBezTo>
                  <a:cubicBezTo>
                    <a:pt x="124304"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1" y="107823"/>
                    <a:pt x="2" y="90964"/>
                    <a:pt x="2" y="70199"/>
                  </a:cubicBezTo>
                  <a:cubicBezTo>
                    <a:pt x="-93" y="55531"/>
                    <a:pt x="2860" y="43053"/>
                    <a:pt x="8765" y="32480"/>
                  </a:cubicBezTo>
                  <a:close/>
                  <a:moveTo>
                    <a:pt x="87728" y="112300"/>
                  </a:moveTo>
                  <a:cubicBezTo>
                    <a:pt x="93633" y="103156"/>
                    <a:pt x="96586" y="89630"/>
                    <a:pt x="96586" y="71628"/>
                  </a:cubicBezTo>
                  <a:cubicBezTo>
                    <a:pt x="96586" y="53816"/>
                    <a:pt x="93824" y="39719"/>
                    <a:pt x="88394" y="29242"/>
                  </a:cubicBezTo>
                  <a:cubicBezTo>
                    <a:pt x="82965" y="18860"/>
                    <a:pt x="74202" y="13621"/>
                    <a:pt x="62201" y="13621"/>
                  </a:cubicBezTo>
                  <a:cubicBezTo>
                    <a:pt x="51152" y="13621"/>
                    <a:pt x="42579" y="18193"/>
                    <a:pt x="36578" y="27337"/>
                  </a:cubicBezTo>
                  <a:cubicBezTo>
                    <a:pt x="30578" y="36481"/>
                    <a:pt x="27530" y="50006"/>
                    <a:pt x="27530" y="68008"/>
                  </a:cubicBezTo>
                  <a:cubicBezTo>
                    <a:pt x="27530" y="85820"/>
                    <a:pt x="30292" y="99917"/>
                    <a:pt x="35911" y="110395"/>
                  </a:cubicBezTo>
                  <a:cubicBezTo>
                    <a:pt x="41531" y="120777"/>
                    <a:pt x="50294" y="126016"/>
                    <a:pt x="62105" y="126016"/>
                  </a:cubicBezTo>
                  <a:cubicBezTo>
                    <a:pt x="73250" y="126016"/>
                    <a:pt x="81822" y="121444"/>
                    <a:pt x="87728"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3" name="Freeform: Shape 1055">
              <a:extLst>
                <a:ext uri="{FF2B5EF4-FFF2-40B4-BE49-F238E27FC236}">
                  <a16:creationId xmlns:a16="http://schemas.microsoft.com/office/drawing/2014/main" id="{1F05930A-2C52-E7C2-8B13-C693AD490E65}"/>
                </a:ext>
              </a:extLst>
            </p:cNvPr>
            <p:cNvSpPr/>
            <p:nvPr/>
          </p:nvSpPr>
          <p:spPr>
            <a:xfrm>
              <a:off x="11356943"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4" name="Freeform: Shape 1056">
              <a:extLst>
                <a:ext uri="{FF2B5EF4-FFF2-40B4-BE49-F238E27FC236}">
                  <a16:creationId xmlns:a16="http://schemas.microsoft.com/office/drawing/2014/main" id="{5F2F338B-484A-C208-360C-B50422A6F2CD}"/>
                </a:ext>
              </a:extLst>
            </p:cNvPr>
            <p:cNvSpPr/>
            <p:nvPr/>
          </p:nvSpPr>
          <p:spPr>
            <a:xfrm>
              <a:off x="11438286" y="7051135"/>
              <a:ext cx="63817" cy="190785"/>
            </a:xfrm>
            <a:custGeom>
              <a:avLst/>
              <a:gdLst>
                <a:gd name="connsiteX0" fmla="*/ 19526 w 63817"/>
                <a:gd name="connsiteY0" fmla="*/ 75819 h 190785"/>
                <a:gd name="connsiteX1" fmla="*/ 1238 w 63817"/>
                <a:gd name="connsiteY1" fmla="*/ 71533 h 190785"/>
                <a:gd name="connsiteX2" fmla="*/ 1238 w 63817"/>
                <a:gd name="connsiteY2" fmla="*/ 58769 h 190785"/>
                <a:gd name="connsiteX3" fmla="*/ 38576 w 63817"/>
                <a:gd name="connsiteY3" fmla="*/ 54197 h 190785"/>
                <a:gd name="connsiteX4" fmla="*/ 39052 w 63817"/>
                <a:gd name="connsiteY4" fmla="*/ 54197 h 190785"/>
                <a:gd name="connsiteX5" fmla="*/ 44577 w 63817"/>
                <a:gd name="connsiteY5" fmla="*/ 58483 h 190785"/>
                <a:gd name="connsiteX6" fmla="*/ 44577 w 63817"/>
                <a:gd name="connsiteY6" fmla="*/ 177070 h 190785"/>
                <a:gd name="connsiteX7" fmla="*/ 63817 w 63817"/>
                <a:gd name="connsiteY7" fmla="*/ 178975 h 190785"/>
                <a:gd name="connsiteX8" fmla="*/ 63817 w 63817"/>
                <a:gd name="connsiteY8" fmla="*/ 190786 h 190785"/>
                <a:gd name="connsiteX9" fmla="*/ 0 w 63817"/>
                <a:gd name="connsiteY9" fmla="*/ 190786 h 190785"/>
                <a:gd name="connsiteX10" fmla="*/ 0 w 63817"/>
                <a:gd name="connsiteY10" fmla="*/ 178975 h 190785"/>
                <a:gd name="connsiteX11" fmla="*/ 19526 w 63817"/>
                <a:gd name="connsiteY11" fmla="*/ 176784 h 190785"/>
                <a:gd name="connsiteX12" fmla="*/ 19526 w 63817"/>
                <a:gd name="connsiteY12" fmla="*/ 75819 h 190785"/>
                <a:gd name="connsiteX13" fmla="*/ 17621 w 63817"/>
                <a:gd name="connsiteY13" fmla="*/ 28861 h 190785"/>
                <a:gd name="connsiteX14" fmla="*/ 13811 w 63817"/>
                <a:gd name="connsiteY14" fmla="*/ 17812 h 190785"/>
                <a:gd name="connsiteX15" fmla="*/ 18478 w 63817"/>
                <a:gd name="connsiteY15" fmla="*/ 5048 h 190785"/>
                <a:gd name="connsiteX16" fmla="*/ 31337 w 63817"/>
                <a:gd name="connsiteY16" fmla="*/ 0 h 190785"/>
                <a:gd name="connsiteX17" fmla="*/ 43339 w 63817"/>
                <a:gd name="connsiteY17" fmla="*/ 4381 h 190785"/>
                <a:gd name="connsiteX18" fmla="*/ 47149 w 63817"/>
                <a:gd name="connsiteY18" fmla="*/ 15430 h 190785"/>
                <a:gd name="connsiteX19" fmla="*/ 42481 w 63817"/>
                <a:gd name="connsiteY19" fmla="*/ 28384 h 190785"/>
                <a:gd name="connsiteX20" fmla="*/ 29337 w 63817"/>
                <a:gd name="connsiteY20" fmla="*/ 33147 h 190785"/>
                <a:gd name="connsiteX21" fmla="*/ 29146 w 63817"/>
                <a:gd name="connsiteY21" fmla="*/ 33147 h 190785"/>
                <a:gd name="connsiteX22" fmla="*/ 17621 w 63817"/>
                <a:gd name="connsiteY22" fmla="*/ 28861 h 1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785">
                  <a:moveTo>
                    <a:pt x="19526" y="75819"/>
                  </a:moveTo>
                  <a:lnTo>
                    <a:pt x="1238" y="71533"/>
                  </a:lnTo>
                  <a:lnTo>
                    <a:pt x="1238" y="58769"/>
                  </a:lnTo>
                  <a:lnTo>
                    <a:pt x="38576" y="54197"/>
                  </a:lnTo>
                  <a:lnTo>
                    <a:pt x="39052" y="54197"/>
                  </a:lnTo>
                  <a:lnTo>
                    <a:pt x="44577" y="58483"/>
                  </a:lnTo>
                  <a:lnTo>
                    <a:pt x="44577" y="177070"/>
                  </a:lnTo>
                  <a:lnTo>
                    <a:pt x="63817" y="178975"/>
                  </a:lnTo>
                  <a:lnTo>
                    <a:pt x="63817" y="190786"/>
                  </a:lnTo>
                  <a:lnTo>
                    <a:pt x="0" y="190786"/>
                  </a:lnTo>
                  <a:lnTo>
                    <a:pt x="0" y="178975"/>
                  </a:lnTo>
                  <a:lnTo>
                    <a:pt x="19526" y="176784"/>
                  </a:lnTo>
                  <a:lnTo>
                    <a:pt x="19526" y="75819"/>
                  </a:lnTo>
                  <a:close/>
                  <a:moveTo>
                    <a:pt x="17621" y="28861"/>
                  </a:moveTo>
                  <a:cubicBezTo>
                    <a:pt x="15049" y="26003"/>
                    <a:pt x="13811" y="22289"/>
                    <a:pt x="13811" y="17812"/>
                  </a:cubicBezTo>
                  <a:cubicBezTo>
                    <a:pt x="13811" y="12668"/>
                    <a:pt x="15335" y="8477"/>
                    <a:pt x="18478" y="5048"/>
                  </a:cubicBezTo>
                  <a:cubicBezTo>
                    <a:pt x="21622" y="1715"/>
                    <a:pt x="25908" y="0"/>
                    <a:pt x="31337" y="0"/>
                  </a:cubicBezTo>
                  <a:cubicBezTo>
                    <a:pt x="36767" y="0"/>
                    <a:pt x="40767" y="1429"/>
                    <a:pt x="43339" y="4381"/>
                  </a:cubicBezTo>
                  <a:cubicBezTo>
                    <a:pt x="45910" y="7239"/>
                    <a:pt x="47149" y="10954"/>
                    <a:pt x="47149" y="15430"/>
                  </a:cubicBezTo>
                  <a:cubicBezTo>
                    <a:pt x="47149" y="20860"/>
                    <a:pt x="45625" y="25241"/>
                    <a:pt x="42481"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5" name="Freeform: Shape 1057">
              <a:extLst>
                <a:ext uri="{FF2B5EF4-FFF2-40B4-BE49-F238E27FC236}">
                  <a16:creationId xmlns:a16="http://schemas.microsoft.com/office/drawing/2014/main" id="{E3D3F71C-40AB-E17E-4558-6F6CBBB21CC3}"/>
                </a:ext>
              </a:extLst>
            </p:cNvPr>
            <p:cNvSpPr/>
            <p:nvPr/>
          </p:nvSpPr>
          <p:spPr>
            <a:xfrm>
              <a:off x="11517249"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6" name="Freeform: Shape 1058">
              <a:extLst>
                <a:ext uri="{FF2B5EF4-FFF2-40B4-BE49-F238E27FC236}">
                  <a16:creationId xmlns:a16="http://schemas.microsoft.com/office/drawing/2014/main" id="{42730F9E-C238-3EBA-50A5-526588C5A3B4}"/>
                </a:ext>
              </a:extLst>
            </p:cNvPr>
            <p:cNvSpPr/>
            <p:nvPr/>
          </p:nvSpPr>
          <p:spPr>
            <a:xfrm>
              <a:off x="11599352" y="7104856"/>
              <a:ext cx="124303" cy="139922"/>
            </a:xfrm>
            <a:custGeom>
              <a:avLst/>
              <a:gdLst>
                <a:gd name="connsiteX0" fmla="*/ 8860 w 124303"/>
                <a:gd name="connsiteY0" fmla="*/ 32480 h 139922"/>
                <a:gd name="connsiteX1" fmla="*/ 32292 w 124303"/>
                <a:gd name="connsiteY1" fmla="*/ 8287 h 139922"/>
                <a:gd name="connsiteX2" fmla="*/ 63439 w 124303"/>
                <a:gd name="connsiteY2" fmla="*/ 0 h 139922"/>
                <a:gd name="connsiteX3" fmla="*/ 109063 w 124303"/>
                <a:gd name="connsiteY3" fmla="*/ 19240 h 139922"/>
                <a:gd name="connsiteX4" fmla="*/ 124303 w 124303"/>
                <a:gd name="connsiteY4" fmla="*/ 69818 h 139922"/>
                <a:gd name="connsiteX5" fmla="*/ 115445 w 124303"/>
                <a:gd name="connsiteY5" fmla="*/ 107633 h 139922"/>
                <a:gd name="connsiteX6" fmla="*/ 92014 w 124303"/>
                <a:gd name="connsiteY6" fmla="*/ 131731 h 139922"/>
                <a:gd name="connsiteX7" fmla="*/ 60867 w 124303"/>
                <a:gd name="connsiteY7" fmla="*/ 139922 h 139922"/>
                <a:gd name="connsiteX8" fmla="*/ 15242 w 124303"/>
                <a:gd name="connsiteY8" fmla="*/ 120682 h 139922"/>
                <a:gd name="connsiteX9" fmla="*/ 2 w 124303"/>
                <a:gd name="connsiteY9" fmla="*/ 70199 h 139922"/>
                <a:gd name="connsiteX10" fmla="*/ 8860 w 124303"/>
                <a:gd name="connsiteY10" fmla="*/ 32480 h 139922"/>
                <a:gd name="connsiteX11" fmla="*/ 87823 w 124303"/>
                <a:gd name="connsiteY11" fmla="*/ 112300 h 139922"/>
                <a:gd name="connsiteX12" fmla="*/ 96681 w 124303"/>
                <a:gd name="connsiteY12" fmla="*/ 71628 h 139922"/>
                <a:gd name="connsiteX13" fmla="*/ 88489 w 124303"/>
                <a:gd name="connsiteY13" fmla="*/ 29242 h 139922"/>
                <a:gd name="connsiteX14" fmla="*/ 62296 w 124303"/>
                <a:gd name="connsiteY14" fmla="*/ 13621 h 139922"/>
                <a:gd name="connsiteX15" fmla="*/ 36673 w 124303"/>
                <a:gd name="connsiteY15" fmla="*/ 27337 h 139922"/>
                <a:gd name="connsiteX16" fmla="*/ 27625 w 124303"/>
                <a:gd name="connsiteY16" fmla="*/ 68008 h 139922"/>
                <a:gd name="connsiteX17" fmla="*/ 36007 w 124303"/>
                <a:gd name="connsiteY17" fmla="*/ 110395 h 139922"/>
                <a:gd name="connsiteX18" fmla="*/ 62200 w 124303"/>
                <a:gd name="connsiteY18" fmla="*/ 126016 h 139922"/>
                <a:gd name="connsiteX19" fmla="*/ 87823 w 124303"/>
                <a:gd name="connsiteY19" fmla="*/ 112300 h 13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303" h="139922">
                  <a:moveTo>
                    <a:pt x="8860" y="32480"/>
                  </a:moveTo>
                  <a:cubicBezTo>
                    <a:pt x="14766" y="21908"/>
                    <a:pt x="22576" y="13811"/>
                    <a:pt x="32292" y="8287"/>
                  </a:cubicBezTo>
                  <a:cubicBezTo>
                    <a:pt x="42007" y="2762"/>
                    <a:pt x="52390" y="0"/>
                    <a:pt x="63439" y="0"/>
                  </a:cubicBezTo>
                  <a:cubicBezTo>
                    <a:pt x="83632" y="0"/>
                    <a:pt x="98872" y="6382"/>
                    <a:pt x="109063" y="19240"/>
                  </a:cubicBezTo>
                  <a:cubicBezTo>
                    <a:pt x="119255" y="32099"/>
                    <a:pt x="124303" y="48958"/>
                    <a:pt x="124303" y="69818"/>
                  </a:cubicBezTo>
                  <a:cubicBezTo>
                    <a:pt x="124303" y="84392"/>
                    <a:pt x="121351" y="96965"/>
                    <a:pt x="115445" y="107633"/>
                  </a:cubicBezTo>
                  <a:cubicBezTo>
                    <a:pt x="109540" y="118300"/>
                    <a:pt x="101729" y="126206"/>
                    <a:pt x="92014" y="131731"/>
                  </a:cubicBezTo>
                  <a:cubicBezTo>
                    <a:pt x="82298" y="137160"/>
                    <a:pt x="71916" y="139922"/>
                    <a:pt x="60867" y="139922"/>
                  </a:cubicBezTo>
                  <a:cubicBezTo>
                    <a:pt x="40674" y="139922"/>
                    <a:pt x="25434" y="133540"/>
                    <a:pt x="15242" y="120682"/>
                  </a:cubicBezTo>
                  <a:cubicBezTo>
                    <a:pt x="5050" y="107823"/>
                    <a:pt x="2" y="90964"/>
                    <a:pt x="2" y="70199"/>
                  </a:cubicBezTo>
                  <a:cubicBezTo>
                    <a:pt x="-93" y="55531"/>
                    <a:pt x="2955" y="43053"/>
                    <a:pt x="8860" y="32480"/>
                  </a:cubicBezTo>
                  <a:close/>
                  <a:moveTo>
                    <a:pt x="87823" y="112300"/>
                  </a:moveTo>
                  <a:cubicBezTo>
                    <a:pt x="93728" y="103156"/>
                    <a:pt x="96681" y="89630"/>
                    <a:pt x="96681" y="71628"/>
                  </a:cubicBezTo>
                  <a:cubicBezTo>
                    <a:pt x="96681" y="53816"/>
                    <a:pt x="93919" y="39719"/>
                    <a:pt x="88489" y="29242"/>
                  </a:cubicBezTo>
                  <a:cubicBezTo>
                    <a:pt x="83060" y="18860"/>
                    <a:pt x="74297" y="13621"/>
                    <a:pt x="62296" y="13621"/>
                  </a:cubicBezTo>
                  <a:cubicBezTo>
                    <a:pt x="51247" y="13621"/>
                    <a:pt x="42674" y="18193"/>
                    <a:pt x="36673" y="27337"/>
                  </a:cubicBezTo>
                  <a:cubicBezTo>
                    <a:pt x="30673" y="36481"/>
                    <a:pt x="27625" y="50006"/>
                    <a:pt x="27625" y="68008"/>
                  </a:cubicBezTo>
                  <a:cubicBezTo>
                    <a:pt x="27625" y="85820"/>
                    <a:pt x="30387" y="99917"/>
                    <a:pt x="36007" y="110395"/>
                  </a:cubicBezTo>
                  <a:cubicBezTo>
                    <a:pt x="41626" y="120777"/>
                    <a:pt x="50389" y="126016"/>
                    <a:pt x="62200" y="126016"/>
                  </a:cubicBezTo>
                  <a:cubicBezTo>
                    <a:pt x="73345" y="126016"/>
                    <a:pt x="81822" y="121444"/>
                    <a:pt x="87823" y="112300"/>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7" name="Freeform: Shape 1059">
              <a:extLst>
                <a:ext uri="{FF2B5EF4-FFF2-40B4-BE49-F238E27FC236}">
                  <a16:creationId xmlns:a16="http://schemas.microsoft.com/office/drawing/2014/main" id="{875330D4-6B35-0449-85AC-2A1AD8FC58AB}"/>
                </a:ext>
              </a:extLst>
            </p:cNvPr>
            <p:cNvSpPr/>
            <p:nvPr/>
          </p:nvSpPr>
          <p:spPr>
            <a:xfrm>
              <a:off x="11746039"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5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5" y="0"/>
                  </a:cubicBezTo>
                  <a:cubicBezTo>
                    <a:pt x="89154" y="0"/>
                    <a:pt x="91726" y="381"/>
                    <a:pt x="93821" y="1238"/>
                  </a:cubicBezTo>
                  <a:lnTo>
                    <a:pt x="93821" y="28194"/>
                  </a:lnTo>
                  <a:cubicBezTo>
                    <a:pt x="92678" y="27432"/>
                    <a:pt x="90869" y="26575"/>
                    <a:pt x="88392" y="25908"/>
                  </a:cubicBezTo>
                  <a:cubicBezTo>
                    <a:pt x="85915"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8" name="Freeform: Shape 1060">
              <a:extLst>
                <a:ext uri="{FF2B5EF4-FFF2-40B4-BE49-F238E27FC236}">
                  <a16:creationId xmlns:a16="http://schemas.microsoft.com/office/drawing/2014/main" id="{51445CE0-366A-BF23-9B58-F00CF16DC71D}"/>
                </a:ext>
              </a:extLst>
            </p:cNvPr>
            <p:cNvSpPr/>
            <p:nvPr/>
          </p:nvSpPr>
          <p:spPr>
            <a:xfrm>
              <a:off x="11906059" y="7063231"/>
              <a:ext cx="156876" cy="178784"/>
            </a:xfrm>
            <a:custGeom>
              <a:avLst/>
              <a:gdLst>
                <a:gd name="connsiteX0" fmla="*/ 65722 w 156876"/>
                <a:gd name="connsiteY0" fmla="*/ 12764 h 178784"/>
                <a:gd name="connsiteX1" fmla="*/ 24289 w 156876"/>
                <a:gd name="connsiteY1" fmla="*/ 14192 h 178784"/>
                <a:gd name="connsiteX2" fmla="*/ 15907 w 156876"/>
                <a:gd name="connsiteY2" fmla="*/ 64484 h 178784"/>
                <a:gd name="connsiteX3" fmla="*/ 0 w 156876"/>
                <a:gd name="connsiteY3" fmla="*/ 64484 h 178784"/>
                <a:gd name="connsiteX4" fmla="*/ 4096 w 156876"/>
                <a:gd name="connsiteY4" fmla="*/ 0 h 178784"/>
                <a:gd name="connsiteX5" fmla="*/ 154019 w 156876"/>
                <a:gd name="connsiteY5" fmla="*/ 0 h 178784"/>
                <a:gd name="connsiteX6" fmla="*/ 156877 w 156876"/>
                <a:gd name="connsiteY6" fmla="*/ 64484 h 178784"/>
                <a:gd name="connsiteX7" fmla="*/ 141732 w 156876"/>
                <a:gd name="connsiteY7" fmla="*/ 64484 h 178784"/>
                <a:gd name="connsiteX8" fmla="*/ 133826 w 156876"/>
                <a:gd name="connsiteY8" fmla="*/ 14192 h 178784"/>
                <a:gd name="connsiteX9" fmla="*/ 92202 w 156876"/>
                <a:gd name="connsiteY9" fmla="*/ 12764 h 178784"/>
                <a:gd name="connsiteX10" fmla="*/ 92202 w 156876"/>
                <a:gd name="connsiteY10" fmla="*/ 164592 h 178784"/>
                <a:gd name="connsiteX11" fmla="*/ 126397 w 156876"/>
                <a:gd name="connsiteY11" fmla="*/ 166973 h 178784"/>
                <a:gd name="connsiteX12" fmla="*/ 126397 w 156876"/>
                <a:gd name="connsiteY12" fmla="*/ 178784 h 178784"/>
                <a:gd name="connsiteX13" fmla="*/ 34480 w 156876"/>
                <a:gd name="connsiteY13" fmla="*/ 178784 h 178784"/>
                <a:gd name="connsiteX14" fmla="*/ 34480 w 156876"/>
                <a:gd name="connsiteY14" fmla="*/ 166973 h 178784"/>
                <a:gd name="connsiteX15" fmla="*/ 65722 w 156876"/>
                <a:gd name="connsiteY15" fmla="*/ 164592 h 178784"/>
                <a:gd name="connsiteX16" fmla="*/ 65722 w 156876"/>
                <a:gd name="connsiteY16" fmla="*/ 12764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876" h="178784">
                  <a:moveTo>
                    <a:pt x="65722" y="12764"/>
                  </a:moveTo>
                  <a:lnTo>
                    <a:pt x="24289" y="14192"/>
                  </a:lnTo>
                  <a:lnTo>
                    <a:pt x="15907" y="64484"/>
                  </a:lnTo>
                  <a:lnTo>
                    <a:pt x="0" y="64484"/>
                  </a:lnTo>
                  <a:lnTo>
                    <a:pt x="4096" y="0"/>
                  </a:lnTo>
                  <a:lnTo>
                    <a:pt x="154019" y="0"/>
                  </a:lnTo>
                  <a:lnTo>
                    <a:pt x="156877" y="64484"/>
                  </a:lnTo>
                  <a:lnTo>
                    <a:pt x="141732" y="64484"/>
                  </a:lnTo>
                  <a:lnTo>
                    <a:pt x="133826" y="14192"/>
                  </a:lnTo>
                  <a:lnTo>
                    <a:pt x="92202" y="12764"/>
                  </a:lnTo>
                  <a:lnTo>
                    <a:pt x="92202" y="164592"/>
                  </a:lnTo>
                  <a:lnTo>
                    <a:pt x="126397" y="166973"/>
                  </a:lnTo>
                  <a:lnTo>
                    <a:pt x="126397" y="178784"/>
                  </a:lnTo>
                  <a:lnTo>
                    <a:pt x="34480" y="178784"/>
                  </a:lnTo>
                  <a:lnTo>
                    <a:pt x="34480" y="166973"/>
                  </a:lnTo>
                  <a:lnTo>
                    <a:pt x="65722" y="164592"/>
                  </a:lnTo>
                  <a:lnTo>
                    <a:pt x="65722" y="12764"/>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99" name="Freeform: Shape 1061">
              <a:extLst>
                <a:ext uri="{FF2B5EF4-FFF2-40B4-BE49-F238E27FC236}">
                  <a16:creationId xmlns:a16="http://schemas.microsoft.com/office/drawing/2014/main" id="{9B257BB0-6B44-B4F7-8449-C62FF185E297}"/>
                </a:ext>
              </a:extLst>
            </p:cNvPr>
            <p:cNvSpPr/>
            <p:nvPr/>
          </p:nvSpPr>
          <p:spPr>
            <a:xfrm>
              <a:off x="12079795" y="7104856"/>
              <a:ext cx="93821" cy="137160"/>
            </a:xfrm>
            <a:custGeom>
              <a:avLst/>
              <a:gdLst>
                <a:gd name="connsiteX0" fmla="*/ 0 w 93821"/>
                <a:gd name="connsiteY0" fmla="*/ 125349 h 137160"/>
                <a:gd name="connsiteX1" fmla="*/ 18002 w 93821"/>
                <a:gd name="connsiteY1" fmla="*/ 123920 h 137160"/>
                <a:gd name="connsiteX2" fmla="*/ 18002 w 93821"/>
                <a:gd name="connsiteY2" fmla="*/ 22098 h 137160"/>
                <a:gd name="connsiteX3" fmla="*/ 667 w 93821"/>
                <a:gd name="connsiteY3" fmla="*/ 17717 h 137160"/>
                <a:gd name="connsiteX4" fmla="*/ 667 w 93821"/>
                <a:gd name="connsiteY4" fmla="*/ 4763 h 137160"/>
                <a:gd name="connsiteX5" fmla="*/ 33909 w 93821"/>
                <a:gd name="connsiteY5" fmla="*/ 476 h 137160"/>
                <a:gd name="connsiteX6" fmla="*/ 34385 w 93821"/>
                <a:gd name="connsiteY6" fmla="*/ 476 h 137160"/>
                <a:gd name="connsiteX7" fmla="*/ 39719 w 93821"/>
                <a:gd name="connsiteY7" fmla="*/ 4763 h 137160"/>
                <a:gd name="connsiteX8" fmla="*/ 39719 w 93821"/>
                <a:gd name="connsiteY8" fmla="*/ 9144 h 137160"/>
                <a:gd name="connsiteX9" fmla="*/ 38957 w 93821"/>
                <a:gd name="connsiteY9" fmla="*/ 27908 h 137160"/>
                <a:gd name="connsiteX10" fmla="*/ 39719 w 93821"/>
                <a:gd name="connsiteY10" fmla="*/ 27908 h 137160"/>
                <a:gd name="connsiteX11" fmla="*/ 48387 w 93821"/>
                <a:gd name="connsiteY11" fmla="*/ 17335 h 137160"/>
                <a:gd name="connsiteX12" fmla="*/ 64484 w 93821"/>
                <a:gd name="connsiteY12" fmla="*/ 5429 h 137160"/>
                <a:gd name="connsiteX13" fmla="*/ 85916 w 93821"/>
                <a:gd name="connsiteY13" fmla="*/ 0 h 137160"/>
                <a:gd name="connsiteX14" fmla="*/ 93821 w 93821"/>
                <a:gd name="connsiteY14" fmla="*/ 1238 h 137160"/>
                <a:gd name="connsiteX15" fmla="*/ 93821 w 93821"/>
                <a:gd name="connsiteY15" fmla="*/ 28194 h 137160"/>
                <a:gd name="connsiteX16" fmla="*/ 88392 w 93821"/>
                <a:gd name="connsiteY16" fmla="*/ 25908 h 137160"/>
                <a:gd name="connsiteX17" fmla="*/ 80105 w 93821"/>
                <a:gd name="connsiteY17" fmla="*/ 24860 h 137160"/>
                <a:gd name="connsiteX18" fmla="*/ 43053 w 93821"/>
                <a:gd name="connsiteY18" fmla="*/ 37148 h 137160"/>
                <a:gd name="connsiteX19" fmla="*/ 43053 w 93821"/>
                <a:gd name="connsiteY19" fmla="*/ 123730 h 137160"/>
                <a:gd name="connsiteX20" fmla="*/ 73628 w 93821"/>
                <a:gd name="connsiteY20" fmla="*/ 125635 h 137160"/>
                <a:gd name="connsiteX21" fmla="*/ 73628 w 93821"/>
                <a:gd name="connsiteY21" fmla="*/ 137160 h 137160"/>
                <a:gd name="connsiteX22" fmla="*/ 0 w 93821"/>
                <a:gd name="connsiteY22" fmla="*/ 137160 h 137160"/>
                <a:gd name="connsiteX23" fmla="*/ 0 w 93821"/>
                <a:gd name="connsiteY23" fmla="*/ 125349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821" h="137160">
                  <a:moveTo>
                    <a:pt x="0" y="125349"/>
                  </a:moveTo>
                  <a:lnTo>
                    <a:pt x="18002" y="123920"/>
                  </a:lnTo>
                  <a:lnTo>
                    <a:pt x="18002" y="22098"/>
                  </a:lnTo>
                  <a:lnTo>
                    <a:pt x="667" y="17717"/>
                  </a:lnTo>
                  <a:lnTo>
                    <a:pt x="667" y="4763"/>
                  </a:lnTo>
                  <a:lnTo>
                    <a:pt x="33909" y="476"/>
                  </a:lnTo>
                  <a:lnTo>
                    <a:pt x="34385" y="476"/>
                  </a:lnTo>
                  <a:lnTo>
                    <a:pt x="39719" y="4763"/>
                  </a:lnTo>
                  <a:lnTo>
                    <a:pt x="39719" y="9144"/>
                  </a:lnTo>
                  <a:lnTo>
                    <a:pt x="38957" y="27908"/>
                  </a:lnTo>
                  <a:lnTo>
                    <a:pt x="39719" y="27908"/>
                  </a:lnTo>
                  <a:cubicBezTo>
                    <a:pt x="41338" y="25146"/>
                    <a:pt x="44196" y="21622"/>
                    <a:pt x="48387" y="17335"/>
                  </a:cubicBezTo>
                  <a:cubicBezTo>
                    <a:pt x="52578" y="13049"/>
                    <a:pt x="57912" y="9049"/>
                    <a:pt x="64484" y="5429"/>
                  </a:cubicBezTo>
                  <a:cubicBezTo>
                    <a:pt x="71056" y="1810"/>
                    <a:pt x="78200" y="0"/>
                    <a:pt x="85916" y="0"/>
                  </a:cubicBezTo>
                  <a:cubicBezTo>
                    <a:pt x="89154" y="0"/>
                    <a:pt x="91726" y="381"/>
                    <a:pt x="93821" y="1238"/>
                  </a:cubicBezTo>
                  <a:lnTo>
                    <a:pt x="93821" y="28194"/>
                  </a:lnTo>
                  <a:cubicBezTo>
                    <a:pt x="92678" y="27432"/>
                    <a:pt x="90868" y="26575"/>
                    <a:pt x="88392" y="25908"/>
                  </a:cubicBezTo>
                  <a:cubicBezTo>
                    <a:pt x="85916" y="25146"/>
                    <a:pt x="83153" y="24860"/>
                    <a:pt x="80105" y="24860"/>
                  </a:cubicBezTo>
                  <a:cubicBezTo>
                    <a:pt x="66770" y="24860"/>
                    <a:pt x="54483" y="28956"/>
                    <a:pt x="43053" y="37148"/>
                  </a:cubicBezTo>
                  <a:lnTo>
                    <a:pt x="43053" y="123730"/>
                  </a:lnTo>
                  <a:lnTo>
                    <a:pt x="73628" y="125635"/>
                  </a:lnTo>
                  <a:lnTo>
                    <a:pt x="73628" y="137160"/>
                  </a:lnTo>
                  <a:lnTo>
                    <a:pt x="0" y="137160"/>
                  </a:lnTo>
                  <a:lnTo>
                    <a:pt x="0" y="125349"/>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0" name="Freeform: Shape 1062">
              <a:extLst>
                <a:ext uri="{FF2B5EF4-FFF2-40B4-BE49-F238E27FC236}">
                  <a16:creationId xmlns:a16="http://schemas.microsoft.com/office/drawing/2014/main" id="{F469689D-20BA-C4AA-FA98-751EF9A70E29}"/>
                </a:ext>
              </a:extLst>
            </p:cNvPr>
            <p:cNvSpPr/>
            <p:nvPr/>
          </p:nvSpPr>
          <p:spPr>
            <a:xfrm>
              <a:off x="12189428" y="7105618"/>
              <a:ext cx="118205" cy="139160"/>
            </a:xfrm>
            <a:custGeom>
              <a:avLst/>
              <a:gdLst>
                <a:gd name="connsiteX0" fmla="*/ 22765 w 118205"/>
                <a:gd name="connsiteY0" fmla="*/ 66961 h 139160"/>
                <a:gd name="connsiteX1" fmla="*/ 80010 w 118205"/>
                <a:gd name="connsiteY1" fmla="*/ 55531 h 139160"/>
                <a:gd name="connsiteX2" fmla="*/ 80010 w 118205"/>
                <a:gd name="connsiteY2" fmla="*/ 48768 h 139160"/>
                <a:gd name="connsiteX3" fmla="*/ 77629 w 118205"/>
                <a:gd name="connsiteY3" fmla="*/ 30956 h 139160"/>
                <a:gd name="connsiteX4" fmla="*/ 69342 w 118205"/>
                <a:gd name="connsiteY4" fmla="*/ 21431 h 139160"/>
                <a:gd name="connsiteX5" fmla="*/ 52578 w 118205"/>
                <a:gd name="connsiteY5" fmla="*/ 18383 h 139160"/>
                <a:gd name="connsiteX6" fmla="*/ 30575 w 118205"/>
                <a:gd name="connsiteY6" fmla="*/ 21907 h 139160"/>
                <a:gd name="connsiteX7" fmla="*/ 11240 w 118205"/>
                <a:gd name="connsiteY7" fmla="*/ 30480 h 139160"/>
                <a:gd name="connsiteX8" fmla="*/ 5239 w 118205"/>
                <a:gd name="connsiteY8" fmla="*/ 18002 h 139160"/>
                <a:gd name="connsiteX9" fmla="*/ 16764 w 118205"/>
                <a:gd name="connsiteY9" fmla="*/ 11049 h 139160"/>
                <a:gd name="connsiteX10" fmla="*/ 36290 w 118205"/>
                <a:gd name="connsiteY10" fmla="*/ 3334 h 139160"/>
                <a:gd name="connsiteX11" fmla="*/ 58388 w 118205"/>
                <a:gd name="connsiteY11" fmla="*/ 0 h 139160"/>
                <a:gd name="connsiteX12" fmla="*/ 85439 w 118205"/>
                <a:gd name="connsiteY12" fmla="*/ 4667 h 139160"/>
                <a:gd name="connsiteX13" fmla="*/ 99727 w 118205"/>
                <a:gd name="connsiteY13" fmla="*/ 19717 h 139160"/>
                <a:gd name="connsiteX14" fmla="*/ 104013 w 118205"/>
                <a:gd name="connsiteY14" fmla="*/ 47434 h 139160"/>
                <a:gd name="connsiteX15" fmla="*/ 104013 w 118205"/>
                <a:gd name="connsiteY15" fmla="*/ 124682 h 139160"/>
                <a:gd name="connsiteX16" fmla="*/ 118205 w 118205"/>
                <a:gd name="connsiteY16" fmla="*/ 124682 h 139160"/>
                <a:gd name="connsiteX17" fmla="*/ 118205 w 118205"/>
                <a:gd name="connsiteY17" fmla="*/ 135255 h 139160"/>
                <a:gd name="connsiteX18" fmla="*/ 106013 w 118205"/>
                <a:gd name="connsiteY18" fmla="*/ 137636 h 139160"/>
                <a:gd name="connsiteX19" fmla="*/ 93154 w 118205"/>
                <a:gd name="connsiteY19" fmla="*/ 138875 h 139160"/>
                <a:gd name="connsiteX20" fmla="*/ 84011 w 118205"/>
                <a:gd name="connsiteY20" fmla="*/ 136874 h 139160"/>
                <a:gd name="connsiteX21" fmla="*/ 81629 w 118205"/>
                <a:gd name="connsiteY21" fmla="*/ 127825 h 139160"/>
                <a:gd name="connsiteX22" fmla="*/ 81629 w 118205"/>
                <a:gd name="connsiteY22" fmla="*/ 119920 h 139160"/>
                <a:gd name="connsiteX23" fmla="*/ 63913 w 118205"/>
                <a:gd name="connsiteY23" fmla="*/ 133159 h 139160"/>
                <a:gd name="connsiteX24" fmla="*/ 40196 w 118205"/>
                <a:gd name="connsiteY24" fmla="*/ 139160 h 139160"/>
                <a:gd name="connsiteX25" fmla="*/ 11430 w 118205"/>
                <a:gd name="connsiteY25" fmla="*/ 129159 h 139160"/>
                <a:gd name="connsiteX26" fmla="*/ 0 w 118205"/>
                <a:gd name="connsiteY26" fmla="*/ 100394 h 139160"/>
                <a:gd name="connsiteX27" fmla="*/ 22765 w 118205"/>
                <a:gd name="connsiteY27" fmla="*/ 66961 h 139160"/>
                <a:gd name="connsiteX28" fmla="*/ 65056 w 118205"/>
                <a:gd name="connsiteY28" fmla="*/ 118777 h 139160"/>
                <a:gd name="connsiteX29" fmla="*/ 80010 w 118205"/>
                <a:gd name="connsiteY29" fmla="*/ 109633 h 139160"/>
                <a:gd name="connsiteX30" fmla="*/ 80010 w 118205"/>
                <a:gd name="connsiteY30" fmla="*/ 68199 h 139160"/>
                <a:gd name="connsiteX31" fmla="*/ 40386 w 118205"/>
                <a:gd name="connsiteY31" fmla="*/ 76295 h 139160"/>
                <a:gd name="connsiteX32" fmla="*/ 27051 w 118205"/>
                <a:gd name="connsiteY32" fmla="*/ 97346 h 139160"/>
                <a:gd name="connsiteX33" fmla="*/ 33433 w 118205"/>
                <a:gd name="connsiteY33" fmla="*/ 116491 h 139160"/>
                <a:gd name="connsiteX34" fmla="*/ 50673 w 118205"/>
                <a:gd name="connsiteY34" fmla="*/ 122587 h 139160"/>
                <a:gd name="connsiteX35" fmla="*/ 65056 w 118205"/>
                <a:gd name="connsiteY35" fmla="*/ 118777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05" h="139160">
                  <a:moveTo>
                    <a:pt x="22765" y="66961"/>
                  </a:moveTo>
                  <a:cubicBezTo>
                    <a:pt x="37814" y="59817"/>
                    <a:pt x="56960" y="56007"/>
                    <a:pt x="80010" y="55531"/>
                  </a:cubicBezTo>
                  <a:lnTo>
                    <a:pt x="80010" y="48768"/>
                  </a:lnTo>
                  <a:cubicBezTo>
                    <a:pt x="80010" y="41243"/>
                    <a:pt x="79248" y="35242"/>
                    <a:pt x="77629" y="30956"/>
                  </a:cubicBezTo>
                  <a:cubicBezTo>
                    <a:pt x="76010" y="26575"/>
                    <a:pt x="73247" y="23431"/>
                    <a:pt x="69342" y="21431"/>
                  </a:cubicBezTo>
                  <a:cubicBezTo>
                    <a:pt x="65437" y="19431"/>
                    <a:pt x="59817" y="18383"/>
                    <a:pt x="52578" y="18383"/>
                  </a:cubicBezTo>
                  <a:cubicBezTo>
                    <a:pt x="44387" y="18383"/>
                    <a:pt x="37052" y="19526"/>
                    <a:pt x="30575" y="21907"/>
                  </a:cubicBezTo>
                  <a:cubicBezTo>
                    <a:pt x="24098" y="24289"/>
                    <a:pt x="17621" y="27051"/>
                    <a:pt x="11240" y="30480"/>
                  </a:cubicBezTo>
                  <a:lnTo>
                    <a:pt x="5239" y="18002"/>
                  </a:lnTo>
                  <a:cubicBezTo>
                    <a:pt x="7334" y="16192"/>
                    <a:pt x="11144" y="13906"/>
                    <a:pt x="16764" y="11049"/>
                  </a:cubicBezTo>
                  <a:cubicBezTo>
                    <a:pt x="22384" y="8192"/>
                    <a:pt x="28861" y="5620"/>
                    <a:pt x="36290" y="3334"/>
                  </a:cubicBezTo>
                  <a:cubicBezTo>
                    <a:pt x="43625" y="1048"/>
                    <a:pt x="51054" y="0"/>
                    <a:pt x="58388" y="0"/>
                  </a:cubicBezTo>
                  <a:cubicBezTo>
                    <a:pt x="69818" y="0"/>
                    <a:pt x="78772" y="1619"/>
                    <a:pt x="85439" y="4667"/>
                  </a:cubicBezTo>
                  <a:cubicBezTo>
                    <a:pt x="92107" y="7810"/>
                    <a:pt x="96869" y="12763"/>
                    <a:pt x="99727" y="19717"/>
                  </a:cubicBezTo>
                  <a:cubicBezTo>
                    <a:pt x="102584" y="26575"/>
                    <a:pt x="104013" y="35814"/>
                    <a:pt x="104013" y="47434"/>
                  </a:cubicBezTo>
                  <a:lnTo>
                    <a:pt x="104013" y="124682"/>
                  </a:lnTo>
                  <a:lnTo>
                    <a:pt x="118205" y="124682"/>
                  </a:lnTo>
                  <a:lnTo>
                    <a:pt x="118205" y="135255"/>
                  </a:lnTo>
                  <a:cubicBezTo>
                    <a:pt x="114967" y="136017"/>
                    <a:pt x="110966" y="136874"/>
                    <a:pt x="106013" y="137636"/>
                  </a:cubicBezTo>
                  <a:cubicBezTo>
                    <a:pt x="101060" y="138398"/>
                    <a:pt x="96869" y="138875"/>
                    <a:pt x="93154" y="138875"/>
                  </a:cubicBezTo>
                  <a:cubicBezTo>
                    <a:pt x="88678" y="138875"/>
                    <a:pt x="85630" y="138208"/>
                    <a:pt x="84011" y="136874"/>
                  </a:cubicBezTo>
                  <a:cubicBezTo>
                    <a:pt x="82391" y="135541"/>
                    <a:pt x="81629" y="132493"/>
                    <a:pt x="81629" y="127825"/>
                  </a:cubicBezTo>
                  <a:lnTo>
                    <a:pt x="81629" y="119920"/>
                  </a:lnTo>
                  <a:cubicBezTo>
                    <a:pt x="76771" y="124682"/>
                    <a:pt x="70961" y="129159"/>
                    <a:pt x="63913" y="133159"/>
                  </a:cubicBezTo>
                  <a:cubicBezTo>
                    <a:pt x="56864" y="137160"/>
                    <a:pt x="49054" y="139160"/>
                    <a:pt x="40196" y="139160"/>
                  </a:cubicBezTo>
                  <a:cubicBezTo>
                    <a:pt x="28670" y="139160"/>
                    <a:pt x="19050" y="135826"/>
                    <a:pt x="11430" y="129159"/>
                  </a:cubicBezTo>
                  <a:cubicBezTo>
                    <a:pt x="3810" y="122492"/>
                    <a:pt x="0" y="112871"/>
                    <a:pt x="0" y="100394"/>
                  </a:cubicBezTo>
                  <a:cubicBezTo>
                    <a:pt x="95" y="85153"/>
                    <a:pt x="7715" y="74104"/>
                    <a:pt x="22765" y="66961"/>
                  </a:cubicBezTo>
                  <a:close/>
                  <a:moveTo>
                    <a:pt x="65056" y="118777"/>
                  </a:moveTo>
                  <a:cubicBezTo>
                    <a:pt x="70485" y="116205"/>
                    <a:pt x="75438" y="113157"/>
                    <a:pt x="80010" y="109633"/>
                  </a:cubicBezTo>
                  <a:lnTo>
                    <a:pt x="80010" y="68199"/>
                  </a:lnTo>
                  <a:cubicBezTo>
                    <a:pt x="62579" y="68199"/>
                    <a:pt x="49340" y="70866"/>
                    <a:pt x="40386" y="76295"/>
                  </a:cubicBezTo>
                  <a:cubicBezTo>
                    <a:pt x="31433" y="81725"/>
                    <a:pt x="27051" y="88678"/>
                    <a:pt x="27051" y="97346"/>
                  </a:cubicBezTo>
                  <a:cubicBezTo>
                    <a:pt x="27051" y="106013"/>
                    <a:pt x="29146" y="112395"/>
                    <a:pt x="33433" y="116491"/>
                  </a:cubicBezTo>
                  <a:cubicBezTo>
                    <a:pt x="37719" y="120586"/>
                    <a:pt x="43434" y="122587"/>
                    <a:pt x="50673" y="122587"/>
                  </a:cubicBezTo>
                  <a:cubicBezTo>
                    <a:pt x="54864" y="122682"/>
                    <a:pt x="59627" y="121348"/>
                    <a:pt x="65056" y="118777"/>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1" name="Freeform: Shape 1063">
              <a:extLst>
                <a:ext uri="{FF2B5EF4-FFF2-40B4-BE49-F238E27FC236}">
                  <a16:creationId xmlns:a16="http://schemas.microsoft.com/office/drawing/2014/main" id="{E5A452CD-D382-3F33-3E2D-BAF81B09B580}"/>
                </a:ext>
              </a:extLst>
            </p:cNvPr>
            <p:cNvSpPr/>
            <p:nvPr/>
          </p:nvSpPr>
          <p:spPr>
            <a:xfrm>
              <a:off x="12321635" y="7105237"/>
              <a:ext cx="145256" cy="136779"/>
            </a:xfrm>
            <a:custGeom>
              <a:avLst/>
              <a:gdLst>
                <a:gd name="connsiteX0" fmla="*/ 17335 w 145256"/>
                <a:gd name="connsiteY0" fmla="*/ 21717 h 136779"/>
                <a:gd name="connsiteX1" fmla="*/ 0 w 145256"/>
                <a:gd name="connsiteY1" fmla="*/ 17335 h 136779"/>
                <a:gd name="connsiteX2" fmla="*/ 0 w 145256"/>
                <a:gd name="connsiteY2" fmla="*/ 4381 h 136779"/>
                <a:gd name="connsiteX3" fmla="*/ 34385 w 145256"/>
                <a:gd name="connsiteY3" fmla="*/ 95 h 136779"/>
                <a:gd name="connsiteX4" fmla="*/ 35147 w 145256"/>
                <a:gd name="connsiteY4" fmla="*/ 95 h 136779"/>
                <a:gd name="connsiteX5" fmla="*/ 40196 w 145256"/>
                <a:gd name="connsiteY5" fmla="*/ 4381 h 136779"/>
                <a:gd name="connsiteX6" fmla="*/ 40196 w 145256"/>
                <a:gd name="connsiteY6" fmla="*/ 14478 h 136779"/>
                <a:gd name="connsiteX7" fmla="*/ 39910 w 145256"/>
                <a:gd name="connsiteY7" fmla="*/ 20288 h 136779"/>
                <a:gd name="connsiteX8" fmla="*/ 62770 w 145256"/>
                <a:gd name="connsiteY8" fmla="*/ 6286 h 136779"/>
                <a:gd name="connsiteX9" fmla="*/ 90011 w 145256"/>
                <a:gd name="connsiteY9" fmla="*/ 0 h 136779"/>
                <a:gd name="connsiteX10" fmla="*/ 113443 w 145256"/>
                <a:gd name="connsiteY10" fmla="*/ 5810 h 136779"/>
                <a:gd name="connsiteX11" fmla="*/ 125063 w 145256"/>
                <a:gd name="connsiteY11" fmla="*/ 23527 h 136779"/>
                <a:gd name="connsiteX12" fmla="*/ 128397 w 145256"/>
                <a:gd name="connsiteY12" fmla="*/ 55626 h 136779"/>
                <a:gd name="connsiteX13" fmla="*/ 128397 w 145256"/>
                <a:gd name="connsiteY13" fmla="*/ 122968 h 136779"/>
                <a:gd name="connsiteX14" fmla="*/ 145256 w 145256"/>
                <a:gd name="connsiteY14" fmla="*/ 124682 h 136779"/>
                <a:gd name="connsiteX15" fmla="*/ 145256 w 145256"/>
                <a:gd name="connsiteY15" fmla="*/ 136684 h 136779"/>
                <a:gd name="connsiteX16" fmla="*/ 88201 w 145256"/>
                <a:gd name="connsiteY16" fmla="*/ 136684 h 136779"/>
                <a:gd name="connsiteX17" fmla="*/ 88201 w 145256"/>
                <a:gd name="connsiteY17" fmla="*/ 124873 h 136779"/>
                <a:gd name="connsiteX18" fmla="*/ 103156 w 145256"/>
                <a:gd name="connsiteY18" fmla="*/ 122968 h 136779"/>
                <a:gd name="connsiteX19" fmla="*/ 103156 w 145256"/>
                <a:gd name="connsiteY19" fmla="*/ 55340 h 136779"/>
                <a:gd name="connsiteX20" fmla="*/ 101251 w 145256"/>
                <a:gd name="connsiteY20" fmla="*/ 33052 h 136779"/>
                <a:gd name="connsiteX21" fmla="*/ 94012 w 145256"/>
                <a:gd name="connsiteY21" fmla="*/ 21050 h 136779"/>
                <a:gd name="connsiteX22" fmla="*/ 78581 w 145256"/>
                <a:gd name="connsiteY22" fmla="*/ 17050 h 136779"/>
                <a:gd name="connsiteX23" fmla="*/ 60008 w 145256"/>
                <a:gd name="connsiteY23" fmla="*/ 21431 h 136779"/>
                <a:gd name="connsiteX24" fmla="*/ 42482 w 145256"/>
                <a:gd name="connsiteY24" fmla="*/ 31528 h 136779"/>
                <a:gd name="connsiteX25" fmla="*/ 42482 w 145256"/>
                <a:gd name="connsiteY25" fmla="*/ 122777 h 136779"/>
                <a:gd name="connsiteX26" fmla="*/ 58864 w 145256"/>
                <a:gd name="connsiteY26" fmla="*/ 124968 h 136779"/>
                <a:gd name="connsiteX27" fmla="*/ 58864 w 145256"/>
                <a:gd name="connsiteY27" fmla="*/ 136779 h 136779"/>
                <a:gd name="connsiteX28" fmla="*/ 2096 w 145256"/>
                <a:gd name="connsiteY28" fmla="*/ 136779 h 136779"/>
                <a:gd name="connsiteX29" fmla="*/ 2096 w 145256"/>
                <a:gd name="connsiteY29" fmla="*/ 124968 h 136779"/>
                <a:gd name="connsiteX30" fmla="*/ 17240 w 145256"/>
                <a:gd name="connsiteY30" fmla="*/ 122777 h 136779"/>
                <a:gd name="connsiteX31" fmla="*/ 17240 w 145256"/>
                <a:gd name="connsiteY31" fmla="*/ 2171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256" h="136779">
                  <a:moveTo>
                    <a:pt x="17335" y="21717"/>
                  </a:moveTo>
                  <a:lnTo>
                    <a:pt x="0" y="17335"/>
                  </a:lnTo>
                  <a:lnTo>
                    <a:pt x="0" y="4381"/>
                  </a:lnTo>
                  <a:lnTo>
                    <a:pt x="34385" y="95"/>
                  </a:lnTo>
                  <a:lnTo>
                    <a:pt x="35147" y="95"/>
                  </a:lnTo>
                  <a:lnTo>
                    <a:pt x="40196" y="4381"/>
                  </a:lnTo>
                  <a:lnTo>
                    <a:pt x="40196" y="14478"/>
                  </a:lnTo>
                  <a:lnTo>
                    <a:pt x="39910" y="20288"/>
                  </a:lnTo>
                  <a:cubicBezTo>
                    <a:pt x="45720" y="15145"/>
                    <a:pt x="53340" y="10477"/>
                    <a:pt x="62770" y="6286"/>
                  </a:cubicBezTo>
                  <a:cubicBezTo>
                    <a:pt x="72200" y="2096"/>
                    <a:pt x="81343" y="0"/>
                    <a:pt x="90011" y="0"/>
                  </a:cubicBezTo>
                  <a:cubicBezTo>
                    <a:pt x="100108" y="0"/>
                    <a:pt x="107918" y="1905"/>
                    <a:pt x="113443" y="5810"/>
                  </a:cubicBezTo>
                  <a:cubicBezTo>
                    <a:pt x="118967" y="9620"/>
                    <a:pt x="122872" y="15526"/>
                    <a:pt x="125063" y="23527"/>
                  </a:cubicBezTo>
                  <a:cubicBezTo>
                    <a:pt x="127349" y="31432"/>
                    <a:pt x="128397" y="42196"/>
                    <a:pt x="128397" y="55626"/>
                  </a:cubicBezTo>
                  <a:lnTo>
                    <a:pt x="128397" y="122968"/>
                  </a:lnTo>
                  <a:lnTo>
                    <a:pt x="145256" y="124682"/>
                  </a:lnTo>
                  <a:lnTo>
                    <a:pt x="145256" y="136684"/>
                  </a:lnTo>
                  <a:lnTo>
                    <a:pt x="88201" y="136684"/>
                  </a:lnTo>
                  <a:lnTo>
                    <a:pt x="88201" y="124873"/>
                  </a:lnTo>
                  <a:lnTo>
                    <a:pt x="103156" y="122968"/>
                  </a:lnTo>
                  <a:lnTo>
                    <a:pt x="103156" y="55340"/>
                  </a:lnTo>
                  <a:cubicBezTo>
                    <a:pt x="103156" y="45910"/>
                    <a:pt x="102489" y="38481"/>
                    <a:pt x="101251" y="33052"/>
                  </a:cubicBezTo>
                  <a:cubicBezTo>
                    <a:pt x="100013" y="27623"/>
                    <a:pt x="97536" y="23622"/>
                    <a:pt x="94012" y="21050"/>
                  </a:cubicBezTo>
                  <a:cubicBezTo>
                    <a:pt x="90488" y="18383"/>
                    <a:pt x="85344" y="17050"/>
                    <a:pt x="78581" y="17050"/>
                  </a:cubicBezTo>
                  <a:cubicBezTo>
                    <a:pt x="72771" y="17050"/>
                    <a:pt x="66675" y="18479"/>
                    <a:pt x="60008" y="21431"/>
                  </a:cubicBezTo>
                  <a:cubicBezTo>
                    <a:pt x="53435" y="24289"/>
                    <a:pt x="47530" y="27718"/>
                    <a:pt x="42482" y="31528"/>
                  </a:cubicBezTo>
                  <a:lnTo>
                    <a:pt x="42482" y="122777"/>
                  </a:lnTo>
                  <a:lnTo>
                    <a:pt x="58864" y="124968"/>
                  </a:lnTo>
                  <a:lnTo>
                    <a:pt x="58864" y="136779"/>
                  </a:lnTo>
                  <a:lnTo>
                    <a:pt x="2096" y="136779"/>
                  </a:lnTo>
                  <a:lnTo>
                    <a:pt x="2096" y="124968"/>
                  </a:lnTo>
                  <a:lnTo>
                    <a:pt x="17240" y="122777"/>
                  </a:lnTo>
                  <a:lnTo>
                    <a:pt x="17240" y="21717"/>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2" name="Freeform: Shape 1064">
              <a:extLst>
                <a:ext uri="{FF2B5EF4-FFF2-40B4-BE49-F238E27FC236}">
                  <a16:creationId xmlns:a16="http://schemas.microsoft.com/office/drawing/2014/main" id="{CBDFECC1-25C7-CA14-9DC1-EC0779EE2F36}"/>
                </a:ext>
              </a:extLst>
            </p:cNvPr>
            <p:cNvSpPr/>
            <p:nvPr/>
          </p:nvSpPr>
          <p:spPr>
            <a:xfrm>
              <a:off x="12486608"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30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6" y="1524"/>
                    <a:pt x="40862" y="0"/>
                    <a:pt x="50006" y="0"/>
                  </a:cubicBezTo>
                  <a:cubicBezTo>
                    <a:pt x="57341" y="0"/>
                    <a:pt x="63818"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3" y="13906"/>
                    <a:pt x="30861" y="17050"/>
                  </a:cubicBezTo>
                  <a:cubicBezTo>
                    <a:pt x="26480"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30"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3" name="Freeform: Shape 1065">
              <a:extLst>
                <a:ext uri="{FF2B5EF4-FFF2-40B4-BE49-F238E27FC236}">
                  <a16:creationId xmlns:a16="http://schemas.microsoft.com/office/drawing/2014/main" id="{63D78512-07B2-07B1-1CD7-67B0D1AE09C3}"/>
                </a:ext>
              </a:extLst>
            </p:cNvPr>
            <p:cNvSpPr/>
            <p:nvPr/>
          </p:nvSpPr>
          <p:spPr>
            <a:xfrm>
              <a:off x="12602908" y="7105332"/>
              <a:ext cx="225456" cy="136779"/>
            </a:xfrm>
            <a:custGeom>
              <a:avLst/>
              <a:gdLst>
                <a:gd name="connsiteX0" fmla="*/ 2667 w 225456"/>
                <a:gd name="connsiteY0" fmla="*/ 124873 h 136779"/>
                <a:gd name="connsiteX1" fmla="*/ 17336 w 225456"/>
                <a:gd name="connsiteY1" fmla="*/ 122682 h 136779"/>
                <a:gd name="connsiteX2" fmla="*/ 17336 w 225456"/>
                <a:gd name="connsiteY2" fmla="*/ 21622 h 136779"/>
                <a:gd name="connsiteX3" fmla="*/ 0 w 225456"/>
                <a:gd name="connsiteY3" fmla="*/ 17240 h 136779"/>
                <a:gd name="connsiteX4" fmla="*/ 0 w 225456"/>
                <a:gd name="connsiteY4" fmla="*/ 4286 h 136779"/>
                <a:gd name="connsiteX5" fmla="*/ 34385 w 225456"/>
                <a:gd name="connsiteY5" fmla="*/ 0 h 136779"/>
                <a:gd name="connsiteX6" fmla="*/ 38767 w 225456"/>
                <a:gd name="connsiteY6" fmla="*/ 3143 h 136779"/>
                <a:gd name="connsiteX7" fmla="*/ 40196 w 225456"/>
                <a:gd name="connsiteY7" fmla="*/ 12763 h 136779"/>
                <a:gd name="connsiteX8" fmla="*/ 39910 w 225456"/>
                <a:gd name="connsiteY8" fmla="*/ 20479 h 136779"/>
                <a:gd name="connsiteX9" fmla="*/ 62865 w 225456"/>
                <a:gd name="connsiteY9" fmla="*/ 6382 h 136779"/>
                <a:gd name="connsiteX10" fmla="*/ 88963 w 225456"/>
                <a:gd name="connsiteY10" fmla="*/ 0 h 136779"/>
                <a:gd name="connsiteX11" fmla="*/ 109918 w 225456"/>
                <a:gd name="connsiteY11" fmla="*/ 4286 h 136779"/>
                <a:gd name="connsiteX12" fmla="*/ 121920 w 225456"/>
                <a:gd name="connsiteY12" fmla="*/ 17812 h 136779"/>
                <a:gd name="connsiteX13" fmla="*/ 143446 w 225456"/>
                <a:gd name="connsiteY13" fmla="*/ 5620 h 136779"/>
                <a:gd name="connsiteX14" fmla="*/ 169354 w 225456"/>
                <a:gd name="connsiteY14" fmla="*/ 0 h 136779"/>
                <a:gd name="connsiteX15" fmla="*/ 192691 w 225456"/>
                <a:gd name="connsiteY15" fmla="*/ 5620 h 136779"/>
                <a:gd name="connsiteX16" fmla="*/ 204597 w 225456"/>
                <a:gd name="connsiteY16" fmla="*/ 23146 h 136779"/>
                <a:gd name="connsiteX17" fmla="*/ 208121 w 225456"/>
                <a:gd name="connsiteY17" fmla="*/ 55054 h 136779"/>
                <a:gd name="connsiteX18" fmla="*/ 208121 w 225456"/>
                <a:gd name="connsiteY18" fmla="*/ 122682 h 136779"/>
                <a:gd name="connsiteX19" fmla="*/ 225457 w 225456"/>
                <a:gd name="connsiteY19" fmla="*/ 124873 h 136779"/>
                <a:gd name="connsiteX20" fmla="*/ 225457 w 225456"/>
                <a:gd name="connsiteY20" fmla="*/ 136684 h 136779"/>
                <a:gd name="connsiteX21" fmla="*/ 168212 w 225456"/>
                <a:gd name="connsiteY21" fmla="*/ 136684 h 136779"/>
                <a:gd name="connsiteX22" fmla="*/ 168212 w 225456"/>
                <a:gd name="connsiteY22" fmla="*/ 124873 h 136779"/>
                <a:gd name="connsiteX23" fmla="*/ 183166 w 225456"/>
                <a:gd name="connsiteY23" fmla="*/ 122682 h 136779"/>
                <a:gd name="connsiteX24" fmla="*/ 183166 w 225456"/>
                <a:gd name="connsiteY24" fmla="*/ 55817 h 136779"/>
                <a:gd name="connsiteX25" fmla="*/ 181166 w 225456"/>
                <a:gd name="connsiteY25" fmla="*/ 33528 h 136779"/>
                <a:gd name="connsiteX26" fmla="*/ 173450 w 225456"/>
                <a:gd name="connsiteY26" fmla="*/ 21145 h 136779"/>
                <a:gd name="connsiteX27" fmla="*/ 157163 w 225456"/>
                <a:gd name="connsiteY27" fmla="*/ 17050 h 136779"/>
                <a:gd name="connsiteX28" fmla="*/ 140303 w 225456"/>
                <a:gd name="connsiteY28" fmla="*/ 20574 h 136779"/>
                <a:gd name="connsiteX29" fmla="*/ 125158 w 225456"/>
                <a:gd name="connsiteY29" fmla="*/ 28861 h 136779"/>
                <a:gd name="connsiteX30" fmla="*/ 127349 w 225456"/>
                <a:gd name="connsiteY30" fmla="*/ 55531 h 136779"/>
                <a:gd name="connsiteX31" fmla="*/ 127349 w 225456"/>
                <a:gd name="connsiteY31" fmla="*/ 122682 h 136779"/>
                <a:gd name="connsiteX32" fmla="*/ 144399 w 225456"/>
                <a:gd name="connsiteY32" fmla="*/ 124873 h 136779"/>
                <a:gd name="connsiteX33" fmla="*/ 144399 w 225456"/>
                <a:gd name="connsiteY33" fmla="*/ 136684 h 136779"/>
                <a:gd name="connsiteX34" fmla="*/ 86201 w 225456"/>
                <a:gd name="connsiteY34" fmla="*/ 136684 h 136779"/>
                <a:gd name="connsiteX35" fmla="*/ 86201 w 225456"/>
                <a:gd name="connsiteY35" fmla="*/ 124873 h 136779"/>
                <a:gd name="connsiteX36" fmla="*/ 102108 w 225456"/>
                <a:gd name="connsiteY36" fmla="*/ 122682 h 136779"/>
                <a:gd name="connsiteX37" fmla="*/ 102108 w 225456"/>
                <a:gd name="connsiteY37" fmla="*/ 55340 h 136779"/>
                <a:gd name="connsiteX38" fmla="*/ 100298 w 225456"/>
                <a:gd name="connsiteY38" fmla="*/ 32956 h 136779"/>
                <a:gd name="connsiteX39" fmla="*/ 93440 w 225456"/>
                <a:gd name="connsiteY39" fmla="*/ 21050 h 136779"/>
                <a:gd name="connsiteX40" fmla="*/ 78010 w 225456"/>
                <a:gd name="connsiteY40" fmla="*/ 17050 h 136779"/>
                <a:gd name="connsiteX41" fmla="*/ 59626 w 225456"/>
                <a:gd name="connsiteY41" fmla="*/ 21431 h 136779"/>
                <a:gd name="connsiteX42" fmla="*/ 42672 w 225456"/>
                <a:gd name="connsiteY42" fmla="*/ 31528 h 136779"/>
                <a:gd name="connsiteX43" fmla="*/ 42672 w 225456"/>
                <a:gd name="connsiteY43" fmla="*/ 122777 h 136779"/>
                <a:gd name="connsiteX44" fmla="*/ 58769 w 225456"/>
                <a:gd name="connsiteY44" fmla="*/ 124968 h 136779"/>
                <a:gd name="connsiteX45" fmla="*/ 58769 w 225456"/>
                <a:gd name="connsiteY45" fmla="*/ 136779 h 136779"/>
                <a:gd name="connsiteX46" fmla="*/ 2667 w 225456"/>
                <a:gd name="connsiteY46" fmla="*/ 136779 h 136779"/>
                <a:gd name="connsiteX47" fmla="*/ 2667 w 225456"/>
                <a:gd name="connsiteY47" fmla="*/ 124873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5456" h="136779">
                  <a:moveTo>
                    <a:pt x="2667" y="124873"/>
                  </a:moveTo>
                  <a:lnTo>
                    <a:pt x="17336" y="122682"/>
                  </a:lnTo>
                  <a:lnTo>
                    <a:pt x="17336" y="21622"/>
                  </a:lnTo>
                  <a:lnTo>
                    <a:pt x="0" y="17240"/>
                  </a:lnTo>
                  <a:lnTo>
                    <a:pt x="0" y="4286"/>
                  </a:lnTo>
                  <a:lnTo>
                    <a:pt x="34385" y="0"/>
                  </a:lnTo>
                  <a:lnTo>
                    <a:pt x="38767" y="3143"/>
                  </a:lnTo>
                  <a:lnTo>
                    <a:pt x="40196" y="12763"/>
                  </a:lnTo>
                  <a:lnTo>
                    <a:pt x="39910" y="20479"/>
                  </a:lnTo>
                  <a:cubicBezTo>
                    <a:pt x="45529" y="15335"/>
                    <a:pt x="53150" y="10668"/>
                    <a:pt x="62865" y="6382"/>
                  </a:cubicBezTo>
                  <a:cubicBezTo>
                    <a:pt x="72580" y="2095"/>
                    <a:pt x="81248" y="0"/>
                    <a:pt x="88963" y="0"/>
                  </a:cubicBezTo>
                  <a:cubicBezTo>
                    <a:pt x="97631" y="0"/>
                    <a:pt x="104584" y="1429"/>
                    <a:pt x="109918" y="4286"/>
                  </a:cubicBezTo>
                  <a:cubicBezTo>
                    <a:pt x="115253" y="7144"/>
                    <a:pt x="119253" y="11716"/>
                    <a:pt x="121920" y="17812"/>
                  </a:cubicBezTo>
                  <a:cubicBezTo>
                    <a:pt x="127063" y="13430"/>
                    <a:pt x="134207" y="9430"/>
                    <a:pt x="143446" y="5620"/>
                  </a:cubicBezTo>
                  <a:cubicBezTo>
                    <a:pt x="152686" y="1810"/>
                    <a:pt x="161258" y="0"/>
                    <a:pt x="169354" y="0"/>
                  </a:cubicBezTo>
                  <a:cubicBezTo>
                    <a:pt x="179261" y="0"/>
                    <a:pt x="187071" y="1905"/>
                    <a:pt x="192691" y="5620"/>
                  </a:cubicBezTo>
                  <a:cubicBezTo>
                    <a:pt x="198311" y="9430"/>
                    <a:pt x="202311" y="15240"/>
                    <a:pt x="204597" y="23146"/>
                  </a:cubicBezTo>
                  <a:cubicBezTo>
                    <a:pt x="206883" y="31051"/>
                    <a:pt x="208121" y="41719"/>
                    <a:pt x="208121" y="55054"/>
                  </a:cubicBezTo>
                  <a:lnTo>
                    <a:pt x="208121" y="122682"/>
                  </a:lnTo>
                  <a:lnTo>
                    <a:pt x="225457" y="124873"/>
                  </a:lnTo>
                  <a:lnTo>
                    <a:pt x="225457" y="136684"/>
                  </a:lnTo>
                  <a:lnTo>
                    <a:pt x="168212" y="136684"/>
                  </a:lnTo>
                  <a:lnTo>
                    <a:pt x="168212" y="124873"/>
                  </a:lnTo>
                  <a:lnTo>
                    <a:pt x="183166" y="122682"/>
                  </a:lnTo>
                  <a:lnTo>
                    <a:pt x="183166" y="55817"/>
                  </a:lnTo>
                  <a:cubicBezTo>
                    <a:pt x="183166" y="46482"/>
                    <a:pt x="182499" y="39052"/>
                    <a:pt x="181166" y="33528"/>
                  </a:cubicBezTo>
                  <a:cubicBezTo>
                    <a:pt x="179832" y="28003"/>
                    <a:pt x="177260" y="23908"/>
                    <a:pt x="173450" y="21145"/>
                  </a:cubicBezTo>
                  <a:cubicBezTo>
                    <a:pt x="169640" y="18383"/>
                    <a:pt x="164306" y="17050"/>
                    <a:pt x="157163" y="17050"/>
                  </a:cubicBezTo>
                  <a:cubicBezTo>
                    <a:pt x="151829" y="17050"/>
                    <a:pt x="146209" y="18193"/>
                    <a:pt x="140303" y="20574"/>
                  </a:cubicBezTo>
                  <a:cubicBezTo>
                    <a:pt x="134398" y="22955"/>
                    <a:pt x="129350" y="25717"/>
                    <a:pt x="125158" y="28861"/>
                  </a:cubicBezTo>
                  <a:cubicBezTo>
                    <a:pt x="126587" y="35147"/>
                    <a:pt x="127349" y="44005"/>
                    <a:pt x="127349" y="55531"/>
                  </a:cubicBezTo>
                  <a:lnTo>
                    <a:pt x="127349" y="122682"/>
                  </a:lnTo>
                  <a:lnTo>
                    <a:pt x="144399" y="124873"/>
                  </a:lnTo>
                  <a:lnTo>
                    <a:pt x="144399" y="136684"/>
                  </a:lnTo>
                  <a:lnTo>
                    <a:pt x="86201" y="136684"/>
                  </a:lnTo>
                  <a:lnTo>
                    <a:pt x="86201" y="124873"/>
                  </a:lnTo>
                  <a:lnTo>
                    <a:pt x="102108" y="122682"/>
                  </a:lnTo>
                  <a:lnTo>
                    <a:pt x="102108" y="55340"/>
                  </a:lnTo>
                  <a:cubicBezTo>
                    <a:pt x="102108" y="45720"/>
                    <a:pt x="101537" y="38290"/>
                    <a:pt x="100298" y="32956"/>
                  </a:cubicBezTo>
                  <a:cubicBezTo>
                    <a:pt x="99060" y="27622"/>
                    <a:pt x="96774" y="23717"/>
                    <a:pt x="93440" y="21050"/>
                  </a:cubicBezTo>
                  <a:cubicBezTo>
                    <a:pt x="90107" y="18383"/>
                    <a:pt x="84963" y="17050"/>
                    <a:pt x="78010" y="17050"/>
                  </a:cubicBezTo>
                  <a:cubicBezTo>
                    <a:pt x="72200" y="17050"/>
                    <a:pt x="66104" y="18478"/>
                    <a:pt x="59626" y="21431"/>
                  </a:cubicBezTo>
                  <a:cubicBezTo>
                    <a:pt x="53150" y="24289"/>
                    <a:pt x="47434" y="27718"/>
                    <a:pt x="42672" y="31528"/>
                  </a:cubicBezTo>
                  <a:lnTo>
                    <a:pt x="42672" y="122777"/>
                  </a:lnTo>
                  <a:lnTo>
                    <a:pt x="58769" y="124968"/>
                  </a:lnTo>
                  <a:lnTo>
                    <a:pt x="58769" y="136779"/>
                  </a:lnTo>
                  <a:lnTo>
                    <a:pt x="2667" y="136779"/>
                  </a:lnTo>
                  <a:lnTo>
                    <a:pt x="2667" y="12487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4" name="Freeform: Shape 1066">
              <a:extLst>
                <a:ext uri="{FF2B5EF4-FFF2-40B4-BE49-F238E27FC236}">
                  <a16:creationId xmlns:a16="http://schemas.microsoft.com/office/drawing/2014/main" id="{4EFA639F-05F1-F66A-9696-469D6DD37B9B}"/>
                </a:ext>
              </a:extLst>
            </p:cNvPr>
            <p:cNvSpPr/>
            <p:nvPr/>
          </p:nvSpPr>
          <p:spPr>
            <a:xfrm>
              <a:off x="12844462"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5" name="Freeform: Shape 1067">
              <a:extLst>
                <a:ext uri="{FF2B5EF4-FFF2-40B4-BE49-F238E27FC236}">
                  <a16:creationId xmlns:a16="http://schemas.microsoft.com/office/drawing/2014/main" id="{78EDDF8C-5E8D-5AD3-C60D-1F2B990E0522}"/>
                </a:ext>
              </a:extLst>
            </p:cNvPr>
            <p:cNvSpPr/>
            <p:nvPr/>
          </p:nvSpPr>
          <p:spPr>
            <a:xfrm>
              <a:off x="12927615" y="7105332"/>
              <a:ext cx="97440" cy="138969"/>
            </a:xfrm>
            <a:custGeom>
              <a:avLst/>
              <a:gdLst>
                <a:gd name="connsiteX0" fmla="*/ 20098 w 97440"/>
                <a:gd name="connsiteY0" fmla="*/ 117443 h 138969"/>
                <a:gd name="connsiteX1" fmla="*/ 30290 w 97440"/>
                <a:gd name="connsiteY1" fmla="*/ 123920 h 138969"/>
                <a:gd name="connsiteX2" fmla="*/ 46768 w 97440"/>
                <a:gd name="connsiteY2" fmla="*/ 126778 h 138969"/>
                <a:gd name="connsiteX3" fmla="*/ 66961 w 97440"/>
                <a:gd name="connsiteY3" fmla="*/ 121444 h 138969"/>
                <a:gd name="connsiteX4" fmla="*/ 73438 w 97440"/>
                <a:gd name="connsiteY4" fmla="*/ 106775 h 138969"/>
                <a:gd name="connsiteX5" fmla="*/ 69342 w 97440"/>
                <a:gd name="connsiteY5" fmla="*/ 95440 h 138969"/>
                <a:gd name="connsiteX6" fmla="*/ 57912 w 97440"/>
                <a:gd name="connsiteY6" fmla="*/ 86868 h 138969"/>
                <a:gd name="connsiteX7" fmla="*/ 36862 w 97440"/>
                <a:gd name="connsiteY7" fmla="*/ 77819 h 138969"/>
                <a:gd name="connsiteX8" fmla="*/ 9811 w 97440"/>
                <a:gd name="connsiteY8" fmla="*/ 61055 h 138969"/>
                <a:gd name="connsiteX9" fmla="*/ 1238 w 97440"/>
                <a:gd name="connsiteY9" fmla="*/ 35433 h 138969"/>
                <a:gd name="connsiteX10" fmla="*/ 7620 w 97440"/>
                <a:gd name="connsiteY10" fmla="*/ 16859 h 138969"/>
                <a:gd name="connsiteX11" fmla="*/ 25146 w 97440"/>
                <a:gd name="connsiteY11" fmla="*/ 4477 h 138969"/>
                <a:gd name="connsiteX12" fmla="*/ 50006 w 97440"/>
                <a:gd name="connsiteY12" fmla="*/ 0 h 138969"/>
                <a:gd name="connsiteX13" fmla="*/ 69342 w 97440"/>
                <a:gd name="connsiteY13" fmla="*/ 1715 h 138969"/>
                <a:gd name="connsiteX14" fmla="*/ 82677 w 97440"/>
                <a:gd name="connsiteY14" fmla="*/ 5048 h 138969"/>
                <a:gd name="connsiteX15" fmla="*/ 89440 w 97440"/>
                <a:gd name="connsiteY15" fmla="*/ 7239 h 138969"/>
                <a:gd name="connsiteX16" fmla="*/ 89440 w 97440"/>
                <a:gd name="connsiteY16" fmla="*/ 37052 h 138969"/>
                <a:gd name="connsiteX17" fmla="*/ 74771 w 97440"/>
                <a:gd name="connsiteY17" fmla="*/ 37052 h 138969"/>
                <a:gd name="connsiteX18" fmla="*/ 70009 w 97440"/>
                <a:gd name="connsiteY18" fmla="*/ 19240 h 138969"/>
                <a:gd name="connsiteX19" fmla="*/ 62294 w 97440"/>
                <a:gd name="connsiteY19" fmla="*/ 14288 h 138969"/>
                <a:gd name="connsiteX20" fmla="*/ 48292 w 97440"/>
                <a:gd name="connsiteY20" fmla="*/ 12287 h 138969"/>
                <a:gd name="connsiteX21" fmla="*/ 30861 w 97440"/>
                <a:gd name="connsiteY21" fmla="*/ 17050 h 138969"/>
                <a:gd name="connsiteX22" fmla="*/ 24289 w 97440"/>
                <a:gd name="connsiteY22" fmla="*/ 30004 h 138969"/>
                <a:gd name="connsiteX23" fmla="*/ 27813 w 97440"/>
                <a:gd name="connsiteY23" fmla="*/ 41910 h 138969"/>
                <a:gd name="connsiteX24" fmla="*/ 36576 w 97440"/>
                <a:gd name="connsiteY24" fmla="*/ 49435 h 138969"/>
                <a:gd name="connsiteX25" fmla="*/ 51054 w 97440"/>
                <a:gd name="connsiteY25" fmla="*/ 56197 h 138969"/>
                <a:gd name="connsiteX26" fmla="*/ 55817 w 97440"/>
                <a:gd name="connsiteY26" fmla="*/ 58102 h 138969"/>
                <a:gd name="connsiteX27" fmla="*/ 77724 w 97440"/>
                <a:gd name="connsiteY27" fmla="*/ 68199 h 138969"/>
                <a:gd name="connsiteX28" fmla="*/ 91821 w 97440"/>
                <a:gd name="connsiteY28" fmla="*/ 80867 h 138969"/>
                <a:gd name="connsiteX29" fmla="*/ 97441 w 97440"/>
                <a:gd name="connsiteY29" fmla="*/ 100013 h 138969"/>
                <a:gd name="connsiteX30" fmla="*/ 83629 w 97440"/>
                <a:gd name="connsiteY30" fmla="*/ 128397 h 138969"/>
                <a:gd name="connsiteX31" fmla="*/ 45720 w 97440"/>
                <a:gd name="connsiteY31" fmla="*/ 138970 h 138969"/>
                <a:gd name="connsiteX32" fmla="*/ 21050 w 97440"/>
                <a:gd name="connsiteY32" fmla="*/ 135731 h 138969"/>
                <a:gd name="connsiteX33" fmla="*/ 0 w 97440"/>
                <a:gd name="connsiteY33" fmla="*/ 129159 h 138969"/>
                <a:gd name="connsiteX34" fmla="*/ 0 w 97440"/>
                <a:gd name="connsiteY34" fmla="*/ 98393 h 138969"/>
                <a:gd name="connsiteX35" fmla="*/ 15621 w 97440"/>
                <a:gd name="connsiteY35" fmla="*/ 98393 h 138969"/>
                <a:gd name="connsiteX36" fmla="*/ 20098 w 97440"/>
                <a:gd name="connsiteY36" fmla="*/ 117443 h 1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7440" h="138969">
                  <a:moveTo>
                    <a:pt x="20098" y="117443"/>
                  </a:moveTo>
                  <a:cubicBezTo>
                    <a:pt x="21717" y="119824"/>
                    <a:pt x="25146" y="122015"/>
                    <a:pt x="30290" y="123920"/>
                  </a:cubicBezTo>
                  <a:cubicBezTo>
                    <a:pt x="35528" y="125825"/>
                    <a:pt x="40958" y="126778"/>
                    <a:pt x="46768" y="126778"/>
                  </a:cubicBezTo>
                  <a:cubicBezTo>
                    <a:pt x="55912" y="126778"/>
                    <a:pt x="62675" y="125063"/>
                    <a:pt x="66961" y="121444"/>
                  </a:cubicBezTo>
                  <a:cubicBezTo>
                    <a:pt x="71342" y="117919"/>
                    <a:pt x="73438" y="113062"/>
                    <a:pt x="73438" y="106775"/>
                  </a:cubicBezTo>
                  <a:cubicBezTo>
                    <a:pt x="73438" y="102489"/>
                    <a:pt x="72104" y="98679"/>
                    <a:pt x="69342" y="95440"/>
                  </a:cubicBezTo>
                  <a:cubicBezTo>
                    <a:pt x="66580" y="92202"/>
                    <a:pt x="62770" y="89440"/>
                    <a:pt x="57912" y="86868"/>
                  </a:cubicBezTo>
                  <a:cubicBezTo>
                    <a:pt x="53054" y="84392"/>
                    <a:pt x="46006" y="81343"/>
                    <a:pt x="36862" y="77819"/>
                  </a:cubicBezTo>
                  <a:cubicBezTo>
                    <a:pt x="24479" y="73152"/>
                    <a:pt x="15431" y="67627"/>
                    <a:pt x="9811" y="61055"/>
                  </a:cubicBezTo>
                  <a:cubicBezTo>
                    <a:pt x="4096" y="54578"/>
                    <a:pt x="1238" y="46006"/>
                    <a:pt x="1238" y="35433"/>
                  </a:cubicBezTo>
                  <a:cubicBezTo>
                    <a:pt x="1238" y="28384"/>
                    <a:pt x="3334" y="22193"/>
                    <a:pt x="7620" y="16859"/>
                  </a:cubicBezTo>
                  <a:cubicBezTo>
                    <a:pt x="11906" y="11525"/>
                    <a:pt x="17717" y="7429"/>
                    <a:pt x="25146" y="4477"/>
                  </a:cubicBezTo>
                  <a:cubicBezTo>
                    <a:pt x="32575" y="1524"/>
                    <a:pt x="40862" y="0"/>
                    <a:pt x="50006" y="0"/>
                  </a:cubicBezTo>
                  <a:cubicBezTo>
                    <a:pt x="57341" y="0"/>
                    <a:pt x="63817" y="571"/>
                    <a:pt x="69342" y="1715"/>
                  </a:cubicBezTo>
                  <a:cubicBezTo>
                    <a:pt x="74867" y="2857"/>
                    <a:pt x="79343" y="4000"/>
                    <a:pt x="82677" y="5048"/>
                  </a:cubicBezTo>
                  <a:cubicBezTo>
                    <a:pt x="86011" y="6191"/>
                    <a:pt x="88297" y="6858"/>
                    <a:pt x="89440" y="7239"/>
                  </a:cubicBezTo>
                  <a:lnTo>
                    <a:pt x="89440" y="37052"/>
                  </a:lnTo>
                  <a:lnTo>
                    <a:pt x="74771" y="37052"/>
                  </a:lnTo>
                  <a:lnTo>
                    <a:pt x="70009" y="19240"/>
                  </a:lnTo>
                  <a:cubicBezTo>
                    <a:pt x="69056" y="17335"/>
                    <a:pt x="66485" y="15621"/>
                    <a:pt x="62294" y="14288"/>
                  </a:cubicBezTo>
                  <a:cubicBezTo>
                    <a:pt x="58103" y="12954"/>
                    <a:pt x="53435" y="12287"/>
                    <a:pt x="48292" y="12287"/>
                  </a:cubicBezTo>
                  <a:cubicBezTo>
                    <a:pt x="41053" y="12287"/>
                    <a:pt x="35242" y="13906"/>
                    <a:pt x="30861" y="17050"/>
                  </a:cubicBezTo>
                  <a:cubicBezTo>
                    <a:pt x="26479" y="20288"/>
                    <a:pt x="24289" y="24574"/>
                    <a:pt x="24289" y="30004"/>
                  </a:cubicBezTo>
                  <a:cubicBezTo>
                    <a:pt x="24289" y="34766"/>
                    <a:pt x="25432" y="38767"/>
                    <a:pt x="27813" y="41910"/>
                  </a:cubicBezTo>
                  <a:cubicBezTo>
                    <a:pt x="30099" y="45053"/>
                    <a:pt x="33052" y="47530"/>
                    <a:pt x="36576" y="49435"/>
                  </a:cubicBezTo>
                  <a:cubicBezTo>
                    <a:pt x="40100" y="51340"/>
                    <a:pt x="44958" y="53626"/>
                    <a:pt x="51054" y="56197"/>
                  </a:cubicBezTo>
                  <a:lnTo>
                    <a:pt x="55817" y="58102"/>
                  </a:lnTo>
                  <a:cubicBezTo>
                    <a:pt x="64770" y="61627"/>
                    <a:pt x="72104" y="64960"/>
                    <a:pt x="77724" y="68199"/>
                  </a:cubicBezTo>
                  <a:cubicBezTo>
                    <a:pt x="83344" y="71438"/>
                    <a:pt x="88011" y="75628"/>
                    <a:pt x="91821" y="80867"/>
                  </a:cubicBezTo>
                  <a:cubicBezTo>
                    <a:pt x="95631" y="86106"/>
                    <a:pt x="97441" y="92488"/>
                    <a:pt x="97441" y="100013"/>
                  </a:cubicBezTo>
                  <a:cubicBezTo>
                    <a:pt x="97441" y="111919"/>
                    <a:pt x="92869" y="121348"/>
                    <a:pt x="83629" y="128397"/>
                  </a:cubicBezTo>
                  <a:cubicBezTo>
                    <a:pt x="74390" y="135445"/>
                    <a:pt x="61817" y="138970"/>
                    <a:pt x="45720" y="138970"/>
                  </a:cubicBezTo>
                  <a:cubicBezTo>
                    <a:pt x="37814" y="138970"/>
                    <a:pt x="29623" y="137922"/>
                    <a:pt x="21050" y="135731"/>
                  </a:cubicBezTo>
                  <a:cubicBezTo>
                    <a:pt x="12478" y="133540"/>
                    <a:pt x="5429" y="131350"/>
                    <a:pt x="0" y="129159"/>
                  </a:cubicBezTo>
                  <a:lnTo>
                    <a:pt x="0" y="98393"/>
                  </a:lnTo>
                  <a:lnTo>
                    <a:pt x="15621" y="98393"/>
                  </a:lnTo>
                  <a:lnTo>
                    <a:pt x="20098" y="117443"/>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6" name="Freeform: Shape 1068">
              <a:extLst>
                <a:ext uri="{FF2B5EF4-FFF2-40B4-BE49-F238E27FC236}">
                  <a16:creationId xmlns:a16="http://schemas.microsoft.com/office/drawing/2014/main" id="{054752AA-4883-F19C-8E50-7074504F9477}"/>
                </a:ext>
              </a:extLst>
            </p:cNvPr>
            <p:cNvSpPr/>
            <p:nvPr/>
          </p:nvSpPr>
          <p:spPr>
            <a:xfrm>
              <a:off x="13046106"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3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621 w 63817"/>
                <a:gd name="connsiteY13" fmla="*/ 28861 h 190690"/>
                <a:gd name="connsiteX14" fmla="*/ 13811 w 63817"/>
                <a:gd name="connsiteY14" fmla="*/ 17812 h 190690"/>
                <a:gd name="connsiteX15" fmla="*/ 18479 w 63817"/>
                <a:gd name="connsiteY15" fmla="*/ 5048 h 190690"/>
                <a:gd name="connsiteX16" fmla="*/ 31337 w 63817"/>
                <a:gd name="connsiteY16" fmla="*/ 0 h 190690"/>
                <a:gd name="connsiteX17" fmla="*/ 43339 w 63817"/>
                <a:gd name="connsiteY17" fmla="*/ 4381 h 190690"/>
                <a:gd name="connsiteX18" fmla="*/ 47149 w 63817"/>
                <a:gd name="connsiteY18" fmla="*/ 15430 h 190690"/>
                <a:gd name="connsiteX19" fmla="*/ 42482 w 63817"/>
                <a:gd name="connsiteY19" fmla="*/ 28384 h 190690"/>
                <a:gd name="connsiteX20" fmla="*/ 29337 w 63817"/>
                <a:gd name="connsiteY20" fmla="*/ 33147 h 190690"/>
                <a:gd name="connsiteX21" fmla="*/ 29146 w 63817"/>
                <a:gd name="connsiteY21" fmla="*/ 33147 h 190690"/>
                <a:gd name="connsiteX22" fmla="*/ 17621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3" y="54102"/>
                  </a:lnTo>
                  <a:lnTo>
                    <a:pt x="44577" y="58388"/>
                  </a:lnTo>
                  <a:lnTo>
                    <a:pt x="44577" y="176975"/>
                  </a:lnTo>
                  <a:lnTo>
                    <a:pt x="63817" y="178879"/>
                  </a:lnTo>
                  <a:lnTo>
                    <a:pt x="63817" y="190690"/>
                  </a:lnTo>
                  <a:lnTo>
                    <a:pt x="0" y="190690"/>
                  </a:lnTo>
                  <a:lnTo>
                    <a:pt x="0" y="178879"/>
                  </a:lnTo>
                  <a:lnTo>
                    <a:pt x="19526" y="176689"/>
                  </a:lnTo>
                  <a:lnTo>
                    <a:pt x="19526" y="75819"/>
                  </a:lnTo>
                  <a:close/>
                  <a:moveTo>
                    <a:pt x="17621" y="28861"/>
                  </a:moveTo>
                  <a:cubicBezTo>
                    <a:pt x="15050" y="26003"/>
                    <a:pt x="13811" y="22289"/>
                    <a:pt x="13811" y="17812"/>
                  </a:cubicBezTo>
                  <a:cubicBezTo>
                    <a:pt x="13811" y="12668"/>
                    <a:pt x="15335" y="8477"/>
                    <a:pt x="18479" y="5048"/>
                  </a:cubicBezTo>
                  <a:cubicBezTo>
                    <a:pt x="21622" y="1715"/>
                    <a:pt x="25908" y="0"/>
                    <a:pt x="31337" y="0"/>
                  </a:cubicBezTo>
                  <a:cubicBezTo>
                    <a:pt x="36767" y="0"/>
                    <a:pt x="40767" y="1429"/>
                    <a:pt x="43339" y="4381"/>
                  </a:cubicBezTo>
                  <a:cubicBezTo>
                    <a:pt x="45911" y="7239"/>
                    <a:pt x="47149" y="10954"/>
                    <a:pt x="47149" y="15430"/>
                  </a:cubicBezTo>
                  <a:cubicBezTo>
                    <a:pt x="47149" y="20860"/>
                    <a:pt x="45625" y="25241"/>
                    <a:pt x="42482" y="28384"/>
                  </a:cubicBezTo>
                  <a:cubicBezTo>
                    <a:pt x="39338" y="31623"/>
                    <a:pt x="34957" y="33147"/>
                    <a:pt x="29337" y="33147"/>
                  </a:cubicBezTo>
                  <a:lnTo>
                    <a:pt x="29146" y="33147"/>
                  </a:lnTo>
                  <a:cubicBezTo>
                    <a:pt x="24003" y="33242"/>
                    <a:pt x="20193" y="31814"/>
                    <a:pt x="17621"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7" name="Freeform: Shape 1069">
              <a:extLst>
                <a:ext uri="{FF2B5EF4-FFF2-40B4-BE49-F238E27FC236}">
                  <a16:creationId xmlns:a16="http://schemas.microsoft.com/office/drawing/2014/main" id="{8413A217-97A6-2F42-72BE-B75BC394378D}"/>
                </a:ext>
              </a:extLst>
            </p:cNvPr>
            <p:cNvSpPr/>
            <p:nvPr/>
          </p:nvSpPr>
          <p:spPr>
            <a:xfrm>
              <a:off x="13115639" y="7044943"/>
              <a:ext cx="136588" cy="199643"/>
            </a:xfrm>
            <a:custGeom>
              <a:avLst/>
              <a:gdLst>
                <a:gd name="connsiteX0" fmla="*/ 0 w 136588"/>
                <a:gd name="connsiteY0" fmla="*/ 4572 h 199643"/>
                <a:gd name="connsiteX1" fmla="*/ 38481 w 136588"/>
                <a:gd name="connsiteY1" fmla="*/ 0 h 199643"/>
                <a:gd name="connsiteX2" fmla="*/ 38957 w 136588"/>
                <a:gd name="connsiteY2" fmla="*/ 0 h 199643"/>
                <a:gd name="connsiteX3" fmla="*/ 44482 w 136588"/>
                <a:gd name="connsiteY3" fmla="*/ 3620 h 199643"/>
                <a:gd name="connsiteX4" fmla="*/ 44482 w 136588"/>
                <a:gd name="connsiteY4" fmla="*/ 76010 h 199643"/>
                <a:gd name="connsiteX5" fmla="*/ 61722 w 136588"/>
                <a:gd name="connsiteY5" fmla="*/ 64484 h 199643"/>
                <a:gd name="connsiteX6" fmla="*/ 84010 w 136588"/>
                <a:gd name="connsiteY6" fmla="*/ 59912 h 199643"/>
                <a:gd name="connsiteX7" fmla="*/ 110395 w 136588"/>
                <a:gd name="connsiteY7" fmla="*/ 66866 h 199643"/>
                <a:gd name="connsiteX8" fmla="*/ 129445 w 136588"/>
                <a:gd name="connsiteY8" fmla="*/ 88487 h 199643"/>
                <a:gd name="connsiteX9" fmla="*/ 136588 w 136588"/>
                <a:gd name="connsiteY9" fmla="*/ 125540 h 199643"/>
                <a:gd name="connsiteX10" fmla="*/ 128016 w 136588"/>
                <a:gd name="connsiteY10" fmla="*/ 163068 h 199643"/>
                <a:gd name="connsiteX11" fmla="*/ 103632 w 136588"/>
                <a:gd name="connsiteY11" fmla="*/ 189738 h 199643"/>
                <a:gd name="connsiteX12" fmla="*/ 66770 w 136588"/>
                <a:gd name="connsiteY12" fmla="*/ 199644 h 199643"/>
                <a:gd name="connsiteX13" fmla="*/ 36481 w 136588"/>
                <a:gd name="connsiteY13" fmla="*/ 196406 h 199643"/>
                <a:gd name="connsiteX14" fmla="*/ 19907 w 136588"/>
                <a:gd name="connsiteY14" fmla="*/ 190500 h 199643"/>
                <a:gd name="connsiteX15" fmla="*/ 19907 w 136588"/>
                <a:gd name="connsiteY15" fmla="*/ 17335 h 199643"/>
                <a:gd name="connsiteX16" fmla="*/ 191 w 136588"/>
                <a:gd name="connsiteY16" fmla="*/ 14669 h 199643"/>
                <a:gd name="connsiteX17" fmla="*/ 191 w 136588"/>
                <a:gd name="connsiteY17" fmla="*/ 4572 h 199643"/>
                <a:gd name="connsiteX18" fmla="*/ 57150 w 136588"/>
                <a:gd name="connsiteY18" fmla="*/ 81153 h 199643"/>
                <a:gd name="connsiteX19" fmla="*/ 44482 w 136588"/>
                <a:gd name="connsiteY19" fmla="*/ 90678 h 199643"/>
                <a:gd name="connsiteX20" fmla="*/ 44482 w 136588"/>
                <a:gd name="connsiteY20" fmla="*/ 179261 h 199643"/>
                <a:gd name="connsiteX21" fmla="*/ 52768 w 136588"/>
                <a:gd name="connsiteY21" fmla="*/ 184690 h 199643"/>
                <a:gd name="connsiteX22" fmla="*/ 68294 w 136588"/>
                <a:gd name="connsiteY22" fmla="*/ 186690 h 199643"/>
                <a:gd name="connsiteX23" fmla="*/ 98107 w 136588"/>
                <a:gd name="connsiteY23" fmla="*/ 171736 h 199643"/>
                <a:gd name="connsiteX24" fmla="*/ 109442 w 136588"/>
                <a:gd name="connsiteY24" fmla="*/ 128206 h 199643"/>
                <a:gd name="connsiteX25" fmla="*/ 99536 w 136588"/>
                <a:gd name="connsiteY25" fmla="*/ 89725 h 199643"/>
                <a:gd name="connsiteX26" fmla="*/ 74009 w 136588"/>
                <a:gd name="connsiteY26" fmla="*/ 76962 h 199643"/>
                <a:gd name="connsiteX27" fmla="*/ 57150 w 136588"/>
                <a:gd name="connsiteY27" fmla="*/ 81153 h 1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588" h="199643">
                  <a:moveTo>
                    <a:pt x="0" y="4572"/>
                  </a:moveTo>
                  <a:lnTo>
                    <a:pt x="38481" y="0"/>
                  </a:lnTo>
                  <a:lnTo>
                    <a:pt x="38957" y="0"/>
                  </a:lnTo>
                  <a:lnTo>
                    <a:pt x="44482" y="3620"/>
                  </a:lnTo>
                  <a:lnTo>
                    <a:pt x="44482" y="76010"/>
                  </a:lnTo>
                  <a:cubicBezTo>
                    <a:pt x="49244" y="71342"/>
                    <a:pt x="55054" y="67532"/>
                    <a:pt x="61722" y="64484"/>
                  </a:cubicBezTo>
                  <a:cubicBezTo>
                    <a:pt x="68389" y="61436"/>
                    <a:pt x="75819" y="59912"/>
                    <a:pt x="84010" y="59912"/>
                  </a:cubicBezTo>
                  <a:cubicBezTo>
                    <a:pt x="93631" y="59912"/>
                    <a:pt x="102394" y="62198"/>
                    <a:pt x="110395" y="66866"/>
                  </a:cubicBezTo>
                  <a:cubicBezTo>
                    <a:pt x="118396" y="71533"/>
                    <a:pt x="124682" y="78772"/>
                    <a:pt x="129445" y="88487"/>
                  </a:cubicBezTo>
                  <a:cubicBezTo>
                    <a:pt x="134207" y="98298"/>
                    <a:pt x="136588" y="110585"/>
                    <a:pt x="136588" y="125540"/>
                  </a:cubicBezTo>
                  <a:cubicBezTo>
                    <a:pt x="136588" y="139351"/>
                    <a:pt x="133731" y="151829"/>
                    <a:pt x="128016" y="163068"/>
                  </a:cubicBezTo>
                  <a:cubicBezTo>
                    <a:pt x="122301" y="174308"/>
                    <a:pt x="114205" y="183166"/>
                    <a:pt x="103632" y="189738"/>
                  </a:cubicBezTo>
                  <a:cubicBezTo>
                    <a:pt x="93059" y="196310"/>
                    <a:pt x="80772" y="199644"/>
                    <a:pt x="66770" y="199644"/>
                  </a:cubicBezTo>
                  <a:cubicBezTo>
                    <a:pt x="55721" y="199644"/>
                    <a:pt x="45625" y="198596"/>
                    <a:pt x="36481" y="196406"/>
                  </a:cubicBezTo>
                  <a:cubicBezTo>
                    <a:pt x="27337" y="194215"/>
                    <a:pt x="21812" y="192310"/>
                    <a:pt x="19907" y="190500"/>
                  </a:cubicBezTo>
                  <a:lnTo>
                    <a:pt x="19907" y="17335"/>
                  </a:lnTo>
                  <a:lnTo>
                    <a:pt x="191" y="14669"/>
                  </a:lnTo>
                  <a:lnTo>
                    <a:pt x="191" y="4572"/>
                  </a:lnTo>
                  <a:close/>
                  <a:moveTo>
                    <a:pt x="57150" y="81153"/>
                  </a:moveTo>
                  <a:cubicBezTo>
                    <a:pt x="51911" y="83915"/>
                    <a:pt x="47720" y="87154"/>
                    <a:pt x="44482" y="90678"/>
                  </a:cubicBezTo>
                  <a:lnTo>
                    <a:pt x="44482" y="179261"/>
                  </a:lnTo>
                  <a:cubicBezTo>
                    <a:pt x="45434" y="181546"/>
                    <a:pt x="48196" y="183261"/>
                    <a:pt x="52768" y="184690"/>
                  </a:cubicBezTo>
                  <a:cubicBezTo>
                    <a:pt x="57341" y="186023"/>
                    <a:pt x="62484" y="186690"/>
                    <a:pt x="68294" y="186690"/>
                  </a:cubicBezTo>
                  <a:cubicBezTo>
                    <a:pt x="80677" y="186690"/>
                    <a:pt x="90583" y="181737"/>
                    <a:pt x="98107" y="171736"/>
                  </a:cubicBezTo>
                  <a:cubicBezTo>
                    <a:pt x="105632" y="161830"/>
                    <a:pt x="109442" y="147256"/>
                    <a:pt x="109442" y="128206"/>
                  </a:cubicBezTo>
                  <a:cubicBezTo>
                    <a:pt x="109442" y="111062"/>
                    <a:pt x="106204" y="98203"/>
                    <a:pt x="99536" y="89725"/>
                  </a:cubicBezTo>
                  <a:cubicBezTo>
                    <a:pt x="92869" y="81248"/>
                    <a:pt x="84487" y="76962"/>
                    <a:pt x="74009" y="76962"/>
                  </a:cubicBezTo>
                  <a:cubicBezTo>
                    <a:pt x="68104" y="76962"/>
                    <a:pt x="62389" y="78391"/>
                    <a:pt x="57150" y="81153"/>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8" name="Freeform: Shape 1070">
              <a:extLst>
                <a:ext uri="{FF2B5EF4-FFF2-40B4-BE49-F238E27FC236}">
                  <a16:creationId xmlns:a16="http://schemas.microsoft.com/office/drawing/2014/main" id="{F7B87AA5-E44F-78A7-09D9-5453DADD8C0F}"/>
                </a:ext>
              </a:extLst>
            </p:cNvPr>
            <p:cNvSpPr/>
            <p:nvPr/>
          </p:nvSpPr>
          <p:spPr>
            <a:xfrm>
              <a:off x="13272325" y="7051135"/>
              <a:ext cx="63817" cy="190690"/>
            </a:xfrm>
            <a:custGeom>
              <a:avLst/>
              <a:gdLst>
                <a:gd name="connsiteX0" fmla="*/ 19526 w 63817"/>
                <a:gd name="connsiteY0" fmla="*/ 75819 h 190690"/>
                <a:gd name="connsiteX1" fmla="*/ 1238 w 63817"/>
                <a:gd name="connsiteY1" fmla="*/ 71438 h 190690"/>
                <a:gd name="connsiteX2" fmla="*/ 1238 w 63817"/>
                <a:gd name="connsiteY2" fmla="*/ 58674 h 190690"/>
                <a:gd name="connsiteX3" fmla="*/ 38576 w 63817"/>
                <a:gd name="connsiteY3" fmla="*/ 54102 h 190690"/>
                <a:gd name="connsiteX4" fmla="*/ 39052 w 63817"/>
                <a:gd name="connsiteY4" fmla="*/ 54102 h 190690"/>
                <a:gd name="connsiteX5" fmla="*/ 44577 w 63817"/>
                <a:gd name="connsiteY5" fmla="*/ 58388 h 190690"/>
                <a:gd name="connsiteX6" fmla="*/ 44577 w 63817"/>
                <a:gd name="connsiteY6" fmla="*/ 176975 h 190690"/>
                <a:gd name="connsiteX7" fmla="*/ 63817 w 63817"/>
                <a:gd name="connsiteY7" fmla="*/ 178879 h 190690"/>
                <a:gd name="connsiteX8" fmla="*/ 63817 w 63817"/>
                <a:gd name="connsiteY8" fmla="*/ 190690 h 190690"/>
                <a:gd name="connsiteX9" fmla="*/ 0 w 63817"/>
                <a:gd name="connsiteY9" fmla="*/ 190690 h 190690"/>
                <a:gd name="connsiteX10" fmla="*/ 0 w 63817"/>
                <a:gd name="connsiteY10" fmla="*/ 178879 h 190690"/>
                <a:gd name="connsiteX11" fmla="*/ 19526 w 63817"/>
                <a:gd name="connsiteY11" fmla="*/ 176689 h 190690"/>
                <a:gd name="connsiteX12" fmla="*/ 19526 w 63817"/>
                <a:gd name="connsiteY12" fmla="*/ 75819 h 190690"/>
                <a:gd name="connsiteX13" fmla="*/ 17526 w 63817"/>
                <a:gd name="connsiteY13" fmla="*/ 28861 h 190690"/>
                <a:gd name="connsiteX14" fmla="*/ 13716 w 63817"/>
                <a:gd name="connsiteY14" fmla="*/ 17812 h 190690"/>
                <a:gd name="connsiteX15" fmla="*/ 18383 w 63817"/>
                <a:gd name="connsiteY15" fmla="*/ 5048 h 190690"/>
                <a:gd name="connsiteX16" fmla="*/ 31242 w 63817"/>
                <a:gd name="connsiteY16" fmla="*/ 0 h 190690"/>
                <a:gd name="connsiteX17" fmla="*/ 43243 w 63817"/>
                <a:gd name="connsiteY17" fmla="*/ 4381 h 190690"/>
                <a:gd name="connsiteX18" fmla="*/ 47053 w 63817"/>
                <a:gd name="connsiteY18" fmla="*/ 15430 h 190690"/>
                <a:gd name="connsiteX19" fmla="*/ 42386 w 63817"/>
                <a:gd name="connsiteY19" fmla="*/ 28384 h 190690"/>
                <a:gd name="connsiteX20" fmla="*/ 29242 w 63817"/>
                <a:gd name="connsiteY20" fmla="*/ 33147 h 190690"/>
                <a:gd name="connsiteX21" fmla="*/ 29051 w 63817"/>
                <a:gd name="connsiteY21" fmla="*/ 33147 h 190690"/>
                <a:gd name="connsiteX22" fmla="*/ 17526 w 63817"/>
                <a:gd name="connsiteY22" fmla="*/ 28861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17" h="190690">
                  <a:moveTo>
                    <a:pt x="19526" y="75819"/>
                  </a:moveTo>
                  <a:lnTo>
                    <a:pt x="1238" y="71438"/>
                  </a:lnTo>
                  <a:lnTo>
                    <a:pt x="1238" y="58674"/>
                  </a:lnTo>
                  <a:lnTo>
                    <a:pt x="38576" y="54102"/>
                  </a:lnTo>
                  <a:lnTo>
                    <a:pt x="39052" y="54102"/>
                  </a:lnTo>
                  <a:lnTo>
                    <a:pt x="44577" y="58388"/>
                  </a:lnTo>
                  <a:lnTo>
                    <a:pt x="44577" y="176975"/>
                  </a:lnTo>
                  <a:lnTo>
                    <a:pt x="63817" y="178879"/>
                  </a:lnTo>
                  <a:lnTo>
                    <a:pt x="63817" y="190690"/>
                  </a:lnTo>
                  <a:lnTo>
                    <a:pt x="0" y="190690"/>
                  </a:lnTo>
                  <a:lnTo>
                    <a:pt x="0" y="178879"/>
                  </a:lnTo>
                  <a:lnTo>
                    <a:pt x="19526" y="176689"/>
                  </a:lnTo>
                  <a:lnTo>
                    <a:pt x="19526" y="75819"/>
                  </a:lnTo>
                  <a:close/>
                  <a:moveTo>
                    <a:pt x="17526" y="28861"/>
                  </a:moveTo>
                  <a:cubicBezTo>
                    <a:pt x="14954" y="26003"/>
                    <a:pt x="13716" y="22289"/>
                    <a:pt x="13716" y="17812"/>
                  </a:cubicBezTo>
                  <a:cubicBezTo>
                    <a:pt x="13716" y="12668"/>
                    <a:pt x="15240" y="8477"/>
                    <a:pt x="18383" y="5048"/>
                  </a:cubicBezTo>
                  <a:cubicBezTo>
                    <a:pt x="21526" y="1715"/>
                    <a:pt x="25813" y="0"/>
                    <a:pt x="31242" y="0"/>
                  </a:cubicBezTo>
                  <a:cubicBezTo>
                    <a:pt x="36671" y="0"/>
                    <a:pt x="40672" y="1429"/>
                    <a:pt x="43243" y="4381"/>
                  </a:cubicBezTo>
                  <a:cubicBezTo>
                    <a:pt x="45815" y="7239"/>
                    <a:pt x="47053" y="10954"/>
                    <a:pt x="47053" y="15430"/>
                  </a:cubicBezTo>
                  <a:cubicBezTo>
                    <a:pt x="47053" y="20860"/>
                    <a:pt x="45529" y="25241"/>
                    <a:pt x="42386" y="28384"/>
                  </a:cubicBezTo>
                  <a:cubicBezTo>
                    <a:pt x="39243" y="31623"/>
                    <a:pt x="34861" y="33147"/>
                    <a:pt x="29242" y="33147"/>
                  </a:cubicBezTo>
                  <a:lnTo>
                    <a:pt x="29051" y="33147"/>
                  </a:lnTo>
                  <a:cubicBezTo>
                    <a:pt x="24003" y="33242"/>
                    <a:pt x="20098" y="31814"/>
                    <a:pt x="17526" y="28861"/>
                  </a:cubicBez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09" name="Freeform: Shape 1071">
              <a:extLst>
                <a:ext uri="{FF2B5EF4-FFF2-40B4-BE49-F238E27FC236}">
                  <a16:creationId xmlns:a16="http://schemas.microsoft.com/office/drawing/2014/main" id="{A9ECE8D9-343B-6FA0-2C6C-9C400428766E}"/>
                </a:ext>
              </a:extLst>
            </p:cNvPr>
            <p:cNvSpPr/>
            <p:nvPr/>
          </p:nvSpPr>
          <p:spPr>
            <a:xfrm>
              <a:off x="13351192" y="7044848"/>
              <a:ext cx="65055" cy="197072"/>
            </a:xfrm>
            <a:custGeom>
              <a:avLst/>
              <a:gdLst>
                <a:gd name="connsiteX0" fmla="*/ 19526 w 65055"/>
                <a:gd name="connsiteY0" fmla="*/ 17621 h 197072"/>
                <a:gd name="connsiteX1" fmla="*/ 0 w 65055"/>
                <a:gd name="connsiteY1" fmla="*/ 14954 h 197072"/>
                <a:gd name="connsiteX2" fmla="*/ 0 w 65055"/>
                <a:gd name="connsiteY2" fmla="*/ 4572 h 197072"/>
                <a:gd name="connsiteX3" fmla="*/ 38767 w 65055"/>
                <a:gd name="connsiteY3" fmla="*/ 0 h 197072"/>
                <a:gd name="connsiteX4" fmla="*/ 39243 w 65055"/>
                <a:gd name="connsiteY4" fmla="*/ 0 h 197072"/>
                <a:gd name="connsiteX5" fmla="*/ 44577 w 65055"/>
                <a:gd name="connsiteY5" fmla="*/ 3620 h 197072"/>
                <a:gd name="connsiteX6" fmla="*/ 44577 w 65055"/>
                <a:gd name="connsiteY6" fmla="*/ 183356 h 197072"/>
                <a:gd name="connsiteX7" fmla="*/ 65056 w 65055"/>
                <a:gd name="connsiteY7" fmla="*/ 185261 h 197072"/>
                <a:gd name="connsiteX8" fmla="*/ 65056 w 65055"/>
                <a:gd name="connsiteY8" fmla="*/ 197072 h 197072"/>
                <a:gd name="connsiteX9" fmla="*/ 95 w 65055"/>
                <a:gd name="connsiteY9" fmla="*/ 197072 h 197072"/>
                <a:gd name="connsiteX10" fmla="*/ 95 w 65055"/>
                <a:gd name="connsiteY10" fmla="*/ 185261 h 197072"/>
                <a:gd name="connsiteX11" fmla="*/ 19621 w 65055"/>
                <a:gd name="connsiteY11" fmla="*/ 183070 h 197072"/>
                <a:gd name="connsiteX12" fmla="*/ 19621 w 65055"/>
                <a:gd name="connsiteY12" fmla="*/ 17621 h 19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55" h="197072">
                  <a:moveTo>
                    <a:pt x="19526" y="17621"/>
                  </a:moveTo>
                  <a:lnTo>
                    <a:pt x="0" y="14954"/>
                  </a:lnTo>
                  <a:lnTo>
                    <a:pt x="0" y="4572"/>
                  </a:lnTo>
                  <a:lnTo>
                    <a:pt x="38767" y="0"/>
                  </a:lnTo>
                  <a:lnTo>
                    <a:pt x="39243" y="0"/>
                  </a:lnTo>
                  <a:lnTo>
                    <a:pt x="44577" y="3620"/>
                  </a:lnTo>
                  <a:lnTo>
                    <a:pt x="44577" y="183356"/>
                  </a:lnTo>
                  <a:lnTo>
                    <a:pt x="65056" y="185261"/>
                  </a:lnTo>
                  <a:lnTo>
                    <a:pt x="65056" y="197072"/>
                  </a:lnTo>
                  <a:lnTo>
                    <a:pt x="95" y="197072"/>
                  </a:lnTo>
                  <a:lnTo>
                    <a:pt x="95" y="185261"/>
                  </a:lnTo>
                  <a:lnTo>
                    <a:pt x="19621" y="183070"/>
                  </a:lnTo>
                  <a:lnTo>
                    <a:pt x="19621" y="17621"/>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0" name="Freeform: Shape 1072">
              <a:extLst>
                <a:ext uri="{FF2B5EF4-FFF2-40B4-BE49-F238E27FC236}">
                  <a16:creationId xmlns:a16="http://schemas.microsoft.com/office/drawing/2014/main" id="{0B458B82-9E3A-9A66-6AD0-AA7036A55019}"/>
                </a:ext>
              </a:extLst>
            </p:cNvPr>
            <p:cNvSpPr/>
            <p:nvPr/>
          </p:nvSpPr>
          <p:spPr>
            <a:xfrm>
              <a:off x="13432821" y="7104760"/>
              <a:ext cx="110680" cy="139827"/>
            </a:xfrm>
            <a:custGeom>
              <a:avLst/>
              <a:gdLst>
                <a:gd name="connsiteX0" fmla="*/ 15240 w 110680"/>
                <a:gd name="connsiteY0" fmla="*/ 120872 h 139827"/>
                <a:gd name="connsiteX1" fmla="*/ 0 w 110680"/>
                <a:gd name="connsiteY1" fmla="*/ 70104 h 139827"/>
                <a:gd name="connsiteX2" fmla="*/ 7906 w 110680"/>
                <a:gd name="connsiteY2" fmla="*/ 33242 h 139827"/>
                <a:gd name="connsiteX3" fmla="*/ 30194 w 110680"/>
                <a:gd name="connsiteY3" fmla="*/ 8668 h 139827"/>
                <a:gd name="connsiteX4" fmla="*/ 62770 w 110680"/>
                <a:gd name="connsiteY4" fmla="*/ 0 h 139827"/>
                <a:gd name="connsiteX5" fmla="*/ 97536 w 110680"/>
                <a:gd name="connsiteY5" fmla="*/ 12383 h 139827"/>
                <a:gd name="connsiteX6" fmla="*/ 110681 w 110680"/>
                <a:gd name="connsiteY6" fmla="*/ 47911 h 139827"/>
                <a:gd name="connsiteX7" fmla="*/ 108966 w 110680"/>
                <a:gd name="connsiteY7" fmla="*/ 70295 h 139827"/>
                <a:gd name="connsiteX8" fmla="*/ 26194 w 110680"/>
                <a:gd name="connsiteY8" fmla="*/ 70295 h 139827"/>
                <a:gd name="connsiteX9" fmla="*/ 37243 w 110680"/>
                <a:gd name="connsiteY9" fmla="*/ 108680 h 139827"/>
                <a:gd name="connsiteX10" fmla="*/ 67342 w 110680"/>
                <a:gd name="connsiteY10" fmla="*/ 123254 h 139827"/>
                <a:gd name="connsiteX11" fmla="*/ 87440 w 110680"/>
                <a:gd name="connsiteY11" fmla="*/ 119729 h 139827"/>
                <a:gd name="connsiteX12" fmla="*/ 103727 w 110680"/>
                <a:gd name="connsiteY12" fmla="*/ 111443 h 139827"/>
                <a:gd name="connsiteX13" fmla="*/ 108299 w 110680"/>
                <a:gd name="connsiteY13" fmla="*/ 122015 h 139827"/>
                <a:gd name="connsiteX14" fmla="*/ 87630 w 110680"/>
                <a:gd name="connsiteY14" fmla="*/ 134493 h 139827"/>
                <a:gd name="connsiteX15" fmla="*/ 59722 w 110680"/>
                <a:gd name="connsiteY15" fmla="*/ 139827 h 139827"/>
                <a:gd name="connsiteX16" fmla="*/ 15240 w 110680"/>
                <a:gd name="connsiteY16" fmla="*/ 120872 h 139827"/>
                <a:gd name="connsiteX17" fmla="*/ 84201 w 110680"/>
                <a:gd name="connsiteY17" fmla="*/ 57531 h 139827"/>
                <a:gd name="connsiteX18" fmla="*/ 84963 w 110680"/>
                <a:gd name="connsiteY18" fmla="*/ 47149 h 139827"/>
                <a:gd name="connsiteX19" fmla="*/ 78391 w 110680"/>
                <a:gd name="connsiteY19" fmla="*/ 22479 h 139827"/>
                <a:gd name="connsiteX20" fmla="*/ 58293 w 110680"/>
                <a:gd name="connsiteY20" fmla="*/ 13430 h 139827"/>
                <a:gd name="connsiteX21" fmla="*/ 36004 w 110680"/>
                <a:gd name="connsiteY21" fmla="*/ 23527 h 139827"/>
                <a:gd name="connsiteX22" fmla="*/ 26479 w 110680"/>
                <a:gd name="connsiteY22" fmla="*/ 57436 h 139827"/>
                <a:gd name="connsiteX23" fmla="*/ 84201 w 110680"/>
                <a:gd name="connsiteY23" fmla="*/ 57436 h 13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680" h="139827">
                  <a:moveTo>
                    <a:pt x="15240" y="120872"/>
                  </a:moveTo>
                  <a:cubicBezTo>
                    <a:pt x="5048" y="108204"/>
                    <a:pt x="0" y="91250"/>
                    <a:pt x="0" y="70104"/>
                  </a:cubicBezTo>
                  <a:cubicBezTo>
                    <a:pt x="0" y="56102"/>
                    <a:pt x="2667" y="43910"/>
                    <a:pt x="7906" y="33242"/>
                  </a:cubicBezTo>
                  <a:cubicBezTo>
                    <a:pt x="13145" y="22574"/>
                    <a:pt x="20574" y="14478"/>
                    <a:pt x="30194" y="8668"/>
                  </a:cubicBezTo>
                  <a:cubicBezTo>
                    <a:pt x="39815" y="2858"/>
                    <a:pt x="50578" y="0"/>
                    <a:pt x="62770" y="0"/>
                  </a:cubicBezTo>
                  <a:cubicBezTo>
                    <a:pt x="77724" y="0"/>
                    <a:pt x="89249" y="4096"/>
                    <a:pt x="97536" y="12383"/>
                  </a:cubicBezTo>
                  <a:cubicBezTo>
                    <a:pt x="105823" y="20669"/>
                    <a:pt x="110204" y="32480"/>
                    <a:pt x="110681" y="47911"/>
                  </a:cubicBezTo>
                  <a:cubicBezTo>
                    <a:pt x="110681" y="57722"/>
                    <a:pt x="110109" y="65151"/>
                    <a:pt x="108966" y="70295"/>
                  </a:cubicBezTo>
                  <a:lnTo>
                    <a:pt x="26194" y="70295"/>
                  </a:lnTo>
                  <a:cubicBezTo>
                    <a:pt x="26479" y="86201"/>
                    <a:pt x="30194" y="98965"/>
                    <a:pt x="37243" y="108680"/>
                  </a:cubicBezTo>
                  <a:cubicBezTo>
                    <a:pt x="44291" y="118396"/>
                    <a:pt x="54293" y="123254"/>
                    <a:pt x="67342" y="123254"/>
                  </a:cubicBezTo>
                  <a:cubicBezTo>
                    <a:pt x="73724" y="123254"/>
                    <a:pt x="80486" y="122111"/>
                    <a:pt x="87440" y="119729"/>
                  </a:cubicBezTo>
                  <a:cubicBezTo>
                    <a:pt x="94393" y="117443"/>
                    <a:pt x="99822" y="114586"/>
                    <a:pt x="103727" y="111443"/>
                  </a:cubicBezTo>
                  <a:lnTo>
                    <a:pt x="108299" y="122015"/>
                  </a:lnTo>
                  <a:cubicBezTo>
                    <a:pt x="103632" y="126873"/>
                    <a:pt x="96774" y="130969"/>
                    <a:pt x="87630" y="134493"/>
                  </a:cubicBezTo>
                  <a:cubicBezTo>
                    <a:pt x="78486" y="138017"/>
                    <a:pt x="69152" y="139827"/>
                    <a:pt x="59722" y="139827"/>
                  </a:cubicBezTo>
                  <a:cubicBezTo>
                    <a:pt x="40291" y="139827"/>
                    <a:pt x="25432" y="133541"/>
                    <a:pt x="15240" y="120872"/>
                  </a:cubicBezTo>
                  <a:close/>
                  <a:moveTo>
                    <a:pt x="84201" y="57531"/>
                  </a:moveTo>
                  <a:cubicBezTo>
                    <a:pt x="84677" y="54197"/>
                    <a:pt x="84963" y="50768"/>
                    <a:pt x="84963" y="47149"/>
                  </a:cubicBezTo>
                  <a:cubicBezTo>
                    <a:pt x="84773" y="36767"/>
                    <a:pt x="82582" y="28480"/>
                    <a:pt x="78391" y="22479"/>
                  </a:cubicBezTo>
                  <a:cubicBezTo>
                    <a:pt x="74104" y="16478"/>
                    <a:pt x="67437" y="13430"/>
                    <a:pt x="58293" y="13430"/>
                  </a:cubicBezTo>
                  <a:cubicBezTo>
                    <a:pt x="48959" y="13430"/>
                    <a:pt x="41529" y="16764"/>
                    <a:pt x="36004" y="23527"/>
                  </a:cubicBezTo>
                  <a:cubicBezTo>
                    <a:pt x="30480" y="30290"/>
                    <a:pt x="27337" y="41529"/>
                    <a:pt x="26479" y="57436"/>
                  </a:cubicBezTo>
                  <a:lnTo>
                    <a:pt x="84201" y="57436"/>
                  </a:lnTo>
                  <a:close/>
                </a:path>
              </a:pathLst>
            </a:custGeom>
            <a:solidFill>
              <a:srgbClr val="262262"/>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grpSp>
      <p:grpSp>
        <p:nvGrpSpPr>
          <p:cNvPr id="111" name="Graphic 175">
            <a:extLst>
              <a:ext uri="{FF2B5EF4-FFF2-40B4-BE49-F238E27FC236}">
                <a16:creationId xmlns:a16="http://schemas.microsoft.com/office/drawing/2014/main" id="{D2F6D119-DB3F-7B0D-AE84-EA79BC58895C}"/>
              </a:ext>
            </a:extLst>
          </p:cNvPr>
          <p:cNvGrpSpPr>
            <a:grpSpLocks noChangeAspect="1"/>
          </p:cNvGrpSpPr>
          <p:nvPr userDrawn="1"/>
        </p:nvGrpSpPr>
        <p:grpSpPr bwMode="auto">
          <a:xfrm>
            <a:off x="4205288" y="9053513"/>
            <a:ext cx="4119562" cy="4119562"/>
            <a:chOff x="10648950" y="5323681"/>
            <a:chExt cx="3089433" cy="3089433"/>
          </a:xfrm>
        </p:grpSpPr>
        <p:sp>
          <p:nvSpPr>
            <p:cNvPr id="112" name="Freeform: Shape 1074">
              <a:extLst>
                <a:ext uri="{FF2B5EF4-FFF2-40B4-BE49-F238E27FC236}">
                  <a16:creationId xmlns:a16="http://schemas.microsoft.com/office/drawing/2014/main" id="{47F2430E-52FE-B3C5-12E9-8993C2BFADF3}"/>
                </a:ext>
              </a:extLst>
            </p:cNvPr>
            <p:cNvSpPr/>
            <p:nvPr/>
          </p:nvSpPr>
          <p:spPr>
            <a:xfrm>
              <a:off x="10648950" y="5323681"/>
              <a:ext cx="1310777" cy="2622744"/>
            </a:xfrm>
            <a:custGeom>
              <a:avLst/>
              <a:gdLst>
                <a:gd name="connsiteX0" fmla="*/ 1311212 w 1311211"/>
                <a:gd name="connsiteY0" fmla="*/ 0 h 2622423"/>
                <a:gd name="connsiteX1" fmla="*/ 0 w 1311211"/>
                <a:gd name="connsiteY1" fmla="*/ 1311212 h 2622423"/>
                <a:gd name="connsiteX2" fmla="*/ 1311212 w 1311211"/>
                <a:gd name="connsiteY2" fmla="*/ 2622423 h 2622423"/>
                <a:gd name="connsiteX3" fmla="*/ 1311212 w 1311211"/>
                <a:gd name="connsiteY3" fmla="*/ 0 h 2622423"/>
              </a:gdLst>
              <a:ahLst/>
              <a:cxnLst>
                <a:cxn ang="0">
                  <a:pos x="connsiteX0" y="connsiteY0"/>
                </a:cxn>
                <a:cxn ang="0">
                  <a:pos x="connsiteX1" y="connsiteY1"/>
                </a:cxn>
                <a:cxn ang="0">
                  <a:pos x="connsiteX2" y="connsiteY2"/>
                </a:cxn>
                <a:cxn ang="0">
                  <a:pos x="connsiteX3" y="connsiteY3"/>
                </a:cxn>
              </a:cxnLst>
              <a:rect l="l" t="t" r="r" b="b"/>
              <a:pathLst>
                <a:path w="1311211" h="2622423">
                  <a:moveTo>
                    <a:pt x="1311212" y="0"/>
                  </a:moveTo>
                  <a:cubicBezTo>
                    <a:pt x="587026" y="0"/>
                    <a:pt x="0" y="587026"/>
                    <a:pt x="0" y="1311212"/>
                  </a:cubicBezTo>
                  <a:cubicBezTo>
                    <a:pt x="0" y="2035397"/>
                    <a:pt x="587026" y="2622423"/>
                    <a:pt x="1311212" y="2622423"/>
                  </a:cubicBezTo>
                  <a:lnTo>
                    <a:pt x="1311212" y="0"/>
                  </a:lnTo>
                  <a:close/>
                </a:path>
              </a:pathLst>
            </a:custGeom>
            <a:solidFill>
              <a:schemeClr val="accent3"/>
            </a:solidFill>
            <a:ln w="9525" cap="flat">
              <a:noFill/>
              <a:prstDash val="solid"/>
              <a:miter/>
            </a:ln>
          </p:spPr>
          <p:txBody>
            <a:bodyPr anchor="ctr"/>
            <a:lstStyle/>
            <a:p>
              <a:pPr eaLnBrk="1" fontAlgn="auto" hangingPunct="1">
                <a:spcBef>
                  <a:spcPts val="0"/>
                </a:spcBef>
                <a:spcAft>
                  <a:spcPts val="0"/>
                </a:spcAft>
                <a:defRPr/>
              </a:pPr>
              <a:endParaRPr lang="ro-RO">
                <a:latin typeface="+mn-lt"/>
              </a:endParaRPr>
            </a:p>
          </p:txBody>
        </p:sp>
        <p:sp>
          <p:nvSpPr>
            <p:cNvPr id="113" name="Freeform: Shape 115">
              <a:extLst>
                <a:ext uri="{FF2B5EF4-FFF2-40B4-BE49-F238E27FC236}">
                  <a16:creationId xmlns:a16="http://schemas.microsoft.com/office/drawing/2014/main" id="{707A46BF-F161-55E3-F996-3AE95A9BA722}"/>
                </a:ext>
              </a:extLst>
            </p:cNvPr>
            <p:cNvSpPr>
              <a:spLocks/>
            </p:cNvSpPr>
            <p:nvPr/>
          </p:nvSpPr>
          <p:spPr bwMode="auto">
            <a:xfrm>
              <a:off x="11960161" y="5323681"/>
              <a:ext cx="1778222" cy="3089433"/>
            </a:xfrm>
            <a:custGeom>
              <a:avLst/>
              <a:gdLst>
                <a:gd name="T0" fmla="*/ 1778222 w 1778222"/>
                <a:gd name="T1" fmla="*/ 2683955 h 3089433"/>
                <a:gd name="T2" fmla="*/ 1059275 w 1778222"/>
                <a:gd name="T3" fmla="*/ 2083594 h 3089433"/>
                <a:gd name="T4" fmla="*/ 1311116 w 1778222"/>
                <a:gd name="T5" fmla="*/ 1311212 h 3089433"/>
                <a:gd name="T6" fmla="*/ 0 w 1778222"/>
                <a:gd name="T7" fmla="*/ 0 h 3089433"/>
                <a:gd name="T8" fmla="*/ 0 w 1778222"/>
                <a:gd name="T9" fmla="*/ 2622328 h 3089433"/>
                <a:gd name="T10" fmla="*/ 772382 w 1778222"/>
                <a:gd name="T11" fmla="*/ 2370487 h 3089433"/>
                <a:gd name="T12" fmla="*/ 1372743 w 1778222"/>
                <a:gd name="T13" fmla="*/ 3089434 h 3089433"/>
                <a:gd name="T14" fmla="*/ 1778222 w 1778222"/>
                <a:gd name="T15" fmla="*/ 2683955 h 30894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78222" h="3089433">
                  <a:moveTo>
                    <a:pt x="1778222" y="2683955"/>
                  </a:moveTo>
                  <a:lnTo>
                    <a:pt x="1059275" y="2083594"/>
                  </a:lnTo>
                  <a:cubicBezTo>
                    <a:pt x="1217486" y="1866900"/>
                    <a:pt x="1311116" y="1600010"/>
                    <a:pt x="1311116" y="1311212"/>
                  </a:cubicBezTo>
                  <a:cubicBezTo>
                    <a:pt x="1311116" y="587026"/>
                    <a:pt x="724090" y="0"/>
                    <a:pt x="0" y="0"/>
                  </a:cubicBezTo>
                  <a:lnTo>
                    <a:pt x="0" y="2622328"/>
                  </a:lnTo>
                  <a:cubicBezTo>
                    <a:pt x="288893" y="2622328"/>
                    <a:pt x="555688" y="2528697"/>
                    <a:pt x="772382" y="2370487"/>
                  </a:cubicBezTo>
                  <a:lnTo>
                    <a:pt x="1372743" y="3089434"/>
                  </a:lnTo>
                  <a:lnTo>
                    <a:pt x="1778222" y="2683955"/>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2" name="Title 1"/>
          <p:cNvSpPr>
            <a:spLocks noGrp="1"/>
          </p:cNvSpPr>
          <p:nvPr>
            <p:ph type="ctrTitle"/>
          </p:nvPr>
        </p:nvSpPr>
        <p:spPr>
          <a:xfrm>
            <a:off x="8924400" y="7848600"/>
            <a:ext cx="8925450" cy="3051702"/>
          </a:xfrm>
        </p:spPr>
        <p:txBody>
          <a:bodyPr anchor="b">
            <a:normAutofit/>
          </a:bodyPr>
          <a:lstStyle>
            <a:lvl1pPr algn="l">
              <a:defRPr sz="6600" b="1">
                <a:solidFill>
                  <a:schemeClr val="tx2"/>
                </a:solidFill>
                <a:latin typeface="+mn-lt"/>
              </a:defRPr>
            </a:lvl1pPr>
          </a:lstStyle>
          <a:p>
            <a:endParaRPr lang="en-US" dirty="0"/>
          </a:p>
        </p:txBody>
      </p:sp>
      <p:sp>
        <p:nvSpPr>
          <p:cNvPr id="3" name="Subtitle 2"/>
          <p:cNvSpPr>
            <a:spLocks noGrp="1"/>
          </p:cNvSpPr>
          <p:nvPr>
            <p:ph type="subTitle" idx="1"/>
          </p:nvPr>
        </p:nvSpPr>
        <p:spPr>
          <a:xfrm>
            <a:off x="8924400" y="11364620"/>
            <a:ext cx="8925450" cy="1016352"/>
          </a:xfrm>
        </p:spPr>
        <p:txBody>
          <a:bodyPr>
            <a:noAutofit/>
          </a:bodyPr>
          <a:lstStyle>
            <a:lvl1pPr marL="0" indent="0" algn="l">
              <a:lnSpc>
                <a:spcPct val="100000"/>
              </a:lnSpc>
              <a:spcBef>
                <a:spcPts val="0"/>
              </a:spcBef>
              <a:buNone/>
              <a:defRPr sz="3000">
                <a:solidFill>
                  <a:schemeClr val="tx2"/>
                </a:solidFill>
              </a:defRPr>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endParaRPr lang="en-US" dirty="0"/>
          </a:p>
        </p:txBody>
      </p:sp>
      <p:sp>
        <p:nvSpPr>
          <p:cNvPr id="114" name="Date Placeholder 9">
            <a:extLst>
              <a:ext uri="{FF2B5EF4-FFF2-40B4-BE49-F238E27FC236}">
                <a16:creationId xmlns:a16="http://schemas.microsoft.com/office/drawing/2014/main" id="{9E95CB42-33C1-2951-59F6-C36F6F44592D}"/>
              </a:ext>
            </a:extLst>
          </p:cNvPr>
          <p:cNvSpPr>
            <a:spLocks noGrp="1"/>
          </p:cNvSpPr>
          <p:nvPr>
            <p:ph type="dt" sz="half" idx="10"/>
          </p:nvPr>
        </p:nvSpPr>
        <p:spPr>
          <a:xfrm>
            <a:off x="1260475" y="12153900"/>
            <a:ext cx="4694238" cy="731838"/>
          </a:xfrm>
        </p:spPr>
        <p:txBody>
          <a:bodyPr/>
          <a:lstStyle>
            <a:lvl1pPr>
              <a:defRPr sz="2200">
                <a:solidFill>
                  <a:schemeClr val="bg1"/>
                </a:solidFill>
              </a:defRPr>
            </a:lvl1pPr>
          </a:lstStyle>
          <a:p>
            <a:pPr>
              <a:defRPr/>
            </a:pPr>
            <a:fld id="{E34D7444-D477-41D9-B7E1-84525A618AE3}" type="datetimeFigureOut">
              <a:rPr lang="ro-RO"/>
              <a:pPr>
                <a:defRPr/>
              </a:pPr>
              <a:t>17.02.2026</a:t>
            </a:fld>
            <a:endParaRPr lang="ro-RO"/>
          </a:p>
        </p:txBody>
      </p:sp>
    </p:spTree>
    <p:extLst>
      <p:ext uri="{BB962C8B-B14F-4D97-AF65-F5344CB8AC3E}">
        <p14:creationId xmlns:p14="http://schemas.microsoft.com/office/powerpoint/2010/main" val="1955803685"/>
      </p:ext>
    </p:extLst>
  </p:cSld>
  <p:clrMapOvr>
    <a:masterClrMapping/>
  </p:clrMapOvr>
  <p:hf sldNum="0" hdr="0" ftr="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17" Type="http://schemas.openxmlformats.org/officeDocument/2006/relationships/theme" Target="../theme/theme2.xml"/><Relationship Id="rId2" Type="http://schemas.openxmlformats.org/officeDocument/2006/relationships/slideLayout" Target="../slideLayouts/slideLayout18.xml"/><Relationship Id="rId16" Type="http://schemas.openxmlformats.org/officeDocument/2006/relationships/slideLayout" Target="../slideLayouts/slideLayout32.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slideLayout" Target="../slideLayouts/slideLayout3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C96309CE-FB51-1FCF-F3F2-2445F39BE437}"/>
              </a:ext>
            </a:extLst>
          </p:cNvPr>
          <p:cNvSpPr>
            <a:spLocks noGrp="1" noChangeArrowheads="1"/>
          </p:cNvSpPr>
          <p:nvPr>
            <p:ph type="title"/>
          </p:nvPr>
        </p:nvSpPr>
        <p:spPr bwMode="auto">
          <a:xfrm>
            <a:off x="1676400" y="731838"/>
            <a:ext cx="21031200"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ro-RO"/>
              <a:t>Click to edit Master title style</a:t>
            </a:r>
          </a:p>
        </p:txBody>
      </p:sp>
      <p:sp>
        <p:nvSpPr>
          <p:cNvPr id="1027" name="Text Placeholder 2">
            <a:extLst>
              <a:ext uri="{FF2B5EF4-FFF2-40B4-BE49-F238E27FC236}">
                <a16:creationId xmlns:a16="http://schemas.microsoft.com/office/drawing/2014/main" id="{56116872-339F-F1D8-7809-5BDF77D83B3D}"/>
              </a:ext>
            </a:extLst>
          </p:cNvPr>
          <p:cNvSpPr>
            <a:spLocks noGrp="1" noChangeArrowheads="1"/>
          </p:cNvSpPr>
          <p:nvPr>
            <p:ph type="body" idx="1"/>
          </p:nvPr>
        </p:nvSpPr>
        <p:spPr bwMode="auto">
          <a:xfrm>
            <a:off x="1676400" y="3656013"/>
            <a:ext cx="21031200" cy="871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ro-RO"/>
              <a:t>Click to edit Master text styles</a:t>
            </a:r>
          </a:p>
          <a:p>
            <a:pPr lvl="1"/>
            <a:r>
              <a:rPr lang="en-US" altLang="ro-RO"/>
              <a:t>Second level</a:t>
            </a:r>
          </a:p>
          <a:p>
            <a:pPr lvl="2"/>
            <a:r>
              <a:rPr lang="en-US" altLang="ro-RO"/>
              <a:t>Third level</a:t>
            </a:r>
          </a:p>
          <a:p>
            <a:pPr lvl="3"/>
            <a:r>
              <a:rPr lang="en-US" altLang="ro-RO"/>
              <a:t>Fourth level</a:t>
            </a:r>
          </a:p>
          <a:p>
            <a:pPr lvl="4"/>
            <a:r>
              <a:rPr lang="en-US" altLang="ro-RO"/>
              <a:t>Fifth level</a:t>
            </a:r>
          </a:p>
        </p:txBody>
      </p:sp>
      <p:sp>
        <p:nvSpPr>
          <p:cNvPr id="4" name="Date Placeholder 3">
            <a:extLst>
              <a:ext uri="{FF2B5EF4-FFF2-40B4-BE49-F238E27FC236}">
                <a16:creationId xmlns:a16="http://schemas.microsoft.com/office/drawing/2014/main" id="{A363C0B0-819E-5844-F1F2-FA661697C962}"/>
              </a:ext>
            </a:extLst>
          </p:cNvPr>
          <p:cNvSpPr>
            <a:spLocks noGrp="1"/>
          </p:cNvSpPr>
          <p:nvPr>
            <p:ph type="dt" sz="half" idx="2"/>
          </p:nvPr>
        </p:nvSpPr>
        <p:spPr>
          <a:xfrm>
            <a:off x="1676400" y="12728575"/>
            <a:ext cx="5486400" cy="731838"/>
          </a:xfrm>
          <a:prstGeom prst="rect">
            <a:avLst/>
          </a:prstGeom>
        </p:spPr>
        <p:txBody>
          <a:bodyPr vert="horz" wrap="square" lIns="91440" tIns="45720" rIns="91440" bIns="45720" numCol="1" anchor="ctr" anchorCtr="0" compatLnSpc="1">
            <a:prstTxWarp prst="textNoShape">
              <a:avLst/>
            </a:prstTxWarp>
          </a:bodyPr>
          <a:lstStyle>
            <a:lvl1pPr eaLnBrk="1" hangingPunct="1">
              <a:defRPr sz="2400">
                <a:solidFill>
                  <a:srgbClr val="A3A3A3"/>
                </a:solidFill>
              </a:defRPr>
            </a:lvl1pPr>
          </a:lstStyle>
          <a:p>
            <a:pPr>
              <a:defRPr/>
            </a:pPr>
            <a:fld id="{3A2B33F6-6F36-42CA-8AF1-433B68934B9F}" type="datetimeFigureOut">
              <a:rPr lang="ro-RO"/>
              <a:pPr>
                <a:defRPr/>
              </a:pPr>
              <a:t>17.02.2026</a:t>
            </a:fld>
            <a:endParaRPr lang="ro-RO"/>
          </a:p>
        </p:txBody>
      </p:sp>
      <p:sp>
        <p:nvSpPr>
          <p:cNvPr id="5" name="Footer Placeholder 4">
            <a:extLst>
              <a:ext uri="{FF2B5EF4-FFF2-40B4-BE49-F238E27FC236}">
                <a16:creationId xmlns:a16="http://schemas.microsoft.com/office/drawing/2014/main" id="{4DF4A1D6-5BAD-213F-C11C-2099349920B2}"/>
              </a:ext>
            </a:extLst>
          </p:cNvPr>
          <p:cNvSpPr>
            <a:spLocks noGrp="1"/>
          </p:cNvSpPr>
          <p:nvPr>
            <p:ph type="ftr" sz="quarter" idx="3"/>
          </p:nvPr>
        </p:nvSpPr>
        <p:spPr>
          <a:xfrm>
            <a:off x="8077200" y="12728575"/>
            <a:ext cx="8229600" cy="731838"/>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2400">
                <a:solidFill>
                  <a:srgbClr val="A3A3A3"/>
                </a:solidFill>
              </a:defRPr>
            </a:lvl1pPr>
          </a:lstStyle>
          <a:p>
            <a:pPr>
              <a:defRPr/>
            </a:pPr>
            <a:endParaRPr lang="ro-RO"/>
          </a:p>
        </p:txBody>
      </p:sp>
      <p:sp>
        <p:nvSpPr>
          <p:cNvPr id="6" name="Slide Number Placeholder 5">
            <a:extLst>
              <a:ext uri="{FF2B5EF4-FFF2-40B4-BE49-F238E27FC236}">
                <a16:creationId xmlns:a16="http://schemas.microsoft.com/office/drawing/2014/main" id="{464861C6-D312-B156-4BC0-B285D92B43EE}"/>
              </a:ext>
            </a:extLst>
          </p:cNvPr>
          <p:cNvSpPr>
            <a:spLocks noGrp="1"/>
          </p:cNvSpPr>
          <p:nvPr>
            <p:ph type="sldNum" sz="quarter" idx="4"/>
          </p:nvPr>
        </p:nvSpPr>
        <p:spPr>
          <a:xfrm>
            <a:off x="17221200" y="12728575"/>
            <a:ext cx="5486400" cy="731838"/>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2400">
                <a:solidFill>
                  <a:srgbClr val="A3A3A3"/>
                </a:solidFill>
              </a:defRPr>
            </a:lvl1pPr>
          </a:lstStyle>
          <a:p>
            <a:fld id="{E1CAE997-C38C-488A-85FA-8B2542F2F78C}" type="slidenum">
              <a:rPr lang="ro-RO" altLang="en-US"/>
              <a:pPr/>
              <a:t>‹#›</a:t>
            </a:fld>
            <a:endParaRPr lang="ro-RO" altLang="en-US"/>
          </a:p>
        </p:txBody>
      </p:sp>
    </p:spTree>
  </p:cSld>
  <p:clrMap bg1="lt1" tx1="dk1" bg2="lt2" tx2="dk2" accent1="accent1" accent2="accent2" accent3="accent3" accent4="accent4" accent5="accent5" accent6="accent6" hlink="hlink" folHlink="folHlink"/>
  <p:sldLayoutIdLst>
    <p:sldLayoutId id="2147484054" r:id="rId1"/>
    <p:sldLayoutId id="2147484055" r:id="rId2"/>
    <p:sldLayoutId id="2147484056" r:id="rId3"/>
    <p:sldLayoutId id="2147484057" r:id="rId4"/>
    <p:sldLayoutId id="2147484058" r:id="rId5"/>
    <p:sldLayoutId id="2147484059" r:id="rId6"/>
    <p:sldLayoutId id="2147484060" r:id="rId7"/>
    <p:sldLayoutId id="2147484061" r:id="rId8"/>
    <p:sldLayoutId id="2147484062" r:id="rId9"/>
    <p:sldLayoutId id="2147484063" r:id="rId10"/>
    <p:sldLayoutId id="2147484064" r:id="rId11"/>
    <p:sldLayoutId id="2147484065" r:id="rId12"/>
    <p:sldLayoutId id="2147484066" r:id="rId13"/>
    <p:sldLayoutId id="2147484067" r:id="rId14"/>
    <p:sldLayoutId id="2147484068" r:id="rId15"/>
    <p:sldLayoutId id="2147484069" r:id="rId16"/>
  </p:sldLayoutIdLst>
  <p:txStyles>
    <p:titleStyle>
      <a:lvl1pPr algn="l" defTabSz="1828800" rtl="0" eaLnBrk="0" fontAlgn="base" hangingPunct="0">
        <a:lnSpc>
          <a:spcPct val="90000"/>
        </a:lnSpc>
        <a:spcBef>
          <a:spcPct val="0"/>
        </a:spcBef>
        <a:spcAft>
          <a:spcPct val="0"/>
        </a:spcAft>
        <a:defRPr sz="8800" b="1" kern="1200">
          <a:solidFill>
            <a:schemeClr val="tx2"/>
          </a:solidFill>
          <a:latin typeface="+mj-lt"/>
          <a:ea typeface="+mj-ea"/>
          <a:cs typeface="+mj-cs"/>
        </a:defRPr>
      </a:lvl1pPr>
      <a:lvl2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2pPr>
      <a:lvl3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3pPr>
      <a:lvl4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4pPr>
      <a:lvl5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5pPr>
      <a:lvl6pPr marL="457200" algn="l" defTabSz="1828800" rtl="0" fontAlgn="base">
        <a:lnSpc>
          <a:spcPct val="90000"/>
        </a:lnSpc>
        <a:spcBef>
          <a:spcPct val="0"/>
        </a:spcBef>
        <a:spcAft>
          <a:spcPct val="0"/>
        </a:spcAft>
        <a:defRPr sz="8800" b="1">
          <a:solidFill>
            <a:schemeClr val="tx2"/>
          </a:solidFill>
          <a:latin typeface="Calibri" panose="020F0502020204030204" pitchFamily="34" charset="0"/>
        </a:defRPr>
      </a:lvl6pPr>
      <a:lvl7pPr marL="914400" algn="l" defTabSz="1828800" rtl="0" fontAlgn="base">
        <a:lnSpc>
          <a:spcPct val="90000"/>
        </a:lnSpc>
        <a:spcBef>
          <a:spcPct val="0"/>
        </a:spcBef>
        <a:spcAft>
          <a:spcPct val="0"/>
        </a:spcAft>
        <a:defRPr sz="8800" b="1">
          <a:solidFill>
            <a:schemeClr val="tx2"/>
          </a:solidFill>
          <a:latin typeface="Calibri" panose="020F0502020204030204" pitchFamily="34" charset="0"/>
        </a:defRPr>
      </a:lvl7pPr>
      <a:lvl8pPr marL="1371600" algn="l" defTabSz="1828800" rtl="0" fontAlgn="base">
        <a:lnSpc>
          <a:spcPct val="90000"/>
        </a:lnSpc>
        <a:spcBef>
          <a:spcPct val="0"/>
        </a:spcBef>
        <a:spcAft>
          <a:spcPct val="0"/>
        </a:spcAft>
        <a:defRPr sz="8800" b="1">
          <a:solidFill>
            <a:schemeClr val="tx2"/>
          </a:solidFill>
          <a:latin typeface="Calibri" panose="020F0502020204030204" pitchFamily="34" charset="0"/>
        </a:defRPr>
      </a:lvl8pPr>
      <a:lvl9pPr marL="1828800" algn="l" defTabSz="1828800" rtl="0" fontAlgn="base">
        <a:lnSpc>
          <a:spcPct val="90000"/>
        </a:lnSpc>
        <a:spcBef>
          <a:spcPct val="0"/>
        </a:spcBef>
        <a:spcAft>
          <a:spcPct val="0"/>
        </a:spcAft>
        <a:defRPr sz="8800" b="1">
          <a:solidFill>
            <a:schemeClr val="tx2"/>
          </a:solidFill>
          <a:latin typeface="Calibri" panose="020F0502020204030204" pitchFamily="34" charset="0"/>
        </a:defRPr>
      </a:lvl9pPr>
    </p:titleStyle>
    <p:bodyStyle>
      <a:lvl1pPr marL="342900" indent="-342900" algn="l" defTabSz="1828800" rtl="0" eaLnBrk="0" fontAlgn="base" hangingPunct="0">
        <a:lnSpc>
          <a:spcPct val="90000"/>
        </a:lnSpc>
        <a:spcBef>
          <a:spcPts val="2000"/>
        </a:spcBef>
        <a:spcAft>
          <a:spcPct val="0"/>
        </a:spcAft>
        <a:buFont typeface="Arial" panose="020B0604020202020204" pitchFamily="34" charset="0"/>
        <a:defRPr sz="5600" kern="1200">
          <a:solidFill>
            <a:schemeClr val="tx1"/>
          </a:solidFill>
          <a:latin typeface="+mn-lt"/>
          <a:ea typeface="+mn-ea"/>
          <a:cs typeface="+mn-cs"/>
        </a:defRPr>
      </a:lvl1pPr>
      <a:lvl2pPr marL="914400" indent="-457200" algn="l" defTabSz="1828800" rtl="0" eaLnBrk="0" fontAlgn="base" hangingPunct="0">
        <a:lnSpc>
          <a:spcPct val="90000"/>
        </a:lnSpc>
        <a:spcBef>
          <a:spcPts val="1000"/>
        </a:spcBef>
        <a:spcAft>
          <a:spcPct val="0"/>
        </a:spcAft>
        <a:buFont typeface="Arial" panose="020B0604020202020204" pitchFamily="34" charset="0"/>
        <a:defRPr sz="4800" kern="1200">
          <a:solidFill>
            <a:schemeClr val="tx1"/>
          </a:solidFill>
          <a:latin typeface="+mn-lt"/>
          <a:ea typeface="+mn-ea"/>
          <a:cs typeface="+mn-cs"/>
        </a:defRPr>
      </a:lvl2pPr>
      <a:lvl3pPr marL="1828800" indent="-914400" algn="l" defTabSz="1828800" rtl="0" eaLnBrk="0" fontAlgn="base" hangingPunct="0">
        <a:lnSpc>
          <a:spcPct val="90000"/>
        </a:lnSpc>
        <a:spcBef>
          <a:spcPts val="1000"/>
        </a:spcBef>
        <a:spcAft>
          <a:spcPct val="0"/>
        </a:spcAft>
        <a:buFont typeface="Arial" panose="020B0604020202020204" pitchFamily="34" charset="0"/>
        <a:defRPr sz="4000" kern="1200">
          <a:solidFill>
            <a:schemeClr val="tx1"/>
          </a:solidFill>
          <a:latin typeface="+mn-lt"/>
          <a:ea typeface="+mn-ea"/>
          <a:cs typeface="+mn-cs"/>
        </a:defRPr>
      </a:lvl3pPr>
      <a:lvl4pPr marL="2743200" indent="-1371600" algn="l" defTabSz="1828800" rtl="0" eaLnBrk="0" fontAlgn="base" hangingPunct="0">
        <a:lnSpc>
          <a:spcPct val="90000"/>
        </a:lnSpc>
        <a:spcBef>
          <a:spcPts val="1000"/>
        </a:spcBef>
        <a:spcAft>
          <a:spcPct val="0"/>
        </a:spcAft>
        <a:buFont typeface="Arial" panose="020B0604020202020204" pitchFamily="34" charset="0"/>
        <a:defRPr sz="3600" kern="1200">
          <a:solidFill>
            <a:schemeClr val="tx1"/>
          </a:solidFill>
          <a:latin typeface="+mn-lt"/>
          <a:ea typeface="+mn-ea"/>
          <a:cs typeface="+mn-cs"/>
        </a:defRPr>
      </a:lvl4pPr>
      <a:lvl5pPr marL="3657600" indent="-1828800" algn="l" defTabSz="1828800" rtl="0" eaLnBrk="0" fontAlgn="base" hangingPunct="0">
        <a:lnSpc>
          <a:spcPct val="90000"/>
        </a:lnSpc>
        <a:spcBef>
          <a:spcPts val="1000"/>
        </a:spcBef>
        <a:spcAft>
          <a:spcPct val="0"/>
        </a:spcAft>
        <a:buFont typeface="Arial" panose="020B0604020202020204" pitchFamily="34" charset="0"/>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73A2B12-BE68-CD12-062D-6086DD89529D}"/>
              </a:ext>
            </a:extLst>
          </p:cNvPr>
          <p:cNvSpPr>
            <a:spLocks noGrp="1" noChangeArrowheads="1"/>
          </p:cNvSpPr>
          <p:nvPr>
            <p:ph type="title"/>
          </p:nvPr>
        </p:nvSpPr>
        <p:spPr bwMode="auto">
          <a:xfrm>
            <a:off x="1676400" y="731838"/>
            <a:ext cx="21031200"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ro-RO"/>
              <a:t>Click to edit Master title style</a:t>
            </a:r>
          </a:p>
        </p:txBody>
      </p:sp>
      <p:sp>
        <p:nvSpPr>
          <p:cNvPr id="1027" name="Text Placeholder 2">
            <a:extLst>
              <a:ext uri="{FF2B5EF4-FFF2-40B4-BE49-F238E27FC236}">
                <a16:creationId xmlns:a16="http://schemas.microsoft.com/office/drawing/2014/main" id="{12DB7FF1-BA81-8696-CA90-DD0D7546D318}"/>
              </a:ext>
            </a:extLst>
          </p:cNvPr>
          <p:cNvSpPr>
            <a:spLocks noGrp="1" noChangeArrowheads="1"/>
          </p:cNvSpPr>
          <p:nvPr>
            <p:ph type="body" idx="1"/>
          </p:nvPr>
        </p:nvSpPr>
        <p:spPr bwMode="auto">
          <a:xfrm>
            <a:off x="1676400" y="3656013"/>
            <a:ext cx="21031200" cy="871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ro-RO"/>
              <a:t>Click to edit Master text styles</a:t>
            </a:r>
          </a:p>
          <a:p>
            <a:pPr lvl="1"/>
            <a:r>
              <a:rPr lang="en-US" altLang="ro-RO"/>
              <a:t>Second level</a:t>
            </a:r>
          </a:p>
          <a:p>
            <a:pPr lvl="2"/>
            <a:r>
              <a:rPr lang="en-US" altLang="ro-RO"/>
              <a:t>Third level</a:t>
            </a:r>
          </a:p>
          <a:p>
            <a:pPr lvl="3"/>
            <a:r>
              <a:rPr lang="en-US" altLang="ro-RO"/>
              <a:t>Fourth level</a:t>
            </a:r>
          </a:p>
          <a:p>
            <a:pPr lvl="4"/>
            <a:r>
              <a:rPr lang="en-US" altLang="ro-RO"/>
              <a:t>Fifth level</a:t>
            </a:r>
          </a:p>
        </p:txBody>
      </p:sp>
      <p:sp>
        <p:nvSpPr>
          <p:cNvPr id="4" name="Date Placeholder 3">
            <a:extLst>
              <a:ext uri="{FF2B5EF4-FFF2-40B4-BE49-F238E27FC236}">
                <a16:creationId xmlns:a16="http://schemas.microsoft.com/office/drawing/2014/main" id="{C81EEBED-F029-5549-C90F-183316FB0B1D}"/>
              </a:ext>
            </a:extLst>
          </p:cNvPr>
          <p:cNvSpPr>
            <a:spLocks noGrp="1"/>
          </p:cNvSpPr>
          <p:nvPr>
            <p:ph type="dt" sz="half" idx="2"/>
          </p:nvPr>
        </p:nvSpPr>
        <p:spPr>
          <a:xfrm>
            <a:off x="1676400" y="12728575"/>
            <a:ext cx="5486400" cy="731838"/>
          </a:xfrm>
          <a:prstGeom prst="rect">
            <a:avLst/>
          </a:prstGeom>
        </p:spPr>
        <p:txBody>
          <a:bodyPr vert="horz" lIns="91440" tIns="45720" rIns="91440" bIns="45720" rtlCol="0" anchor="ctr"/>
          <a:lstStyle>
            <a:lvl1pPr algn="l" eaLnBrk="1" fontAlgn="auto" hangingPunct="1">
              <a:spcBef>
                <a:spcPts val="0"/>
              </a:spcBef>
              <a:spcAft>
                <a:spcPts val="0"/>
              </a:spcAft>
              <a:defRPr sz="2400">
                <a:solidFill>
                  <a:schemeClr val="tx1">
                    <a:tint val="75000"/>
                  </a:schemeClr>
                </a:solidFill>
                <a:latin typeface="+mn-lt"/>
              </a:defRPr>
            </a:lvl1pPr>
          </a:lstStyle>
          <a:p>
            <a:pPr>
              <a:defRPr/>
            </a:pPr>
            <a:fld id="{A5FCC32F-834D-42D9-B5FA-9CB1321376E5}" type="datetimeFigureOut">
              <a:rPr lang="ro-RO"/>
              <a:pPr>
                <a:defRPr/>
              </a:pPr>
              <a:t>17.02.2026</a:t>
            </a:fld>
            <a:endParaRPr lang="ro-RO"/>
          </a:p>
        </p:txBody>
      </p:sp>
      <p:sp>
        <p:nvSpPr>
          <p:cNvPr id="5" name="Footer Placeholder 4">
            <a:extLst>
              <a:ext uri="{FF2B5EF4-FFF2-40B4-BE49-F238E27FC236}">
                <a16:creationId xmlns:a16="http://schemas.microsoft.com/office/drawing/2014/main" id="{164C2486-DB90-2BD3-2B33-53554670463A}"/>
              </a:ext>
            </a:extLst>
          </p:cNvPr>
          <p:cNvSpPr>
            <a:spLocks noGrp="1"/>
          </p:cNvSpPr>
          <p:nvPr>
            <p:ph type="ftr" sz="quarter" idx="3"/>
          </p:nvPr>
        </p:nvSpPr>
        <p:spPr>
          <a:xfrm>
            <a:off x="8077200" y="12728575"/>
            <a:ext cx="8229600" cy="731838"/>
          </a:xfrm>
          <a:prstGeom prst="rect">
            <a:avLst/>
          </a:prstGeom>
        </p:spPr>
        <p:txBody>
          <a:bodyPr vert="horz" lIns="91440" tIns="45720" rIns="91440" bIns="45720" rtlCol="0" anchor="ctr"/>
          <a:lstStyle>
            <a:lvl1pPr algn="ctr" eaLnBrk="1" fontAlgn="auto" hangingPunct="1">
              <a:spcBef>
                <a:spcPts val="0"/>
              </a:spcBef>
              <a:spcAft>
                <a:spcPts val="0"/>
              </a:spcAft>
              <a:defRPr sz="2400">
                <a:solidFill>
                  <a:schemeClr val="tx1">
                    <a:tint val="75000"/>
                  </a:schemeClr>
                </a:solidFill>
                <a:latin typeface="+mn-lt"/>
              </a:defRPr>
            </a:lvl1pPr>
          </a:lstStyle>
          <a:p>
            <a:pPr>
              <a:defRPr/>
            </a:pPr>
            <a:endParaRPr lang="ro-RO"/>
          </a:p>
        </p:txBody>
      </p:sp>
      <p:sp>
        <p:nvSpPr>
          <p:cNvPr id="6" name="Slide Number Placeholder 5">
            <a:extLst>
              <a:ext uri="{FF2B5EF4-FFF2-40B4-BE49-F238E27FC236}">
                <a16:creationId xmlns:a16="http://schemas.microsoft.com/office/drawing/2014/main" id="{64B1D4D5-CBF3-F930-6D7E-11EF9480C454}"/>
              </a:ext>
            </a:extLst>
          </p:cNvPr>
          <p:cNvSpPr>
            <a:spLocks noGrp="1"/>
          </p:cNvSpPr>
          <p:nvPr>
            <p:ph type="sldNum" sz="quarter" idx="4"/>
          </p:nvPr>
        </p:nvSpPr>
        <p:spPr>
          <a:xfrm>
            <a:off x="17221200" y="12728575"/>
            <a:ext cx="5486400" cy="731838"/>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2400">
                <a:solidFill>
                  <a:srgbClr val="A3A3A3"/>
                </a:solidFill>
              </a:defRPr>
            </a:lvl1pPr>
          </a:lstStyle>
          <a:p>
            <a:fld id="{0C1450FB-8AF7-4E8F-8AEB-72D63A092160}" type="slidenum">
              <a:rPr lang="ro-RO" altLang="en-US"/>
              <a:pPr/>
              <a:t>‹#›</a:t>
            </a:fld>
            <a:endParaRPr lang="ro-RO" altLang="en-US"/>
          </a:p>
        </p:txBody>
      </p:sp>
    </p:spTree>
    <p:extLst>
      <p:ext uri="{BB962C8B-B14F-4D97-AF65-F5344CB8AC3E}">
        <p14:creationId xmlns:p14="http://schemas.microsoft.com/office/powerpoint/2010/main" val="880166803"/>
      </p:ext>
    </p:extLst>
  </p:cSld>
  <p:clrMap bg1="lt1" tx1="dk1" bg2="lt2" tx2="dk2" accent1="accent1" accent2="accent2" accent3="accent3" accent4="accent4" accent5="accent5" accent6="accent6" hlink="hlink" folHlink="folHlink"/>
  <p:sldLayoutIdLst>
    <p:sldLayoutId id="2147484071" r:id="rId1"/>
    <p:sldLayoutId id="2147484072" r:id="rId2"/>
    <p:sldLayoutId id="2147484073" r:id="rId3"/>
    <p:sldLayoutId id="2147484074" r:id="rId4"/>
    <p:sldLayoutId id="2147484075" r:id="rId5"/>
    <p:sldLayoutId id="2147484076" r:id="rId6"/>
    <p:sldLayoutId id="2147484077" r:id="rId7"/>
    <p:sldLayoutId id="2147484078" r:id="rId8"/>
    <p:sldLayoutId id="2147484079" r:id="rId9"/>
    <p:sldLayoutId id="2147484080" r:id="rId10"/>
    <p:sldLayoutId id="2147484081" r:id="rId11"/>
    <p:sldLayoutId id="2147484082" r:id="rId12"/>
    <p:sldLayoutId id="2147484083" r:id="rId13"/>
    <p:sldLayoutId id="2147484084" r:id="rId14"/>
    <p:sldLayoutId id="2147484085" r:id="rId15"/>
    <p:sldLayoutId id="2147484086" r:id="rId16"/>
  </p:sldLayoutIdLst>
  <p:txStyles>
    <p:titleStyle>
      <a:lvl1pPr algn="l" defTabSz="1828800" rtl="0" eaLnBrk="0" fontAlgn="base" hangingPunct="0">
        <a:lnSpc>
          <a:spcPct val="90000"/>
        </a:lnSpc>
        <a:spcBef>
          <a:spcPct val="0"/>
        </a:spcBef>
        <a:spcAft>
          <a:spcPct val="0"/>
        </a:spcAft>
        <a:defRPr sz="8800" b="1" kern="1200">
          <a:solidFill>
            <a:schemeClr val="tx2"/>
          </a:solidFill>
          <a:latin typeface="+mj-lt"/>
          <a:ea typeface="+mj-ea"/>
          <a:cs typeface="+mj-cs"/>
        </a:defRPr>
      </a:lvl1pPr>
      <a:lvl2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2pPr>
      <a:lvl3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3pPr>
      <a:lvl4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4pPr>
      <a:lvl5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5pPr>
      <a:lvl6pPr marL="457200" algn="l" defTabSz="1828800" rtl="0" fontAlgn="base">
        <a:lnSpc>
          <a:spcPct val="90000"/>
        </a:lnSpc>
        <a:spcBef>
          <a:spcPct val="0"/>
        </a:spcBef>
        <a:spcAft>
          <a:spcPct val="0"/>
        </a:spcAft>
        <a:defRPr sz="8800" b="1">
          <a:solidFill>
            <a:schemeClr val="tx2"/>
          </a:solidFill>
          <a:latin typeface="Calibri" panose="020F0502020204030204" pitchFamily="34" charset="0"/>
        </a:defRPr>
      </a:lvl6pPr>
      <a:lvl7pPr marL="914400" algn="l" defTabSz="1828800" rtl="0" fontAlgn="base">
        <a:lnSpc>
          <a:spcPct val="90000"/>
        </a:lnSpc>
        <a:spcBef>
          <a:spcPct val="0"/>
        </a:spcBef>
        <a:spcAft>
          <a:spcPct val="0"/>
        </a:spcAft>
        <a:defRPr sz="8800" b="1">
          <a:solidFill>
            <a:schemeClr val="tx2"/>
          </a:solidFill>
          <a:latin typeface="Calibri" panose="020F0502020204030204" pitchFamily="34" charset="0"/>
        </a:defRPr>
      </a:lvl7pPr>
      <a:lvl8pPr marL="1371600" algn="l" defTabSz="1828800" rtl="0" fontAlgn="base">
        <a:lnSpc>
          <a:spcPct val="90000"/>
        </a:lnSpc>
        <a:spcBef>
          <a:spcPct val="0"/>
        </a:spcBef>
        <a:spcAft>
          <a:spcPct val="0"/>
        </a:spcAft>
        <a:defRPr sz="8800" b="1">
          <a:solidFill>
            <a:schemeClr val="tx2"/>
          </a:solidFill>
          <a:latin typeface="Calibri" panose="020F0502020204030204" pitchFamily="34" charset="0"/>
        </a:defRPr>
      </a:lvl8pPr>
      <a:lvl9pPr marL="1828800" algn="l" defTabSz="1828800" rtl="0" fontAlgn="base">
        <a:lnSpc>
          <a:spcPct val="90000"/>
        </a:lnSpc>
        <a:spcBef>
          <a:spcPct val="0"/>
        </a:spcBef>
        <a:spcAft>
          <a:spcPct val="0"/>
        </a:spcAft>
        <a:defRPr sz="8800" b="1">
          <a:solidFill>
            <a:schemeClr val="tx2"/>
          </a:solidFill>
          <a:latin typeface="Calibri" panose="020F0502020204030204" pitchFamily="34" charset="0"/>
        </a:defRPr>
      </a:lvl9pPr>
    </p:titleStyle>
    <p:bodyStyle>
      <a:lvl1pPr algn="l" defTabSz="1828800" rtl="0" eaLnBrk="0" fontAlgn="base" hangingPunct="0">
        <a:lnSpc>
          <a:spcPct val="90000"/>
        </a:lnSpc>
        <a:spcBef>
          <a:spcPts val="2000"/>
        </a:spcBef>
        <a:spcAft>
          <a:spcPct val="0"/>
        </a:spcAft>
        <a:buFont typeface="Arial" panose="020B0604020202020204" pitchFamily="34" charset="0"/>
        <a:defRPr sz="5600" kern="1200">
          <a:solidFill>
            <a:schemeClr val="tx1"/>
          </a:solidFill>
          <a:latin typeface="+mn-lt"/>
          <a:ea typeface="+mn-ea"/>
          <a:cs typeface="+mn-cs"/>
        </a:defRPr>
      </a:lvl1pPr>
      <a:lvl2pPr marL="914400" algn="l" defTabSz="1828800" rtl="0" eaLnBrk="0" fontAlgn="base" hangingPunct="0">
        <a:lnSpc>
          <a:spcPct val="90000"/>
        </a:lnSpc>
        <a:spcBef>
          <a:spcPts val="1000"/>
        </a:spcBef>
        <a:spcAft>
          <a:spcPct val="0"/>
        </a:spcAft>
        <a:buFont typeface="Arial" panose="020B0604020202020204" pitchFamily="34" charset="0"/>
        <a:defRPr sz="4800" kern="1200">
          <a:solidFill>
            <a:schemeClr val="tx1"/>
          </a:solidFill>
          <a:latin typeface="+mn-lt"/>
          <a:ea typeface="+mn-ea"/>
          <a:cs typeface="+mn-cs"/>
        </a:defRPr>
      </a:lvl2pPr>
      <a:lvl3pPr marL="1828800" algn="l" defTabSz="1828800" rtl="0" eaLnBrk="0" fontAlgn="base" hangingPunct="0">
        <a:lnSpc>
          <a:spcPct val="90000"/>
        </a:lnSpc>
        <a:spcBef>
          <a:spcPts val="1000"/>
        </a:spcBef>
        <a:spcAft>
          <a:spcPct val="0"/>
        </a:spcAft>
        <a:buFont typeface="Arial" panose="020B0604020202020204" pitchFamily="34" charset="0"/>
        <a:defRPr sz="4000" kern="1200">
          <a:solidFill>
            <a:schemeClr val="tx1"/>
          </a:solidFill>
          <a:latin typeface="+mn-lt"/>
          <a:ea typeface="+mn-ea"/>
          <a:cs typeface="+mn-cs"/>
        </a:defRPr>
      </a:lvl3pPr>
      <a:lvl4pPr marL="2743200" algn="l" defTabSz="1828800" rtl="0" eaLnBrk="0" fontAlgn="base" hangingPunct="0">
        <a:lnSpc>
          <a:spcPct val="90000"/>
        </a:lnSpc>
        <a:spcBef>
          <a:spcPts val="1000"/>
        </a:spcBef>
        <a:spcAft>
          <a:spcPct val="0"/>
        </a:spcAft>
        <a:buFont typeface="Arial" panose="020B0604020202020204" pitchFamily="34" charset="0"/>
        <a:defRPr sz="3600" kern="1200">
          <a:solidFill>
            <a:schemeClr val="tx1"/>
          </a:solidFill>
          <a:latin typeface="+mn-lt"/>
          <a:ea typeface="+mn-ea"/>
          <a:cs typeface="+mn-cs"/>
        </a:defRPr>
      </a:lvl4pPr>
      <a:lvl5pPr marL="3657600" algn="l" defTabSz="1828800" rtl="0" eaLnBrk="0" fontAlgn="base" hangingPunct="0">
        <a:lnSpc>
          <a:spcPct val="90000"/>
        </a:lnSpc>
        <a:spcBef>
          <a:spcPts val="1000"/>
        </a:spcBef>
        <a:spcAft>
          <a:spcPct val="0"/>
        </a:spcAft>
        <a:buFont typeface="Arial" panose="020B0604020202020204" pitchFamily="34" charset="0"/>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hyperlink" Target="mailto:seps.timisoara@insp.gov.ro" TargetMode="Externa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AC81C0-E745-2E81-F8D9-65A39964AA7B}"/>
              </a:ext>
            </a:extLst>
          </p:cNvPr>
          <p:cNvSpPr>
            <a:spLocks noGrp="1"/>
          </p:cNvSpPr>
          <p:nvPr>
            <p:ph type="ctrTitle"/>
          </p:nvPr>
        </p:nvSpPr>
        <p:spPr>
          <a:xfrm>
            <a:off x="7221682" y="4381225"/>
            <a:ext cx="15627927" cy="4971011"/>
          </a:xfrm>
        </p:spPr>
        <p:txBody>
          <a:bodyPr>
            <a:normAutofit/>
          </a:bodyPr>
          <a:lstStyle/>
          <a:p>
            <a:pPr algn="ctr">
              <a:lnSpc>
                <a:spcPct val="60000"/>
              </a:lnSpc>
            </a:pPr>
            <a:r>
              <a:rPr kumimoji="0" lang="ro-RO" sz="8000" b="1" i="0" u="none" strike="noStrike" kern="1200" cap="none" spc="0" normalizeH="0" baseline="0" noProof="0" dirty="0">
                <a:ln>
                  <a:noFill/>
                </a:ln>
                <a:solidFill>
                  <a:prstClr val="white"/>
                </a:solidFill>
                <a:effectLst/>
                <a:uLnTx/>
                <a:uFillTx/>
                <a:latin typeface="Calibri"/>
                <a:ea typeface="+mj-ea"/>
                <a:cs typeface="+mj-cs"/>
              </a:rPr>
              <a:t>CAMPANIA</a:t>
            </a:r>
            <a:r>
              <a:rPr lang="ro-RO" sz="8000" noProof="0" dirty="0">
                <a:solidFill>
                  <a:prstClr val="white"/>
                </a:solidFill>
                <a:latin typeface="Calibri"/>
              </a:rPr>
              <a:t> NAȚIONALĂ </a:t>
            </a:r>
            <a:br>
              <a:rPr lang="ro-RO" sz="8000" noProof="0" dirty="0">
                <a:solidFill>
                  <a:prstClr val="white"/>
                </a:solidFill>
                <a:latin typeface="Calibri"/>
              </a:rPr>
            </a:br>
            <a:r>
              <a:rPr lang="ro-RO" sz="8000" noProof="0" dirty="0">
                <a:solidFill>
                  <a:prstClr val="white"/>
                </a:solidFill>
                <a:latin typeface="Calibri"/>
              </a:rPr>
              <a:t>DE PROMOVARE A VACCINĂRII</a:t>
            </a:r>
            <a:br>
              <a:rPr kumimoji="0" lang="ro-RO" sz="5900" b="1" i="0" u="none" strike="noStrike" kern="1200" cap="none" spc="0" normalizeH="0" baseline="0" noProof="0" dirty="0">
                <a:ln>
                  <a:noFill/>
                </a:ln>
                <a:solidFill>
                  <a:prstClr val="white"/>
                </a:solidFill>
                <a:effectLst/>
                <a:uLnTx/>
                <a:uFillTx/>
                <a:latin typeface="Calibri"/>
                <a:ea typeface="+mj-ea"/>
                <a:cs typeface="+mj-cs"/>
              </a:rPr>
            </a:br>
            <a:br>
              <a:rPr kumimoji="0" lang="ro-RO" sz="5900" b="1" i="0" u="none" strike="noStrike" kern="1200" cap="none" spc="0" normalizeH="0" baseline="0" noProof="0" dirty="0">
                <a:ln>
                  <a:noFill/>
                </a:ln>
                <a:solidFill>
                  <a:prstClr val="white"/>
                </a:solidFill>
                <a:effectLst/>
                <a:uLnTx/>
                <a:uFillTx/>
                <a:latin typeface="Calibri"/>
                <a:ea typeface="+mj-ea"/>
                <a:cs typeface="+mj-cs"/>
              </a:rPr>
            </a:br>
            <a:br>
              <a:rPr kumimoji="0" lang="ro-RO" sz="5900" b="1" i="0" u="none" strike="noStrike" kern="1200" cap="none" spc="0" normalizeH="0" baseline="0" noProof="0" dirty="0">
                <a:ln>
                  <a:noFill/>
                </a:ln>
                <a:solidFill>
                  <a:prstClr val="white"/>
                </a:solidFill>
                <a:effectLst/>
                <a:uLnTx/>
                <a:uFillTx/>
                <a:latin typeface="Calibri"/>
                <a:ea typeface="+mj-ea"/>
                <a:cs typeface="+mj-cs"/>
              </a:rPr>
            </a:br>
            <a:r>
              <a:rPr kumimoji="0" lang="ro-RO" b="1" i="0" u="none" strike="noStrike" kern="1200" cap="none" spc="0" normalizeH="0" noProof="0" dirty="0">
                <a:ln>
                  <a:noFill/>
                </a:ln>
                <a:solidFill>
                  <a:srgbClr val="262262"/>
                </a:solidFill>
                <a:effectLst/>
                <a:uLnTx/>
                <a:uFillTx/>
                <a:latin typeface="Calibri"/>
                <a:ea typeface="+mj-ea"/>
                <a:cs typeface="+mj-cs"/>
              </a:rPr>
              <a:t>COPIL</a:t>
            </a:r>
            <a:r>
              <a:rPr kumimoji="0" lang="ro-RO" b="1" i="0" u="none" strike="noStrike" kern="1200" cap="none" spc="0" normalizeH="0" baseline="0" noProof="0" dirty="0">
                <a:ln>
                  <a:noFill/>
                </a:ln>
                <a:solidFill>
                  <a:prstClr val="white"/>
                </a:solidFill>
                <a:effectLst/>
                <a:uLnTx/>
                <a:uFillTx/>
                <a:latin typeface="Calibri"/>
                <a:ea typeface="+mj-ea"/>
                <a:cs typeface="+mj-cs"/>
              </a:rPr>
              <a:t> VACCINAT </a:t>
            </a:r>
            <a:br>
              <a:rPr kumimoji="0" lang="ro-RO" b="1" i="0" u="none" strike="noStrike" kern="1200" cap="none" spc="0" normalizeH="0" baseline="0" noProof="0" dirty="0">
                <a:ln>
                  <a:noFill/>
                </a:ln>
                <a:solidFill>
                  <a:prstClr val="white"/>
                </a:solidFill>
                <a:effectLst/>
                <a:uLnTx/>
                <a:uFillTx/>
                <a:latin typeface="Calibri"/>
                <a:ea typeface="+mj-ea"/>
                <a:cs typeface="+mj-cs"/>
              </a:rPr>
            </a:br>
            <a:r>
              <a:rPr kumimoji="0" lang="ro-RO" b="1" i="0" u="none" strike="noStrike" kern="1200" cap="none" spc="0" normalizeH="0" baseline="0" noProof="0" dirty="0">
                <a:ln>
                  <a:noFill/>
                </a:ln>
                <a:solidFill>
                  <a:prstClr val="white"/>
                </a:solidFill>
                <a:effectLst/>
                <a:uLnTx/>
                <a:uFillTx/>
                <a:latin typeface="Calibri"/>
                <a:ea typeface="+mj-ea"/>
                <a:cs typeface="+mj-cs"/>
              </a:rPr>
              <a:t>= </a:t>
            </a:r>
            <a:br>
              <a:rPr kumimoji="0" lang="ro-RO" b="1" i="0" u="none" strike="noStrike" kern="1200" cap="none" spc="0" normalizeH="0" baseline="0" noProof="0" dirty="0">
                <a:ln>
                  <a:noFill/>
                </a:ln>
                <a:solidFill>
                  <a:prstClr val="white"/>
                </a:solidFill>
                <a:effectLst/>
                <a:uLnTx/>
                <a:uFillTx/>
                <a:latin typeface="Calibri"/>
                <a:ea typeface="+mj-ea"/>
                <a:cs typeface="+mj-cs"/>
              </a:rPr>
            </a:br>
            <a:r>
              <a:rPr kumimoji="0" lang="ro-RO" b="1" i="0" u="none" strike="noStrike" kern="1200" cap="none" spc="0" normalizeH="0" baseline="0" noProof="0" dirty="0">
                <a:ln>
                  <a:noFill/>
                </a:ln>
                <a:solidFill>
                  <a:srgbClr val="262262"/>
                </a:solidFill>
                <a:effectLst/>
                <a:uLnTx/>
                <a:uFillTx/>
                <a:latin typeface="Calibri"/>
                <a:ea typeface="+mj-ea"/>
                <a:cs typeface="+mj-cs"/>
              </a:rPr>
              <a:t>COPIL</a:t>
            </a:r>
            <a:r>
              <a:rPr kumimoji="0" lang="ro-RO" b="1" i="0" u="none" strike="noStrike" kern="1200" cap="none" spc="0" normalizeH="0" baseline="0" noProof="0" dirty="0">
                <a:ln>
                  <a:noFill/>
                </a:ln>
                <a:solidFill>
                  <a:prstClr val="white"/>
                </a:solidFill>
                <a:effectLst/>
                <a:uLnTx/>
                <a:uFillTx/>
                <a:latin typeface="Calibri"/>
                <a:ea typeface="+mj-ea"/>
                <a:cs typeface="+mj-cs"/>
              </a:rPr>
              <a:t> PROTEJAT</a:t>
            </a:r>
            <a:endParaRPr lang="ro-RO" sz="4400" noProof="0" dirty="0"/>
          </a:p>
        </p:txBody>
      </p:sp>
      <p:sp>
        <p:nvSpPr>
          <p:cNvPr id="3" name="Subtitle 2">
            <a:extLst>
              <a:ext uri="{FF2B5EF4-FFF2-40B4-BE49-F238E27FC236}">
                <a16:creationId xmlns:a16="http://schemas.microsoft.com/office/drawing/2014/main" id="{7AFE5C5A-F706-389C-31CB-58AA8C9FD3E9}"/>
              </a:ext>
            </a:extLst>
          </p:cNvPr>
          <p:cNvSpPr>
            <a:spLocks noGrp="1"/>
          </p:cNvSpPr>
          <p:nvPr>
            <p:ph type="subTitle" idx="1"/>
          </p:nvPr>
        </p:nvSpPr>
        <p:spPr>
          <a:xfrm>
            <a:off x="8888726" y="11198366"/>
            <a:ext cx="12293837" cy="1218771"/>
          </a:xfrm>
        </p:spPr>
        <p:txBody>
          <a:bodyPr/>
          <a:lstStyle/>
          <a:p>
            <a:pPr marL="0" marR="0" lvl="0" indent="0" algn="ctr" defTabSz="18288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ro-RO" sz="4000" b="1" i="0" u="none" strike="noStrike" kern="1200" cap="none" spc="0" normalizeH="0" baseline="0" noProof="0" dirty="0">
                <a:ln>
                  <a:noFill/>
                </a:ln>
                <a:solidFill>
                  <a:prstClr val="white"/>
                </a:solidFill>
                <a:effectLst/>
                <a:uLnTx/>
                <a:uFillTx/>
                <a:latin typeface="Calibri"/>
                <a:ea typeface="+mn-ea"/>
                <a:cs typeface="+mn-cs"/>
              </a:rPr>
              <a:t>PROIECT DE PLANIFICARE A CAMPANIEI</a:t>
            </a:r>
          </a:p>
          <a:p>
            <a:pPr marL="0" marR="0" lvl="0" indent="0" algn="ctr" defTabSz="18288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ro-RO" sz="4000" b="1" i="0" u="none" strike="noStrike" kern="1200" cap="none" spc="0" normalizeH="0" baseline="0" noProof="0" dirty="0">
                <a:ln>
                  <a:noFill/>
                </a:ln>
                <a:solidFill>
                  <a:prstClr val="white"/>
                </a:solidFill>
                <a:effectLst/>
                <a:uLnTx/>
                <a:uFillTx/>
                <a:latin typeface="Calibri"/>
                <a:ea typeface="+mn-ea"/>
                <a:cs typeface="+mn-cs"/>
              </a:rPr>
              <a:t>MARTIE-APRILIE 2026</a:t>
            </a:r>
            <a:endParaRPr lang="ro-RO" noProof="0" dirty="0"/>
          </a:p>
        </p:txBody>
      </p:sp>
    </p:spTree>
    <p:extLst>
      <p:ext uri="{BB962C8B-B14F-4D97-AF65-F5344CB8AC3E}">
        <p14:creationId xmlns:p14="http://schemas.microsoft.com/office/powerpoint/2010/main" val="184789008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D283DA-F25C-D7EC-C44B-8B5D11D0C8DF}"/>
              </a:ext>
            </a:extLst>
          </p:cNvPr>
          <p:cNvSpPr>
            <a:spLocks noGrp="1"/>
          </p:cNvSpPr>
          <p:nvPr>
            <p:ph type="title"/>
          </p:nvPr>
        </p:nvSpPr>
        <p:spPr>
          <a:xfrm>
            <a:off x="2443162" y="1025358"/>
            <a:ext cx="19497675" cy="847725"/>
          </a:xfrm>
        </p:spPr>
        <p:txBody>
          <a:bodyPr/>
          <a:lstStyle/>
          <a:p>
            <a:pPr>
              <a:defRPr/>
            </a:pPr>
            <a:r>
              <a:rPr lang="ro-RO" sz="6000" noProof="0" dirty="0"/>
              <a:t>TETANOSUL</a:t>
            </a:r>
          </a:p>
        </p:txBody>
      </p:sp>
      <p:sp>
        <p:nvSpPr>
          <p:cNvPr id="23556" name="Slide Number Placeholder 3">
            <a:extLst>
              <a:ext uri="{FF2B5EF4-FFF2-40B4-BE49-F238E27FC236}">
                <a16:creationId xmlns:a16="http://schemas.microsoft.com/office/drawing/2014/main" id="{4BCA4480-E78F-03E2-C970-A96F8401AA81}"/>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FE972940-3EBB-473F-8697-B16541CEC70D}"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10</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6" name="Text Placeholder 2">
            <a:extLst>
              <a:ext uri="{FF2B5EF4-FFF2-40B4-BE49-F238E27FC236}">
                <a16:creationId xmlns:a16="http://schemas.microsoft.com/office/drawing/2014/main" id="{4CB4BCD2-B657-BEC3-7AEB-8F999D015E2F}"/>
              </a:ext>
            </a:extLst>
          </p:cNvPr>
          <p:cNvSpPr>
            <a:spLocks noGrp="1"/>
          </p:cNvSpPr>
          <p:nvPr>
            <p:ph type="body" sz="quarter" idx="13"/>
          </p:nvPr>
        </p:nvSpPr>
        <p:spPr>
          <a:xfrm>
            <a:off x="2443162" y="2376164"/>
            <a:ext cx="20849975" cy="9078774"/>
          </a:xfrm>
        </p:spPr>
        <p:txBody>
          <a:bodyPr/>
          <a:lstStyle/>
          <a:p>
            <a:pPr marL="457200" indent="-457200">
              <a:buFont typeface="Wingdings" panose="05000000000000000000" pitchFamily="2" charset="2"/>
              <a:buChar char="§"/>
            </a:pPr>
            <a:r>
              <a:rPr lang="ro-RO" sz="3400" noProof="0" dirty="0">
                <a:solidFill>
                  <a:schemeClr val="tx2"/>
                </a:solidFill>
                <a:latin typeface="+mn-lt"/>
              </a:rPr>
              <a:t>Este o boală infecțioasă acută, gravă, cu receptivitate generală, necontagioasă, cauzată de difuzarea exotoxinei bacilului </a:t>
            </a:r>
            <a:r>
              <a:rPr lang="ro-RO" sz="3400" i="1" noProof="0" dirty="0" err="1">
                <a:solidFill>
                  <a:schemeClr val="tx2"/>
                </a:solidFill>
                <a:latin typeface="+mn-lt"/>
              </a:rPr>
              <a:t>Clostridium</a:t>
            </a:r>
            <a:r>
              <a:rPr lang="ro-RO" sz="3400" i="1" noProof="0" dirty="0">
                <a:solidFill>
                  <a:schemeClr val="tx2"/>
                </a:solidFill>
                <a:latin typeface="+mn-lt"/>
              </a:rPr>
              <a:t> </a:t>
            </a:r>
            <a:r>
              <a:rPr lang="ro-RO" sz="3400" i="1" noProof="0" dirty="0" err="1">
                <a:solidFill>
                  <a:schemeClr val="tx2"/>
                </a:solidFill>
                <a:latin typeface="+mn-lt"/>
              </a:rPr>
              <a:t>tetani</a:t>
            </a:r>
            <a:r>
              <a:rPr lang="ro-RO" sz="3400" i="1" noProof="0" dirty="0">
                <a:solidFill>
                  <a:schemeClr val="tx2"/>
                </a:solidFill>
                <a:latin typeface="+mn-lt"/>
              </a:rPr>
              <a:t> </a:t>
            </a:r>
            <a:r>
              <a:rPr lang="ro-RO" sz="3400" noProof="0" dirty="0">
                <a:solidFill>
                  <a:schemeClr val="tx2"/>
                </a:solidFill>
                <a:latin typeface="+mn-lt"/>
              </a:rPr>
              <a:t>în organism, manifestată prin crize de contracturi musculare dureroase, paroxistice, tulburări neurovegetative. [1]</a:t>
            </a:r>
          </a:p>
          <a:p>
            <a:pPr marL="457200" indent="-457200">
              <a:buFont typeface="Wingdings" panose="05000000000000000000" pitchFamily="2" charset="2"/>
              <a:buChar char="§"/>
            </a:pPr>
            <a:r>
              <a:rPr lang="ro-RO" sz="3400" noProof="0" dirty="0">
                <a:solidFill>
                  <a:schemeClr val="tx2"/>
                </a:solidFill>
                <a:latin typeface="+mn-lt"/>
              </a:rPr>
              <a:t>La nivel mondial, conform datelor OMS, în anul 2024 au fost înregistrate 23.790 de cazuri de tetanos, cele mai multe cazuri înregistrându-se în Regiunea Africana (17.670) și Regiunea Pacificului de Vest (4931).</a:t>
            </a:r>
          </a:p>
          <a:p>
            <a:pPr marL="457200" indent="-457200">
              <a:buFont typeface="Wingdings" panose="05000000000000000000" pitchFamily="2" charset="2"/>
              <a:buChar char="§"/>
            </a:pPr>
            <a:r>
              <a:rPr lang="ro-RO" sz="3400" noProof="0" dirty="0">
                <a:solidFill>
                  <a:schemeClr val="tx2"/>
                </a:solidFill>
                <a:latin typeface="+mn-lt"/>
              </a:rPr>
              <a:t>În UE/SEE în anul 2023, au fost raportate 73 de cazuri de tetanos dintre care 13 (18%) au fost cazuri confirmate. Numărul de cazuri raportate în 2023 (73) a crescut comparativ cu anii anteriori, după un declin de la 69 de cazuri în 2019 la 32 în 2020, urmat de creșteri în 2021 (50 de cazuri) și 2022 (53 de cazuri).</a:t>
            </a:r>
          </a:p>
          <a:p>
            <a:pPr marL="457200" indent="-457200">
              <a:buFont typeface="Wingdings" panose="05000000000000000000" pitchFamily="2" charset="2"/>
              <a:buChar char="§"/>
            </a:pPr>
            <a:r>
              <a:rPr lang="ro-RO" sz="3400" noProof="0" dirty="0">
                <a:solidFill>
                  <a:schemeClr val="tx2"/>
                </a:solidFill>
                <a:latin typeface="+mn-lt"/>
              </a:rPr>
              <a:t>Grupa de vârstă cea mai afectată a fost reprezentată de adulții cu vârsta de 65 de ani și peste, majoritatea cazurilor fiind înregistrate la genul feminin.</a:t>
            </a:r>
          </a:p>
          <a:p>
            <a:pPr marL="457200" indent="-457200">
              <a:buFont typeface="Wingdings" panose="05000000000000000000" pitchFamily="2" charset="2"/>
              <a:buChar char="§"/>
            </a:pPr>
            <a:r>
              <a:rPr lang="ro-RO" sz="3400" noProof="0" dirty="0">
                <a:solidFill>
                  <a:schemeClr val="tx2"/>
                </a:solidFill>
                <a:latin typeface="+mn-lt"/>
              </a:rPr>
              <a:t>În anul 2023, au fost raportate la nivelul UE/SSE 13 decese cauzate de tetanos (reprezentând 21% din cele 63 de cazuri cu evoluție cunoscută), în principal la femei cu vârsta peste 79 de ani. Acest număr depășește numărul anual de decese raportate în perioada 2019–2022 (interval: 5–11). [2]</a:t>
            </a:r>
          </a:p>
          <a:p>
            <a:pPr marL="457200" indent="-457200">
              <a:buFont typeface="Wingdings" panose="05000000000000000000" pitchFamily="2" charset="2"/>
              <a:buChar char="§"/>
            </a:pPr>
            <a:r>
              <a:rPr lang="ro-RO" sz="3400" noProof="0" dirty="0">
                <a:solidFill>
                  <a:schemeClr val="tx2"/>
                </a:solidFill>
                <a:latin typeface="+mn-lt"/>
              </a:rPr>
              <a:t>În România, conform INSP-CNSCBT, în anul 2024, au fost înregistrate 12 cazuri de tetanos, din care 10 confirmate și 2 probabile. Au fost înregistrate 3 decese. Incidența la nivel național a fost de 0,06%</a:t>
            </a:r>
            <a:r>
              <a:rPr lang="ro-RO" sz="2000" noProof="0" dirty="0">
                <a:solidFill>
                  <a:schemeClr val="tx2"/>
                </a:solidFill>
                <a:latin typeface="+mn-lt"/>
              </a:rPr>
              <a:t>000</a:t>
            </a:r>
            <a:r>
              <a:rPr lang="ro-RO" sz="3400" noProof="0" dirty="0">
                <a:solidFill>
                  <a:schemeClr val="tx2"/>
                </a:solidFill>
                <a:latin typeface="+mn-lt"/>
              </a:rPr>
              <a:t> de locuitori, mai ridicată comparativ cu cea din anul 2023 (0,03 la %</a:t>
            </a:r>
            <a:r>
              <a:rPr lang="ro-RO" sz="2000" noProof="0" dirty="0">
                <a:solidFill>
                  <a:schemeClr val="tx2"/>
                </a:solidFill>
                <a:latin typeface="+mn-lt"/>
              </a:rPr>
              <a:t>000</a:t>
            </a:r>
            <a:r>
              <a:rPr lang="ro-RO" sz="3400" noProof="0" dirty="0">
                <a:solidFill>
                  <a:schemeClr val="tx2"/>
                </a:solidFill>
                <a:latin typeface="+mn-lt"/>
              </a:rPr>
              <a:t>) și cu media ultimilor 10 ani (0,03%</a:t>
            </a:r>
            <a:r>
              <a:rPr lang="ro-RO" sz="2000" noProof="0" dirty="0">
                <a:solidFill>
                  <a:schemeClr val="tx2"/>
                </a:solidFill>
                <a:latin typeface="+mn-lt"/>
              </a:rPr>
              <a:t>000</a:t>
            </a:r>
            <a:r>
              <a:rPr lang="ro-RO" sz="3400" noProof="0" dirty="0">
                <a:solidFill>
                  <a:schemeClr val="tx2"/>
                </a:solidFill>
                <a:latin typeface="+mn-lt"/>
              </a:rPr>
              <a:t>). [3]</a:t>
            </a:r>
          </a:p>
        </p:txBody>
      </p:sp>
      <p:sp>
        <p:nvSpPr>
          <p:cNvPr id="7" name="TextBox 6">
            <a:extLst>
              <a:ext uri="{FF2B5EF4-FFF2-40B4-BE49-F238E27FC236}">
                <a16:creationId xmlns:a16="http://schemas.microsoft.com/office/drawing/2014/main" id="{81FA6EB4-938A-B2D8-620F-41848CE39DB6}"/>
              </a:ext>
            </a:extLst>
          </p:cNvPr>
          <p:cNvSpPr txBox="1"/>
          <p:nvPr/>
        </p:nvSpPr>
        <p:spPr>
          <a:xfrm>
            <a:off x="2443162" y="11958019"/>
            <a:ext cx="18784220" cy="1200329"/>
          </a:xfrm>
          <a:prstGeom prst="rect">
            <a:avLst/>
          </a:prstGeom>
          <a:noFill/>
        </p:spPr>
        <p:txBody>
          <a:bodyPr wrap="square" rtlCol="0">
            <a:spAutoFit/>
          </a:bodyPr>
          <a:lstStyle/>
          <a:p>
            <a:r>
              <a:rPr lang="ro-RO" noProof="0" dirty="0"/>
              <a:t>Surse:</a:t>
            </a:r>
          </a:p>
          <a:p>
            <a:r>
              <a:rPr lang="ro-RO" noProof="0" dirty="0"/>
              <a:t>1. INSP, www.insp.gov.ro/download/analiza-bolilor-transmisibile-aflate-in-supraveghere-raport-pentru-anul-2023/</a:t>
            </a:r>
          </a:p>
          <a:p>
            <a:r>
              <a:rPr lang="ro-RO" noProof="0" dirty="0"/>
              <a:t>2. https://www.ecdc.europa.eu/sites/default/files/documents/TETA_AER_2023_Report%20FINAL%20JD.pdf</a:t>
            </a:r>
            <a:br>
              <a:rPr lang="ro-RO" noProof="0" dirty="0"/>
            </a:br>
            <a:r>
              <a:rPr lang="ro-RO" noProof="0" dirty="0"/>
              <a:t>3. https://insp.gov.ro/download/analiza-bolilor-transmisibile-aflate-in-supraveghere-raport-pentru-anul-2024/</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F45E1B-E20F-94D5-E70E-B69E0432D9F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8573D73-D81D-F0BB-F301-83CC8123234B}"/>
              </a:ext>
            </a:extLst>
          </p:cNvPr>
          <p:cNvSpPr>
            <a:spLocks noGrp="1"/>
          </p:cNvSpPr>
          <p:nvPr>
            <p:ph type="title"/>
          </p:nvPr>
        </p:nvSpPr>
        <p:spPr>
          <a:xfrm>
            <a:off x="2898775" y="798513"/>
            <a:ext cx="20126325" cy="1212850"/>
          </a:xfrm>
        </p:spPr>
        <p:txBody>
          <a:bodyPr rtlCol="0"/>
          <a:lstStyle/>
          <a:p>
            <a:pPr eaLnBrk="1" fontAlgn="auto" hangingPunct="1">
              <a:spcAft>
                <a:spcPts val="0"/>
              </a:spcAft>
              <a:defRPr/>
            </a:pPr>
            <a:r>
              <a:rPr lang="ro-RO" sz="6000" noProof="0" dirty="0"/>
              <a:t>TUBERCULOZA</a:t>
            </a:r>
            <a:r>
              <a:rPr lang="ro-RO" noProof="0" dirty="0"/>
              <a:t> (TB)</a:t>
            </a:r>
          </a:p>
        </p:txBody>
      </p:sp>
      <p:sp>
        <p:nvSpPr>
          <p:cNvPr id="20483" name="Slide Number Placeholder 2">
            <a:extLst>
              <a:ext uri="{FF2B5EF4-FFF2-40B4-BE49-F238E27FC236}">
                <a16:creationId xmlns:a16="http://schemas.microsoft.com/office/drawing/2014/main" id="{C8AAC23E-794A-7899-F7DF-A6779682C733}"/>
              </a:ext>
            </a:extLst>
          </p:cNvPr>
          <p:cNvSpPr>
            <a:spLocks noGrp="1" noChangeArrowheads="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F38825FC-D072-4799-8C44-ECD733B5AA2F}"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11</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4" name="Rectangle 3">
            <a:extLst>
              <a:ext uri="{FF2B5EF4-FFF2-40B4-BE49-F238E27FC236}">
                <a16:creationId xmlns:a16="http://schemas.microsoft.com/office/drawing/2014/main" id="{5003609F-7A47-1CB9-F1C3-D0B17EDCD178}"/>
              </a:ext>
            </a:extLst>
          </p:cNvPr>
          <p:cNvSpPr/>
          <p:nvPr/>
        </p:nvSpPr>
        <p:spPr>
          <a:xfrm>
            <a:off x="2898775" y="2427288"/>
            <a:ext cx="18997613" cy="8279190"/>
          </a:xfrm>
          <a:prstGeom prst="rect">
            <a:avLst/>
          </a:prstGeom>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457200" lvl="0" indent="-457200">
              <a:buFont typeface="Wingdings" panose="05000000000000000000" pitchFamily="2" charset="2"/>
              <a:buChar char="§"/>
              <a:defRPr/>
            </a:pPr>
            <a:r>
              <a:rPr lang="ro-RO" sz="3600" noProof="0" dirty="0">
                <a:solidFill>
                  <a:schemeClr val="tx2"/>
                </a:solidFill>
                <a:latin typeface="+mn-lt"/>
              </a:rPr>
              <a:t>La aproape 140 de ani de la descoperirea de către cercetătorul german Robert Koch a agentului patogen, tuberculoza continuă să rămână o reală problemă de sănătate publică la nivel global.</a:t>
            </a:r>
          </a:p>
          <a:p>
            <a:pPr marL="457200" lvl="0" indent="-457200">
              <a:buFont typeface="Wingdings" panose="05000000000000000000" pitchFamily="2" charset="2"/>
              <a:buChar char="§"/>
              <a:defRPr/>
            </a:pPr>
            <a:endParaRPr lang="ro-RO" sz="3600" noProof="0" dirty="0">
              <a:solidFill>
                <a:schemeClr val="tx2"/>
              </a:solidFill>
              <a:latin typeface="+mn-lt"/>
            </a:endParaRPr>
          </a:p>
          <a:p>
            <a:pPr marL="457200" lvl="0" indent="-457200">
              <a:buFont typeface="Wingdings" panose="05000000000000000000" pitchFamily="2" charset="2"/>
              <a:buChar char="§"/>
              <a:defRPr/>
            </a:pPr>
            <a:r>
              <a:rPr lang="ro-RO" sz="3600" noProof="0" dirty="0">
                <a:solidFill>
                  <a:schemeClr val="tx2"/>
                </a:solidFill>
                <a:latin typeface="+mn-lt"/>
              </a:rPr>
              <a:t>În anul 2024, se estimează că 10,7 milioane de persoane s-au îmbolnăvit de TB în întreaga lume și 1,23 milioane au murit din cauza acestei boli. Rata de incidență a tuberculozei (cazuri noi la 100.000 de locuitori pe an) a fost de 131, iar rata de mortalitate a fost de 11,5%. [1]</a:t>
            </a:r>
          </a:p>
          <a:p>
            <a:pPr marL="457200" lvl="0" indent="-457200">
              <a:buFont typeface="Wingdings" panose="05000000000000000000" pitchFamily="2" charset="2"/>
              <a:buChar char="§"/>
              <a:defRPr/>
            </a:pPr>
            <a:endParaRPr lang="ro-RO" sz="3600" noProof="0" dirty="0">
              <a:solidFill>
                <a:schemeClr val="tx2"/>
              </a:solidFill>
              <a:latin typeface="+mn-lt"/>
            </a:endParaRPr>
          </a:p>
          <a:p>
            <a:pPr marL="457200" lvl="0" indent="-457200">
              <a:buFont typeface="Wingdings" panose="05000000000000000000" pitchFamily="2" charset="2"/>
              <a:buChar char="§"/>
              <a:defRPr/>
            </a:pPr>
            <a:r>
              <a:rPr lang="ro-RO" sz="3600" noProof="0" dirty="0">
                <a:solidFill>
                  <a:schemeClr val="tx2"/>
                </a:solidFill>
                <a:latin typeface="+mn-lt"/>
              </a:rPr>
              <a:t>România rămâne țara cu cea mai mare incidență a tuberculozei din Uniunea Europeană, în ciuda progreselor realizate în ultimii ani. [2]</a:t>
            </a:r>
          </a:p>
          <a:p>
            <a:pPr marL="457200" lvl="0" indent="-457200">
              <a:buFont typeface="Wingdings" panose="05000000000000000000" pitchFamily="2" charset="2"/>
              <a:buChar char="§"/>
              <a:defRPr/>
            </a:pPr>
            <a:endParaRPr lang="ro-RO" sz="3600" noProof="0" dirty="0">
              <a:solidFill>
                <a:schemeClr val="tx2"/>
              </a:solidFill>
              <a:latin typeface="+mn-lt"/>
            </a:endParaRPr>
          </a:p>
          <a:p>
            <a:pPr marL="457200" lvl="0" indent="-457200">
              <a:buFont typeface="Wingdings" panose="05000000000000000000" pitchFamily="2" charset="2"/>
              <a:buChar char="§"/>
              <a:defRPr/>
            </a:pPr>
            <a:r>
              <a:rPr lang="ro-RO" sz="3600" noProof="0" dirty="0">
                <a:solidFill>
                  <a:schemeClr val="tx2"/>
                </a:solidFill>
                <a:latin typeface="+mn-lt"/>
              </a:rPr>
              <a:t>În anul 2024, incidența tuberculozei în România a fost de 44,3 la 100.000 de locuitori, iar la copii de 10,8 la 100.000. Cu toate acestea, în ultimii ani s-au înregistrat progrese importante în asigurarea controlului bolii, numărul cazurilor de tuberculoză a scăzut cu 69% în ultimele două decenii. [3]</a:t>
            </a:r>
          </a:p>
          <a:p>
            <a:pPr lvl="0">
              <a:defRPr/>
            </a:pPr>
            <a:endParaRPr lang="ro-RO" sz="3200" noProof="0" dirty="0">
              <a:solidFill>
                <a:schemeClr val="tx2"/>
              </a:solidFill>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p:txBody>
      </p:sp>
      <p:sp>
        <p:nvSpPr>
          <p:cNvPr id="6" name="TextBox 5">
            <a:extLst>
              <a:ext uri="{FF2B5EF4-FFF2-40B4-BE49-F238E27FC236}">
                <a16:creationId xmlns:a16="http://schemas.microsoft.com/office/drawing/2014/main" id="{313E2AEA-A16A-59C8-E134-F20AB44C6DB7}"/>
              </a:ext>
            </a:extLst>
          </p:cNvPr>
          <p:cNvSpPr txBox="1"/>
          <p:nvPr/>
        </p:nvSpPr>
        <p:spPr>
          <a:xfrm>
            <a:off x="2898775" y="11894165"/>
            <a:ext cx="18784220" cy="1200329"/>
          </a:xfrm>
          <a:prstGeom prst="rect">
            <a:avLst/>
          </a:prstGeom>
          <a:noFill/>
        </p:spPr>
        <p:txBody>
          <a:bodyPr wrap="square" rtlCol="0">
            <a:spAutoFit/>
          </a:bodyPr>
          <a:lstStyle/>
          <a:p>
            <a:r>
              <a:rPr lang="ro-RO" noProof="0" dirty="0"/>
              <a:t>Surse:</a:t>
            </a:r>
          </a:p>
          <a:p>
            <a:r>
              <a:rPr lang="ro-RO" noProof="0" dirty="0"/>
              <a:t>1. https://www.who.int/teams/global-programme-on-tuberculosis-and-lung-health/tb-reports/global-tuberculosis-report-2025</a:t>
            </a:r>
          </a:p>
          <a:p>
            <a:r>
              <a:rPr lang="ro-RO" noProof="0" dirty="0"/>
              <a:t>2. https://www.ecdc.europa.eu/sites/default/files/documents/TB-2025-Surveillance-report.pdf</a:t>
            </a:r>
          </a:p>
          <a:p>
            <a:r>
              <a:rPr lang="ro-RO" noProof="0" dirty="0"/>
              <a:t>3. https://marius-nasta.ro/wp-content/uploads/2025/03/CP_%20tuberculoza%20continua%20sa%20ucida.pdf</a:t>
            </a:r>
          </a:p>
        </p:txBody>
      </p:sp>
    </p:spTree>
    <p:extLst>
      <p:ext uri="{BB962C8B-B14F-4D97-AF65-F5344CB8AC3E}">
        <p14:creationId xmlns:p14="http://schemas.microsoft.com/office/powerpoint/2010/main" val="66832972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D88E16-5BA2-F7BC-E5AB-FAB85D5F2A85}"/>
              </a:ext>
            </a:extLst>
          </p:cNvPr>
          <p:cNvSpPr>
            <a:spLocks noGrp="1"/>
          </p:cNvSpPr>
          <p:nvPr>
            <p:ph type="title"/>
          </p:nvPr>
        </p:nvSpPr>
        <p:spPr>
          <a:xfrm>
            <a:off x="2879725" y="846723"/>
            <a:ext cx="13604875" cy="947737"/>
          </a:xfrm>
        </p:spPr>
        <p:txBody>
          <a:bodyPr/>
          <a:lstStyle/>
          <a:p>
            <a:r>
              <a:rPr lang="ro-RO" sz="6000" noProof="0" dirty="0"/>
              <a:t>HEPATITA VIRALĂ CU VIRUS B</a:t>
            </a:r>
          </a:p>
        </p:txBody>
      </p:sp>
      <p:sp>
        <p:nvSpPr>
          <p:cNvPr id="21508" name="Slide Number Placeholder 3">
            <a:extLst>
              <a:ext uri="{FF2B5EF4-FFF2-40B4-BE49-F238E27FC236}">
                <a16:creationId xmlns:a16="http://schemas.microsoft.com/office/drawing/2014/main" id="{EC2320DD-3383-1DA8-2717-A77FD80784B6}"/>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AC098427-FDA9-437E-91DA-D850B16FD356}"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12</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5" name="Rectangle 4">
            <a:extLst>
              <a:ext uri="{FF2B5EF4-FFF2-40B4-BE49-F238E27FC236}">
                <a16:creationId xmlns:a16="http://schemas.microsoft.com/office/drawing/2014/main" id="{0F485BBD-1843-32EF-01D7-4AA91DEB6168}"/>
              </a:ext>
            </a:extLst>
          </p:cNvPr>
          <p:cNvSpPr/>
          <p:nvPr/>
        </p:nvSpPr>
        <p:spPr>
          <a:xfrm>
            <a:off x="2879725" y="2311400"/>
            <a:ext cx="19133608" cy="8956298"/>
          </a:xfrm>
          <a:prstGeom prst="rect">
            <a:avLst/>
          </a:prstGeom>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457200" lvl="0" indent="-457200">
              <a:buFont typeface="Wingdings" panose="05000000000000000000" pitchFamily="2" charset="2"/>
              <a:buChar char="§"/>
              <a:defRPr/>
            </a:pPr>
            <a:r>
              <a:rPr lang="ro-RO" sz="3600" noProof="0" dirty="0">
                <a:solidFill>
                  <a:schemeClr val="tx2"/>
                </a:solidFill>
                <a:latin typeface="+mn-lt"/>
              </a:rPr>
              <a:t>Virusul hepatitei B (VHB) reprezintă o provocare globală pentru sănătatea publică, iar infecția cronică cu acest virus este una dintre principalele cauze ale bolilor hepatice cronice, cirozei și cancerului hepatic.</a:t>
            </a:r>
          </a:p>
          <a:p>
            <a:pPr marL="457200" lvl="0" indent="-457200">
              <a:buFont typeface="Wingdings" panose="05000000000000000000" pitchFamily="2" charset="2"/>
              <a:buChar char="§"/>
              <a:defRPr/>
            </a:pPr>
            <a:endParaRPr lang="ro-RO" sz="3600" noProof="0" dirty="0">
              <a:solidFill>
                <a:schemeClr val="tx2"/>
              </a:solidFill>
              <a:latin typeface="+mn-lt"/>
            </a:endParaRPr>
          </a:p>
          <a:p>
            <a:pPr marL="457200" lvl="0" indent="-457200">
              <a:buFont typeface="Wingdings" panose="05000000000000000000" pitchFamily="2" charset="2"/>
              <a:buChar char="§"/>
              <a:defRPr/>
            </a:pPr>
            <a:r>
              <a:rPr lang="ro-RO" sz="3600" noProof="0" dirty="0">
                <a:solidFill>
                  <a:schemeClr val="tx2"/>
                </a:solidFill>
                <a:latin typeface="+mn-lt"/>
              </a:rPr>
              <a:t>Cele mai recente estimări sugerează că 254 de milioane de persoane din întreaga lume sunt infectate cronic cu VHB. [1]</a:t>
            </a:r>
          </a:p>
          <a:p>
            <a:pPr marL="457200" lvl="0" indent="-457200">
              <a:buFont typeface="Wingdings" panose="05000000000000000000" pitchFamily="2" charset="2"/>
              <a:buChar char="§"/>
              <a:defRPr/>
            </a:pPr>
            <a:endParaRPr lang="ro-RO" sz="3600" noProof="0" dirty="0">
              <a:solidFill>
                <a:schemeClr val="tx2"/>
              </a:solidFill>
              <a:latin typeface="+mn-lt"/>
            </a:endParaRPr>
          </a:p>
          <a:p>
            <a:pPr marL="457200" lvl="0" indent="-457200">
              <a:buFont typeface="Wingdings" panose="05000000000000000000" pitchFamily="2" charset="2"/>
              <a:buChar char="§"/>
              <a:defRPr/>
            </a:pPr>
            <a:r>
              <a:rPr lang="ro-RO" sz="3600" noProof="0" dirty="0">
                <a:solidFill>
                  <a:schemeClr val="tx2"/>
                </a:solidFill>
                <a:latin typeface="+mn-lt"/>
              </a:rPr>
              <a:t>În anul 2023 la nivelul UE/SEE  au fost raportate în total 37.766 de cazuri de VHB (6 % acute, 41 % cronice și 53 % necunoscute/neclasificate), estimările modelate sugerează existența a 3,2 milioane de persoane cu infecție cronică cu VHB la nivelul UE/SEE la sfârșitul anului 2023, demonstrând că povara bolii rămâne una ridicată. [1]</a:t>
            </a:r>
          </a:p>
          <a:p>
            <a:pPr marL="457200" lvl="0" indent="-457200">
              <a:buFont typeface="Wingdings" panose="05000000000000000000" pitchFamily="2" charset="2"/>
              <a:buChar char="§"/>
              <a:defRPr/>
            </a:pPr>
            <a:endParaRPr lang="ro-RO" sz="3600" noProof="0" dirty="0">
              <a:solidFill>
                <a:schemeClr val="tx2"/>
              </a:solidFill>
              <a:latin typeface="+mn-lt"/>
            </a:endParaRPr>
          </a:p>
          <a:p>
            <a:pPr marL="457200" lvl="0" indent="-457200">
              <a:buFont typeface="Wingdings" panose="05000000000000000000" pitchFamily="2" charset="2"/>
              <a:buChar char="§"/>
              <a:defRPr/>
            </a:pPr>
            <a:r>
              <a:rPr lang="ro-RO" sz="3600" noProof="0" dirty="0">
                <a:solidFill>
                  <a:schemeClr val="tx2"/>
                </a:solidFill>
                <a:latin typeface="+mn-lt"/>
              </a:rPr>
              <a:t>În România, în anul 2024 au fost înregistrate 215 cazuri în sistemul național de supraveghere pentru hepatitele virale B și C, cu 66 mai multe față de anul precedent (149). Numărul cazurilor confirmate de hepatită virală B și C nou diagnosticate a fost de 77, de 1,5 ori mai multe față de media celor 5 ani anteriori, exceptând anii pandemici. [2]</a:t>
            </a:r>
            <a:endParaRPr kumimoji="0" lang="ro-RO" sz="32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p:txBody>
      </p:sp>
      <p:sp>
        <p:nvSpPr>
          <p:cNvPr id="6" name="TextBox 5">
            <a:extLst>
              <a:ext uri="{FF2B5EF4-FFF2-40B4-BE49-F238E27FC236}">
                <a16:creationId xmlns:a16="http://schemas.microsoft.com/office/drawing/2014/main" id="{B3EC9416-9F36-AE5B-AC57-EE924F5750E4}"/>
              </a:ext>
            </a:extLst>
          </p:cNvPr>
          <p:cNvSpPr txBox="1"/>
          <p:nvPr/>
        </p:nvSpPr>
        <p:spPr>
          <a:xfrm>
            <a:off x="2879725" y="11784638"/>
            <a:ext cx="19464886" cy="1200329"/>
          </a:xfrm>
          <a:prstGeom prst="rect">
            <a:avLst/>
          </a:prstGeom>
          <a:noFill/>
        </p:spPr>
        <p:txBody>
          <a:bodyPr wrap="square" rtlCol="0">
            <a:spAutoFit/>
          </a:bodyPr>
          <a:lstStyle/>
          <a:p>
            <a:r>
              <a:rPr lang="ro-RO" noProof="0" dirty="0"/>
              <a:t>Surse:</a:t>
            </a:r>
          </a:p>
          <a:p>
            <a:r>
              <a:rPr lang="ro-RO" noProof="0" dirty="0"/>
              <a:t>1.https://www.ecdc.europa.eu/sites/default/files/documents/Hepatitis%20B%20vaccination%20policies%2C%20practices%20and%20challenges%20to%20achieving%20hepatitis%20elimination%20in%20EU-EEA%20-%20FINAL.pdf</a:t>
            </a:r>
          </a:p>
          <a:p>
            <a:r>
              <a:rPr lang="ro-RO" noProof="0" dirty="0"/>
              <a:t>2. https://insp.gov.ro/centrul-national-de-supraveghere-si-control-al-bolilor-transmisibile-cnscbt/analiza-date-supraveghere/</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BB3CE5-753E-51E2-C0B7-1E9FEF6473FE}"/>
              </a:ext>
            </a:extLst>
          </p:cNvPr>
          <p:cNvSpPr>
            <a:spLocks noGrp="1"/>
          </p:cNvSpPr>
          <p:nvPr>
            <p:ph type="title"/>
          </p:nvPr>
        </p:nvSpPr>
        <p:spPr>
          <a:xfrm>
            <a:off x="2890116" y="786529"/>
            <a:ext cx="5888124" cy="947737"/>
          </a:xfrm>
        </p:spPr>
        <p:txBody>
          <a:bodyPr/>
          <a:lstStyle/>
          <a:p>
            <a:pPr>
              <a:defRPr/>
            </a:pPr>
            <a:r>
              <a:rPr lang="ro-RO" sz="6000" noProof="0" dirty="0"/>
              <a:t>POLIOMIELITA</a:t>
            </a:r>
          </a:p>
        </p:txBody>
      </p:sp>
      <p:sp>
        <p:nvSpPr>
          <p:cNvPr id="25604" name="Slide Number Placeholder 3">
            <a:extLst>
              <a:ext uri="{FF2B5EF4-FFF2-40B4-BE49-F238E27FC236}">
                <a16:creationId xmlns:a16="http://schemas.microsoft.com/office/drawing/2014/main" id="{B45D6BD5-2E8F-DC28-1E43-7BAADB879146}"/>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10BAE720-4E25-4A31-B5DA-695C47BF6672}"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13</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6" name="Text Placeholder 2">
            <a:extLst>
              <a:ext uri="{FF2B5EF4-FFF2-40B4-BE49-F238E27FC236}">
                <a16:creationId xmlns:a16="http://schemas.microsoft.com/office/drawing/2014/main" id="{E31FF18F-B92B-9E5A-F51B-467D4F142C52}"/>
              </a:ext>
            </a:extLst>
          </p:cNvPr>
          <p:cNvSpPr>
            <a:spLocks noGrp="1"/>
          </p:cNvSpPr>
          <p:nvPr>
            <p:ph type="body" sz="quarter" idx="13"/>
          </p:nvPr>
        </p:nvSpPr>
        <p:spPr>
          <a:xfrm>
            <a:off x="2890116" y="2000277"/>
            <a:ext cx="20720242" cy="8756392"/>
          </a:xfrm>
        </p:spPr>
        <p:txBody>
          <a:bodyPr/>
          <a:lstStyle/>
          <a:p>
            <a:pPr marL="457200" indent="-457200">
              <a:lnSpc>
                <a:spcPct val="100000"/>
              </a:lnSpc>
              <a:spcBef>
                <a:spcPts val="1800"/>
              </a:spcBef>
              <a:spcAft>
                <a:spcPts val="0"/>
              </a:spcAft>
              <a:buFont typeface="Wingdings" panose="05000000000000000000" pitchFamily="2" charset="2"/>
              <a:buChar char="§"/>
            </a:pPr>
            <a:r>
              <a:rPr lang="ro-RO" sz="3600" noProof="0" dirty="0">
                <a:solidFill>
                  <a:schemeClr val="tx2"/>
                </a:solidFill>
                <a:latin typeface="+mn-lt"/>
              </a:rPr>
              <a:t>Poliomielita este o boală infecțioasă, produsă de virusul poliomielitic, care aparține familiei </a:t>
            </a:r>
            <a:r>
              <a:rPr lang="ro-RO" sz="3600" noProof="0" dirty="0" err="1">
                <a:solidFill>
                  <a:schemeClr val="tx2"/>
                </a:solidFill>
                <a:latin typeface="+mn-lt"/>
              </a:rPr>
              <a:t>Picornaviridae</a:t>
            </a:r>
            <a:r>
              <a:rPr lang="ro-RO" sz="3600" noProof="0" dirty="0">
                <a:solidFill>
                  <a:schemeClr val="tx2"/>
                </a:solidFill>
                <a:latin typeface="+mn-lt"/>
              </a:rPr>
              <a:t> și afectează în special copiii cu vârsta până la 5 ani. </a:t>
            </a:r>
          </a:p>
          <a:p>
            <a:pPr marL="457200" indent="-457200">
              <a:lnSpc>
                <a:spcPct val="100000"/>
              </a:lnSpc>
              <a:spcBef>
                <a:spcPts val="1800"/>
              </a:spcBef>
              <a:spcAft>
                <a:spcPts val="0"/>
              </a:spcAft>
              <a:buFont typeface="Wingdings" panose="05000000000000000000" pitchFamily="2" charset="2"/>
              <a:buChar char="§"/>
            </a:pPr>
            <a:r>
              <a:rPr lang="ro-RO" sz="3600" noProof="0" dirty="0">
                <a:solidFill>
                  <a:schemeClr val="tx2"/>
                </a:solidFill>
                <a:latin typeface="+mn-lt"/>
              </a:rPr>
              <a:t>Conform Comitetului de Urgență al Regulamentului Sanitar Internațional (RSI), din octombrie 2025, următoarele state prezintă risc potențial de răspândire internațională a </a:t>
            </a:r>
            <a:r>
              <a:rPr lang="ro-RO" sz="3600" noProof="0" dirty="0" err="1">
                <a:solidFill>
                  <a:schemeClr val="tx2"/>
                </a:solidFill>
                <a:latin typeface="+mn-lt"/>
              </a:rPr>
              <a:t>poliovirusurilor</a:t>
            </a:r>
            <a:r>
              <a:rPr lang="ro-RO" sz="3600" noProof="0" dirty="0">
                <a:solidFill>
                  <a:schemeClr val="tx2"/>
                </a:solidFill>
                <a:latin typeface="+mn-lt"/>
              </a:rPr>
              <a:t>:  Afganistan, Pakistan, Algeria, Republica Democrată Congo, Djibouti, Israel, Ciad, Guineea, Camerun. [1]</a:t>
            </a:r>
          </a:p>
          <a:p>
            <a:pPr marL="457200" indent="-457200">
              <a:lnSpc>
                <a:spcPct val="100000"/>
              </a:lnSpc>
              <a:spcBef>
                <a:spcPts val="1800"/>
              </a:spcBef>
              <a:spcAft>
                <a:spcPts val="0"/>
              </a:spcAft>
              <a:buFont typeface="Wingdings" panose="05000000000000000000" pitchFamily="2" charset="2"/>
              <a:buChar char="§"/>
            </a:pPr>
            <a:r>
              <a:rPr lang="ro-RO" sz="3600" noProof="0" dirty="0">
                <a:solidFill>
                  <a:schemeClr val="tx2"/>
                </a:solidFill>
                <a:latin typeface="+mn-lt"/>
              </a:rPr>
              <a:t>La nivel european, conform datelor ECDC, virusul </a:t>
            </a:r>
            <a:r>
              <a:rPr lang="ro-RO" sz="3600" noProof="0" dirty="0" err="1">
                <a:solidFill>
                  <a:schemeClr val="tx2"/>
                </a:solidFill>
                <a:latin typeface="+mn-lt"/>
              </a:rPr>
              <a:t>polio</a:t>
            </a:r>
            <a:r>
              <a:rPr lang="ro-RO" sz="3600" noProof="0" dirty="0">
                <a:solidFill>
                  <a:schemeClr val="tx2"/>
                </a:solidFill>
                <a:latin typeface="+mn-lt"/>
              </a:rPr>
              <a:t> (</a:t>
            </a:r>
            <a:r>
              <a:rPr lang="ro-RO" sz="3600" noProof="0" dirty="0" err="1">
                <a:solidFill>
                  <a:schemeClr val="tx2"/>
                </a:solidFill>
                <a:latin typeface="+mn-lt"/>
              </a:rPr>
              <a:t>serotip</a:t>
            </a:r>
            <a:r>
              <a:rPr lang="ro-RO" sz="3600" noProof="0" dirty="0">
                <a:solidFill>
                  <a:schemeClr val="tx2"/>
                </a:solidFill>
                <a:latin typeface="+mn-lt"/>
              </a:rPr>
              <a:t> 2), derivat din vaccin, a fost detectat în anul 2024 în apele menajere din Germania, Spania, Polonia și Regatul Unit. Ultimele cazuri de boală în Polonia au fost raportate în anul 1982 și 1984. [2]</a:t>
            </a:r>
          </a:p>
          <a:p>
            <a:pPr marL="457200" indent="-457200">
              <a:lnSpc>
                <a:spcPct val="100000"/>
              </a:lnSpc>
              <a:spcBef>
                <a:spcPts val="1800"/>
              </a:spcBef>
              <a:spcAft>
                <a:spcPts val="0"/>
              </a:spcAft>
              <a:buFont typeface="Wingdings" panose="05000000000000000000" pitchFamily="2" charset="2"/>
              <a:buChar char="§"/>
            </a:pPr>
            <a:r>
              <a:rPr lang="ro-RO" sz="3600" noProof="0" dirty="0">
                <a:solidFill>
                  <a:schemeClr val="tx2"/>
                </a:solidFill>
                <a:latin typeface="+mn-lt"/>
              </a:rPr>
              <a:t>În anul 2024, numărul de cazuri de poliomielită la nivel mondial a scăzut cu 40% față de anul 2023 și cu aproape 80% față de anul 2020. Aceasta este o tendință promițătoare care trebuie menținută prin vaccinare. [3,4]</a:t>
            </a:r>
          </a:p>
          <a:p>
            <a:pPr marL="457200" indent="-457200">
              <a:lnSpc>
                <a:spcPct val="100000"/>
              </a:lnSpc>
              <a:spcBef>
                <a:spcPts val="1800"/>
              </a:spcBef>
              <a:spcAft>
                <a:spcPts val="0"/>
              </a:spcAft>
              <a:buFont typeface="Wingdings" panose="05000000000000000000" pitchFamily="2" charset="2"/>
              <a:buChar char="§"/>
            </a:pPr>
            <a:r>
              <a:rPr lang="ro-RO" sz="3600" noProof="0" dirty="0">
                <a:solidFill>
                  <a:schemeClr val="tx2"/>
                </a:solidFill>
                <a:latin typeface="+mn-lt"/>
              </a:rPr>
              <a:t>La ora actuală, având în vedere situația conflictuală din Ucraina, instabilitatea </a:t>
            </a:r>
            <a:r>
              <a:rPr lang="ro-RO" sz="3600" noProof="0" dirty="0" err="1">
                <a:solidFill>
                  <a:schemeClr val="tx2"/>
                </a:solidFill>
                <a:latin typeface="+mn-lt"/>
              </a:rPr>
              <a:t>socio</a:t>
            </a:r>
            <a:r>
              <a:rPr lang="ro-RO" sz="3600" noProof="0" dirty="0">
                <a:solidFill>
                  <a:schemeClr val="tx2"/>
                </a:solidFill>
                <a:latin typeface="+mn-lt"/>
              </a:rPr>
              <a:t>-economică la nivel global, precum și identificarea în anul 2024 a virusului poliomielitic în apele menajere la nivelul mai multor state europene, se recomandă recuperarea copiilor nevaccinați anterior, creșterea acoperirii vaccinale și respectarea tuturor metodelor de prevenție recomandate de către autoritățile sanitare.</a:t>
            </a:r>
          </a:p>
        </p:txBody>
      </p:sp>
      <p:sp>
        <p:nvSpPr>
          <p:cNvPr id="7" name="TextBox 6">
            <a:extLst>
              <a:ext uri="{FF2B5EF4-FFF2-40B4-BE49-F238E27FC236}">
                <a16:creationId xmlns:a16="http://schemas.microsoft.com/office/drawing/2014/main" id="{058DA854-36D1-07E9-701C-60C57D967D34}"/>
              </a:ext>
            </a:extLst>
          </p:cNvPr>
          <p:cNvSpPr txBox="1"/>
          <p:nvPr/>
        </p:nvSpPr>
        <p:spPr>
          <a:xfrm>
            <a:off x="2890116" y="11733186"/>
            <a:ext cx="18784220" cy="1477328"/>
          </a:xfrm>
          <a:prstGeom prst="rect">
            <a:avLst/>
          </a:prstGeom>
          <a:noFill/>
        </p:spPr>
        <p:txBody>
          <a:bodyPr wrap="square" rtlCol="0">
            <a:spAutoFit/>
          </a:bodyPr>
          <a:lstStyle/>
          <a:p>
            <a:r>
              <a:rPr lang="ro-RO" noProof="0" dirty="0"/>
              <a:t>Surse:</a:t>
            </a:r>
            <a:br>
              <a:rPr lang="ro-RO" noProof="0" dirty="0"/>
            </a:br>
            <a:r>
              <a:rPr lang="ro-RO" noProof="0" dirty="0"/>
              <a:t>1. CNSCNT, www.cnscbt.ro/index.php/polio</a:t>
            </a:r>
          </a:p>
          <a:p>
            <a:r>
              <a:rPr lang="ro-RO" noProof="0" dirty="0"/>
              <a:t>2. ECDC, www.ecdc.europa.eu/en/publications-data/polio-dashboard</a:t>
            </a:r>
          </a:p>
          <a:p>
            <a:r>
              <a:rPr lang="ro-RO" noProof="0" dirty="0"/>
              <a:t>3. OMS, www.who.int/news/item/25-08-2023-statement-of-the-thirty-sixth-meeting-of-the-polio-ihr-emergency-committee#:~:text=Conclusion,for%20a%20further%20three%20months.</a:t>
            </a:r>
            <a:br>
              <a:rPr lang="ro-RO" noProof="0" dirty="0"/>
            </a:br>
            <a:r>
              <a:rPr lang="ro-RO" noProof="0" dirty="0"/>
              <a:t>4. www.polioeradication.org/ </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B3371-092B-3E21-670F-8B55CB7161D9}"/>
              </a:ext>
            </a:extLst>
          </p:cNvPr>
          <p:cNvSpPr>
            <a:spLocks noGrp="1"/>
          </p:cNvSpPr>
          <p:nvPr>
            <p:ph type="title"/>
          </p:nvPr>
        </p:nvSpPr>
        <p:spPr>
          <a:xfrm>
            <a:off x="2551112" y="932837"/>
            <a:ext cx="19281775" cy="981075"/>
          </a:xfrm>
        </p:spPr>
        <p:txBody>
          <a:bodyPr/>
          <a:lstStyle/>
          <a:p>
            <a:pPr>
              <a:defRPr/>
            </a:pPr>
            <a:r>
              <a:rPr lang="ro-RO" sz="6000" noProof="0" dirty="0"/>
              <a:t>INFECȚIA CU HAEMOPHILUS INFLUENZAE TIP B</a:t>
            </a:r>
          </a:p>
        </p:txBody>
      </p:sp>
      <p:sp>
        <p:nvSpPr>
          <p:cNvPr id="26628" name="Slide Number Placeholder 3">
            <a:extLst>
              <a:ext uri="{FF2B5EF4-FFF2-40B4-BE49-F238E27FC236}">
                <a16:creationId xmlns:a16="http://schemas.microsoft.com/office/drawing/2014/main" id="{F2AB5A9B-30EF-87CE-EE96-6F9CFA658CC1}"/>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A07513A5-5D2F-44FC-845D-DD0B40860859}"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14</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6" name="Text Placeholder 2">
            <a:extLst>
              <a:ext uri="{FF2B5EF4-FFF2-40B4-BE49-F238E27FC236}">
                <a16:creationId xmlns:a16="http://schemas.microsoft.com/office/drawing/2014/main" id="{802BE0F1-F518-8D6F-8F36-B78535960E4A}"/>
              </a:ext>
            </a:extLst>
          </p:cNvPr>
          <p:cNvSpPr>
            <a:spLocks noGrp="1"/>
          </p:cNvSpPr>
          <p:nvPr>
            <p:ph type="body" sz="quarter" idx="13"/>
          </p:nvPr>
        </p:nvSpPr>
        <p:spPr>
          <a:xfrm>
            <a:off x="2551112" y="2199619"/>
            <a:ext cx="20915312" cy="8440665"/>
          </a:xfrm>
        </p:spPr>
        <p:txBody>
          <a:bodyPr/>
          <a:lstStyle/>
          <a:p>
            <a:pPr marL="457200" indent="-457200">
              <a:buFont typeface="Wingdings" panose="05000000000000000000" pitchFamily="2" charset="2"/>
              <a:buChar char="§"/>
            </a:pPr>
            <a:r>
              <a:rPr lang="ro-RO" sz="3600" noProof="0" dirty="0" err="1">
                <a:solidFill>
                  <a:schemeClr val="tx2"/>
                </a:solidFill>
                <a:latin typeface="+mn-lt"/>
              </a:rPr>
              <a:t>Haemophilus</a:t>
            </a:r>
            <a:r>
              <a:rPr lang="ro-RO" sz="3600" noProof="0" dirty="0">
                <a:solidFill>
                  <a:schemeClr val="tx2"/>
                </a:solidFill>
                <a:latin typeface="+mn-lt"/>
              </a:rPr>
              <a:t> </a:t>
            </a:r>
            <a:r>
              <a:rPr lang="ro-RO" sz="3600" noProof="0" dirty="0" err="1">
                <a:solidFill>
                  <a:schemeClr val="tx2"/>
                </a:solidFill>
                <a:latin typeface="+mn-lt"/>
              </a:rPr>
              <a:t>influenzae</a:t>
            </a:r>
            <a:r>
              <a:rPr lang="ro-RO" sz="3600" noProof="0" dirty="0">
                <a:solidFill>
                  <a:schemeClr val="tx2"/>
                </a:solidFill>
                <a:latin typeface="+mn-lt"/>
              </a:rPr>
              <a:t> tip B (</a:t>
            </a:r>
            <a:r>
              <a:rPr lang="ro-RO" sz="3600" noProof="0" dirty="0" err="1">
                <a:solidFill>
                  <a:schemeClr val="tx2"/>
                </a:solidFill>
                <a:latin typeface="+mn-lt"/>
              </a:rPr>
              <a:t>Hib</a:t>
            </a:r>
            <a:r>
              <a:rPr lang="ro-RO" sz="3600" noProof="0" dirty="0">
                <a:solidFill>
                  <a:schemeClr val="tx2"/>
                </a:solidFill>
                <a:latin typeface="+mn-lt"/>
              </a:rPr>
              <a:t>) este o bacterie care poate provoca o infecție cu complicații potențial grave, sau deces. De asemenea, infecția poate provoca sechele permanente, cum ar fi pierderea auzului și dizabilități intelectuale. [1]</a:t>
            </a:r>
          </a:p>
          <a:p>
            <a:pPr marL="457200" indent="-457200">
              <a:buFont typeface="Wingdings" panose="05000000000000000000" pitchFamily="2" charset="2"/>
              <a:buChar char="§"/>
            </a:pPr>
            <a:r>
              <a:rPr lang="ro-RO" sz="3600" noProof="0" dirty="0">
                <a:solidFill>
                  <a:schemeClr val="tx2"/>
                </a:solidFill>
                <a:latin typeface="+mn-lt"/>
              </a:rPr>
              <a:t>Incidența anuală a tuturor bolilor invazive determinate de </a:t>
            </a:r>
            <a:r>
              <a:rPr lang="ro-RO" sz="3600" noProof="0" dirty="0" err="1">
                <a:solidFill>
                  <a:schemeClr val="tx2"/>
                </a:solidFill>
                <a:latin typeface="+mn-lt"/>
              </a:rPr>
              <a:t>Hib</a:t>
            </a:r>
            <a:r>
              <a:rPr lang="ro-RO" sz="3600" noProof="0" dirty="0">
                <a:solidFill>
                  <a:schemeClr val="tx2"/>
                </a:solidFill>
                <a:latin typeface="+mn-lt"/>
              </a:rPr>
              <a:t> înainte de introducerea vaccinului a variat între 40 la 100.000 de locuitori în Asia, 41 la 100.000 de locuitori în Europa, 60 la 100.000 de locuitori în America Latină și 88 la 100.000 de locuitori (67-131/100.000 la copiii cu vârsta sub 5 ani) în SUA, 58 la 100.000 în Australia.</a:t>
            </a:r>
          </a:p>
          <a:p>
            <a:pPr marL="457200" indent="-457200">
              <a:buFont typeface="Wingdings" panose="05000000000000000000" pitchFamily="2" charset="2"/>
              <a:buChar char="§"/>
            </a:pPr>
            <a:r>
              <a:rPr lang="ro-RO" sz="3600" noProof="0" dirty="0">
                <a:solidFill>
                  <a:schemeClr val="tx2"/>
                </a:solidFill>
                <a:latin typeface="+mn-lt"/>
              </a:rPr>
              <a:t>La nivel mondial, conform estimărilor OMS, </a:t>
            </a:r>
            <a:r>
              <a:rPr lang="ro-RO" sz="3600" i="1" noProof="0" dirty="0" err="1">
                <a:solidFill>
                  <a:schemeClr val="tx2"/>
                </a:solidFill>
                <a:latin typeface="+mn-lt"/>
              </a:rPr>
              <a:t>Hib</a:t>
            </a:r>
            <a:r>
              <a:rPr lang="ro-RO" sz="3600" i="1" noProof="0" dirty="0">
                <a:solidFill>
                  <a:schemeClr val="tx2"/>
                </a:solidFill>
                <a:latin typeface="+mn-lt"/>
              </a:rPr>
              <a:t> </a:t>
            </a:r>
            <a:r>
              <a:rPr lang="ro-RO" sz="3600" noProof="0" dirty="0">
                <a:solidFill>
                  <a:schemeClr val="tx2"/>
                </a:solidFill>
                <a:latin typeface="+mn-lt"/>
              </a:rPr>
              <a:t>este responsabil anual de cel puțin 3 milioane de cazuri de boală severă și 480.000 de decese.</a:t>
            </a:r>
          </a:p>
          <a:p>
            <a:pPr marL="457200" indent="-457200">
              <a:buFont typeface="Wingdings" panose="05000000000000000000" pitchFamily="2" charset="2"/>
              <a:buChar char="§"/>
            </a:pPr>
            <a:r>
              <a:rPr lang="ro-RO" sz="3600" noProof="0" dirty="0">
                <a:solidFill>
                  <a:schemeClr val="tx2"/>
                </a:solidFill>
                <a:latin typeface="+mn-lt"/>
              </a:rPr>
              <a:t>Decesele legate de infecția cu </a:t>
            </a:r>
            <a:r>
              <a:rPr lang="ro-RO" sz="3600" i="1" noProof="0" dirty="0" err="1">
                <a:solidFill>
                  <a:schemeClr val="tx2"/>
                </a:solidFill>
                <a:latin typeface="+mn-lt"/>
              </a:rPr>
              <a:t>Hib</a:t>
            </a:r>
            <a:r>
              <a:rPr lang="ro-RO" sz="3600" noProof="0" dirty="0">
                <a:solidFill>
                  <a:schemeClr val="tx2"/>
                </a:solidFill>
                <a:latin typeface="+mn-lt"/>
              </a:rPr>
              <a:t> au scăzut cu 90%, în prezent, cele mai multe decese fiind raportate în doar patru țări: India, Nigeria, China și Sudanul de Sud.</a:t>
            </a:r>
          </a:p>
          <a:p>
            <a:pPr marL="457200" indent="-457200">
              <a:buFont typeface="Wingdings" panose="05000000000000000000" pitchFamily="2" charset="2"/>
              <a:buChar char="§"/>
            </a:pPr>
            <a:r>
              <a:rPr lang="ro-RO" sz="3600" noProof="0" dirty="0">
                <a:solidFill>
                  <a:schemeClr val="tx2"/>
                </a:solidFill>
                <a:latin typeface="+mn-lt"/>
              </a:rPr>
              <a:t>În SUA, infecțiile invazive cu </a:t>
            </a:r>
            <a:r>
              <a:rPr lang="ro-RO" sz="3600" i="1" noProof="0" dirty="0" err="1">
                <a:solidFill>
                  <a:schemeClr val="tx2"/>
                </a:solidFill>
                <a:latin typeface="+mn-lt"/>
              </a:rPr>
              <a:t>Hib</a:t>
            </a:r>
            <a:r>
              <a:rPr lang="ro-RO" sz="3600" noProof="0" dirty="0">
                <a:solidFill>
                  <a:schemeClr val="tx2"/>
                </a:solidFill>
                <a:latin typeface="+mn-lt"/>
              </a:rPr>
              <a:t> s-au redus cu 98% după introducerea vaccinării populaționale. [2]</a:t>
            </a:r>
          </a:p>
          <a:p>
            <a:pPr marL="457200" indent="-457200">
              <a:buFont typeface="Wingdings" panose="05000000000000000000" pitchFamily="2" charset="2"/>
              <a:buChar char="§"/>
            </a:pPr>
            <a:r>
              <a:rPr lang="ro-RO" sz="3600" noProof="0" dirty="0">
                <a:solidFill>
                  <a:schemeClr val="tx2"/>
                </a:solidFill>
                <a:latin typeface="+mn-lt"/>
              </a:rPr>
              <a:t>În România, conform datelor INSP, în sezonul 2024-2025 au fost raportate 290 cazuri în cadrul sistemului de supraveghere de tip sentinelă pentru infecții respiratorii acute severe (SARI). [3]</a:t>
            </a:r>
            <a:endParaRPr lang="ro-RO" sz="2800" noProof="0" dirty="0">
              <a:solidFill>
                <a:schemeClr val="tx2"/>
              </a:solidFill>
              <a:latin typeface="+mn-lt"/>
            </a:endParaRPr>
          </a:p>
        </p:txBody>
      </p:sp>
      <p:sp>
        <p:nvSpPr>
          <p:cNvPr id="7" name="TextBox 6">
            <a:extLst>
              <a:ext uri="{FF2B5EF4-FFF2-40B4-BE49-F238E27FC236}">
                <a16:creationId xmlns:a16="http://schemas.microsoft.com/office/drawing/2014/main" id="{75D4400C-9CE9-5731-6CB6-F5976F055294}"/>
              </a:ext>
            </a:extLst>
          </p:cNvPr>
          <p:cNvSpPr txBox="1"/>
          <p:nvPr/>
        </p:nvSpPr>
        <p:spPr>
          <a:xfrm>
            <a:off x="2551112" y="11894165"/>
            <a:ext cx="18784220" cy="1200329"/>
          </a:xfrm>
          <a:prstGeom prst="rect">
            <a:avLst/>
          </a:prstGeom>
          <a:noFill/>
        </p:spPr>
        <p:txBody>
          <a:bodyPr wrap="square" rtlCol="0">
            <a:spAutoFit/>
          </a:bodyPr>
          <a:lstStyle/>
          <a:p>
            <a:r>
              <a:rPr lang="ro-RO" noProof="0" dirty="0"/>
              <a:t>Surse:</a:t>
            </a:r>
          </a:p>
          <a:p>
            <a:r>
              <a:rPr lang="ro-RO" noProof="0" dirty="0"/>
              <a:t>1. Doina </a:t>
            </a:r>
            <a:r>
              <a:rPr lang="ro-RO" noProof="0" dirty="0" err="1"/>
              <a:t>Azoicăi</a:t>
            </a:r>
            <a:r>
              <a:rPr lang="ro-RO" noProof="0" dirty="0"/>
              <a:t>. Îndreptar de vaccinare în cabinetul medicului de familie. Editura a II-a, Editura medicală </a:t>
            </a:r>
            <a:r>
              <a:rPr lang="ro-RO" noProof="0" dirty="0" err="1"/>
              <a:t>Amaltea</a:t>
            </a:r>
            <a:r>
              <a:rPr lang="ro-RO" noProof="0" dirty="0"/>
              <a:t>, București, 2023: 134-140</a:t>
            </a:r>
            <a:br>
              <a:rPr lang="ro-RO" noProof="0" dirty="0"/>
            </a:br>
            <a:r>
              <a:rPr lang="ro-RO" noProof="0" dirty="0"/>
              <a:t>2. ECDC, www.ecdc.europa.eu/en/invasive-haemophilus-influenzae-disease</a:t>
            </a:r>
            <a:br>
              <a:rPr lang="ro-RO" noProof="0" dirty="0"/>
            </a:br>
            <a:r>
              <a:rPr lang="ro-RO" noProof="0" dirty="0"/>
              <a:t>3. INSP, https://insp.gov.ro/download/analiza-bolilor-transmisibile-aflate-in-supraveghere-raport-pentru-anul-2024/</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3F02AB-E812-946C-3D4F-87330E9A5093}"/>
              </a:ext>
            </a:extLst>
          </p:cNvPr>
          <p:cNvSpPr>
            <a:spLocks noGrp="1"/>
          </p:cNvSpPr>
          <p:nvPr>
            <p:ph type="title"/>
          </p:nvPr>
        </p:nvSpPr>
        <p:spPr>
          <a:xfrm>
            <a:off x="2602140" y="895454"/>
            <a:ext cx="16763546" cy="968375"/>
          </a:xfrm>
        </p:spPr>
        <p:txBody>
          <a:bodyPr/>
          <a:lstStyle/>
          <a:p>
            <a:pPr>
              <a:defRPr/>
            </a:pPr>
            <a:r>
              <a:rPr lang="ro-RO" sz="6000" noProof="0" dirty="0"/>
              <a:t>BOALA PNEUMOCOCICĂ</a:t>
            </a:r>
          </a:p>
        </p:txBody>
      </p:sp>
      <p:sp>
        <p:nvSpPr>
          <p:cNvPr id="27652" name="Slide Number Placeholder 3">
            <a:extLst>
              <a:ext uri="{FF2B5EF4-FFF2-40B4-BE49-F238E27FC236}">
                <a16:creationId xmlns:a16="http://schemas.microsoft.com/office/drawing/2014/main" id="{7BA7082A-4663-B395-061B-C1E89A6160C0}"/>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C7681DDA-533D-41C3-8657-7D5A7B99DB74}"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15</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6" name="Text Placeholder 2">
            <a:extLst>
              <a:ext uri="{FF2B5EF4-FFF2-40B4-BE49-F238E27FC236}">
                <a16:creationId xmlns:a16="http://schemas.microsoft.com/office/drawing/2014/main" id="{D2FD8D33-D1AA-12D1-DC73-49E733807451}"/>
              </a:ext>
            </a:extLst>
          </p:cNvPr>
          <p:cNvSpPr>
            <a:spLocks noGrp="1"/>
          </p:cNvSpPr>
          <p:nvPr>
            <p:ph type="body" sz="quarter" idx="13"/>
          </p:nvPr>
        </p:nvSpPr>
        <p:spPr>
          <a:xfrm>
            <a:off x="2602140" y="1928814"/>
            <a:ext cx="20499388" cy="9093862"/>
          </a:xfrm>
        </p:spPr>
        <p:txBody>
          <a:bodyPr/>
          <a:lstStyle/>
          <a:p>
            <a:pPr marL="457200" indent="-457200">
              <a:buFont typeface="Wingdings" panose="05000000000000000000" pitchFamily="2" charset="2"/>
              <a:buChar char="§"/>
            </a:pPr>
            <a:r>
              <a:rPr lang="ro-RO" sz="3600" noProof="0" dirty="0">
                <a:solidFill>
                  <a:schemeClr val="tx2"/>
                </a:solidFill>
                <a:latin typeface="+mn-lt"/>
              </a:rPr>
              <a:t>Boala pneumococică este o infecție bacteriană severă care poate provoca complicații grave și chiar decesul în unele cazuri. Este cauzată de o bacterie numită </a:t>
            </a:r>
            <a:r>
              <a:rPr lang="ro-RO" sz="3600" i="1" noProof="0" dirty="0" err="1">
                <a:solidFill>
                  <a:schemeClr val="tx2"/>
                </a:solidFill>
                <a:latin typeface="+mn-lt"/>
              </a:rPr>
              <a:t>Streptococcus</a:t>
            </a:r>
            <a:r>
              <a:rPr lang="ro-RO" sz="3600" i="1" noProof="0" dirty="0">
                <a:solidFill>
                  <a:schemeClr val="tx2"/>
                </a:solidFill>
                <a:latin typeface="+mn-lt"/>
              </a:rPr>
              <a:t> </a:t>
            </a:r>
            <a:r>
              <a:rPr lang="ro-RO" sz="3600" i="1" noProof="0" dirty="0" err="1">
                <a:solidFill>
                  <a:schemeClr val="tx2"/>
                </a:solidFill>
                <a:latin typeface="+mn-lt"/>
              </a:rPr>
              <a:t>pneumoniae</a:t>
            </a:r>
            <a:r>
              <a:rPr lang="ro-RO" sz="3600" i="1" noProof="0" dirty="0">
                <a:solidFill>
                  <a:schemeClr val="tx2"/>
                </a:solidFill>
                <a:latin typeface="+mn-lt"/>
              </a:rPr>
              <a:t> </a:t>
            </a:r>
            <a:r>
              <a:rPr lang="ro-RO" sz="3600" noProof="0" dirty="0">
                <a:solidFill>
                  <a:schemeClr val="tx2"/>
                </a:solidFill>
                <a:latin typeface="+mn-lt"/>
              </a:rPr>
              <a:t>(cunoscută și sub numele de pneumococ). [1]</a:t>
            </a:r>
          </a:p>
          <a:p>
            <a:pPr marL="457200" indent="-457200">
              <a:buFont typeface="Wingdings" panose="05000000000000000000" pitchFamily="2" charset="2"/>
              <a:buChar char="§"/>
            </a:pPr>
            <a:r>
              <a:rPr lang="ro-RO" sz="3600" noProof="0" dirty="0">
                <a:solidFill>
                  <a:schemeClr val="tx2"/>
                </a:solidFill>
                <a:latin typeface="+mn-lt"/>
              </a:rPr>
              <a:t>Datorită faptului că un număr limitat de </a:t>
            </a:r>
            <a:r>
              <a:rPr lang="ro-RO" sz="3600" noProof="0" dirty="0" err="1">
                <a:solidFill>
                  <a:schemeClr val="tx2"/>
                </a:solidFill>
                <a:latin typeface="+mn-lt"/>
              </a:rPr>
              <a:t>serotipuri</a:t>
            </a:r>
            <a:r>
              <a:rPr lang="ro-RO" sz="3600" noProof="0" dirty="0">
                <a:solidFill>
                  <a:schemeClr val="tx2"/>
                </a:solidFill>
                <a:latin typeface="+mn-lt"/>
              </a:rPr>
              <a:t> de </a:t>
            </a:r>
            <a:r>
              <a:rPr lang="ro-RO" sz="3600" noProof="0" dirty="0" err="1">
                <a:solidFill>
                  <a:schemeClr val="tx2"/>
                </a:solidFill>
                <a:latin typeface="+mn-lt"/>
              </a:rPr>
              <a:t>penumococ</a:t>
            </a:r>
            <a:r>
              <a:rPr lang="ro-RO" sz="3600" noProof="0" dirty="0">
                <a:solidFill>
                  <a:schemeClr val="tx2"/>
                </a:solidFill>
                <a:latin typeface="+mn-lt"/>
              </a:rPr>
              <a:t> sunt implicate în etiologia acestor infecții, marea majoritate a acestor patologii sunt prevenibile prin vaccinare. [2, 3]</a:t>
            </a:r>
          </a:p>
          <a:p>
            <a:pPr marL="457200" indent="-457200">
              <a:buFont typeface="Wingdings" panose="05000000000000000000" pitchFamily="2" charset="2"/>
              <a:buChar char="§"/>
            </a:pPr>
            <a:r>
              <a:rPr lang="ro-RO" sz="3600" noProof="0" dirty="0">
                <a:solidFill>
                  <a:schemeClr val="tx2"/>
                </a:solidFill>
                <a:latin typeface="+mn-lt"/>
              </a:rPr>
              <a:t>În Europa și America de Nord, incidențele pneumoniei pneumococice variază între 30-100 de cazuri  la 100.000 locuitori, în funcție de populație și metodele de diagnosticare folosite.</a:t>
            </a:r>
          </a:p>
          <a:p>
            <a:pPr marL="457200" indent="-457200">
              <a:buFont typeface="Wingdings" panose="05000000000000000000" pitchFamily="2" charset="2"/>
              <a:buChar char="§"/>
            </a:pPr>
            <a:r>
              <a:rPr lang="ro-RO" sz="3600" noProof="0" dirty="0">
                <a:solidFill>
                  <a:schemeClr val="tx2"/>
                </a:solidFill>
                <a:latin typeface="+mn-lt"/>
              </a:rPr>
              <a:t>În SUA, determină 400.000 de internări pe an și peste 20.000 de decese </a:t>
            </a:r>
            <a:r>
              <a:rPr lang="ro-RO" sz="3600" noProof="0" dirty="0" err="1">
                <a:solidFill>
                  <a:schemeClr val="tx2"/>
                </a:solidFill>
                <a:latin typeface="+mn-lt"/>
              </a:rPr>
              <a:t>intraspitalicești</a:t>
            </a:r>
            <a:r>
              <a:rPr lang="ro-RO" sz="3600" noProof="0" dirty="0">
                <a:solidFill>
                  <a:schemeClr val="tx2"/>
                </a:solidFill>
                <a:latin typeface="+mn-lt"/>
              </a:rPr>
              <a:t>, cu rate mai mari la vârstnici.</a:t>
            </a:r>
          </a:p>
          <a:p>
            <a:pPr marL="457200" indent="-457200">
              <a:buFont typeface="Wingdings" panose="05000000000000000000" pitchFamily="2" charset="2"/>
              <a:buChar char="§"/>
            </a:pPr>
            <a:r>
              <a:rPr lang="ro-RO" sz="3600" noProof="0" dirty="0">
                <a:solidFill>
                  <a:schemeClr val="tx2"/>
                </a:solidFill>
                <a:latin typeface="+mn-lt"/>
              </a:rPr>
              <a:t>În Europa, incidența infecțiilor pneumococice invazive variază de la 0,4 cazuri la 100.000 de locuitori, la 20 de cazuri la 100.000 de locuitori.</a:t>
            </a:r>
          </a:p>
          <a:p>
            <a:pPr marL="457200" indent="-457200">
              <a:buFont typeface="Wingdings" panose="05000000000000000000" pitchFamily="2" charset="2"/>
              <a:buChar char="§"/>
            </a:pPr>
            <a:r>
              <a:rPr lang="ro-RO" sz="3600" noProof="0" dirty="0">
                <a:solidFill>
                  <a:schemeClr val="tx2"/>
                </a:solidFill>
                <a:latin typeface="+mn-lt"/>
              </a:rPr>
              <a:t>La nivel mondial, aproximativ 1,6 milioane de oameni mor anual prin patologia invazivă determinată de  </a:t>
            </a:r>
            <a:r>
              <a:rPr lang="ro-RO" sz="3600" i="1" noProof="0" dirty="0" err="1">
                <a:solidFill>
                  <a:schemeClr val="tx2"/>
                </a:solidFill>
                <a:latin typeface="+mn-lt"/>
              </a:rPr>
              <a:t>Streptococcus</a:t>
            </a:r>
            <a:r>
              <a:rPr lang="ro-RO" sz="3600" i="1" noProof="0" dirty="0">
                <a:solidFill>
                  <a:schemeClr val="tx2"/>
                </a:solidFill>
                <a:latin typeface="+mn-lt"/>
              </a:rPr>
              <a:t> </a:t>
            </a:r>
            <a:r>
              <a:rPr lang="ro-RO" sz="3600" i="1" noProof="0" dirty="0" err="1">
                <a:solidFill>
                  <a:schemeClr val="tx2"/>
                </a:solidFill>
                <a:latin typeface="+mn-lt"/>
              </a:rPr>
              <a:t>pneumoniae</a:t>
            </a:r>
            <a:r>
              <a:rPr lang="ro-RO" sz="3600" noProof="0" dirty="0">
                <a:solidFill>
                  <a:schemeClr val="tx2"/>
                </a:solidFill>
                <a:latin typeface="+mn-lt"/>
              </a:rPr>
              <a:t>, un milion fiind copii sub 5 ani.</a:t>
            </a:r>
          </a:p>
          <a:p>
            <a:pPr marL="457200" indent="-457200">
              <a:buFont typeface="Wingdings" panose="05000000000000000000" pitchFamily="2" charset="2"/>
              <a:buChar char="§"/>
            </a:pPr>
            <a:r>
              <a:rPr lang="ro-RO" sz="3600" noProof="0" dirty="0">
                <a:solidFill>
                  <a:schemeClr val="tx2"/>
                </a:solidFill>
                <a:latin typeface="+mn-lt"/>
              </a:rPr>
              <a:t>În România, conform datelor INSP, în sezonul 2024- 2025 au fost raportate 278 cazuri în cadrul sistemului de supraveghere de tip sentinelă pentru infecții respiratorii acute severe (SARI). [4]</a:t>
            </a:r>
          </a:p>
        </p:txBody>
      </p:sp>
      <p:sp>
        <p:nvSpPr>
          <p:cNvPr id="7" name="TextBox 6">
            <a:extLst>
              <a:ext uri="{FF2B5EF4-FFF2-40B4-BE49-F238E27FC236}">
                <a16:creationId xmlns:a16="http://schemas.microsoft.com/office/drawing/2014/main" id="{101EBD6D-57E2-97EB-8939-FECD23F70214}"/>
              </a:ext>
            </a:extLst>
          </p:cNvPr>
          <p:cNvSpPr txBox="1"/>
          <p:nvPr/>
        </p:nvSpPr>
        <p:spPr>
          <a:xfrm>
            <a:off x="2602140" y="11617166"/>
            <a:ext cx="18784220" cy="1477328"/>
          </a:xfrm>
          <a:prstGeom prst="rect">
            <a:avLst/>
          </a:prstGeom>
          <a:noFill/>
        </p:spPr>
        <p:txBody>
          <a:bodyPr wrap="square" rtlCol="0">
            <a:spAutoFit/>
          </a:bodyPr>
          <a:lstStyle/>
          <a:p>
            <a:r>
              <a:rPr lang="ro-RO" noProof="0" dirty="0"/>
              <a:t>Surse:</a:t>
            </a:r>
          </a:p>
          <a:p>
            <a:r>
              <a:rPr lang="ro-RO" noProof="0" dirty="0"/>
              <a:t>1. ECDC, www.ecdc.europa.eu/en/invasive-pneumococcal-disease</a:t>
            </a:r>
            <a:br>
              <a:rPr lang="ro-RO" noProof="0" dirty="0"/>
            </a:br>
            <a:r>
              <a:rPr lang="ro-RO" noProof="0" dirty="0"/>
              <a:t>2. ECDC, www.ecdc.europa.eu/en/pneumococcal-disease/facts</a:t>
            </a:r>
            <a:br>
              <a:rPr lang="ro-RO" noProof="0" dirty="0"/>
            </a:br>
            <a:r>
              <a:rPr lang="ro-RO" noProof="0" dirty="0"/>
              <a:t>3. Doina </a:t>
            </a:r>
            <a:r>
              <a:rPr lang="ro-RO" noProof="0" dirty="0" err="1"/>
              <a:t>Azoicăi</a:t>
            </a:r>
            <a:r>
              <a:rPr lang="ro-RO" noProof="0" dirty="0"/>
              <a:t>. Îndreptar de vaccinare în cabinetul medicului de familie. Editura a II-a, Editura medicală </a:t>
            </a:r>
            <a:r>
              <a:rPr lang="ro-RO" noProof="0" dirty="0" err="1"/>
              <a:t>Amaltea</a:t>
            </a:r>
            <a:r>
              <a:rPr lang="ro-RO" noProof="0" dirty="0"/>
              <a:t>, București, 2023:159-165</a:t>
            </a:r>
            <a:br>
              <a:rPr lang="ro-RO" noProof="0" dirty="0"/>
            </a:br>
            <a:r>
              <a:rPr lang="ro-RO" noProof="0" dirty="0"/>
              <a:t>4. INSP, https://insp.gov.ro/download/analiza-bolilor-transmisibile-aflate-in-supraveghere-raport-pentru-anul-2024/</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5EC4B1-2FC3-F6B1-044E-85C604BA935A}"/>
              </a:ext>
            </a:extLst>
          </p:cNvPr>
          <p:cNvSpPr>
            <a:spLocks noGrp="1"/>
          </p:cNvSpPr>
          <p:nvPr>
            <p:ph type="title"/>
          </p:nvPr>
        </p:nvSpPr>
        <p:spPr>
          <a:xfrm>
            <a:off x="2298988" y="4618139"/>
            <a:ext cx="19786023" cy="4497184"/>
          </a:xfrm>
        </p:spPr>
        <p:txBody>
          <a:bodyPr>
            <a:noAutofit/>
          </a:bodyPr>
          <a:lstStyle/>
          <a:p>
            <a:pPr>
              <a:defRPr/>
            </a:pPr>
            <a:r>
              <a:rPr lang="ro-RO" sz="8000" noProof="0" dirty="0">
                <a:latin typeface="Calibri" pitchFamily="34" charset="0"/>
                <a:cs typeface="Calibri" pitchFamily="34" charset="0"/>
              </a:rPr>
              <a:t>Tema campaniei: </a:t>
            </a:r>
            <a:br>
              <a:rPr lang="ro-RO" sz="6000" noProof="0" dirty="0">
                <a:latin typeface="Calibri" pitchFamily="34" charset="0"/>
                <a:cs typeface="Calibri" pitchFamily="34" charset="0"/>
              </a:rPr>
            </a:br>
            <a:br>
              <a:rPr lang="ro-RO" sz="6000" noProof="0" dirty="0">
                <a:latin typeface="Calibri" pitchFamily="34" charset="0"/>
                <a:cs typeface="Calibri" pitchFamily="34" charset="0"/>
              </a:rPr>
            </a:br>
            <a:r>
              <a:rPr lang="ro-RO" sz="6600" noProof="0" dirty="0">
                <a:solidFill>
                  <a:srgbClr val="FF0000"/>
                </a:solidFill>
                <a:latin typeface="Calibri" pitchFamily="34" charset="0"/>
                <a:cs typeface="Calibri" pitchFamily="34" charset="0"/>
              </a:rPr>
              <a:t>Promovarea vaccinurilor din </a:t>
            </a:r>
            <a:br>
              <a:rPr lang="ro-RO" sz="6600" noProof="0" dirty="0">
                <a:solidFill>
                  <a:srgbClr val="FF0000"/>
                </a:solidFill>
                <a:latin typeface="Calibri" pitchFamily="34" charset="0"/>
                <a:cs typeface="Calibri" pitchFamily="34" charset="0"/>
              </a:rPr>
            </a:br>
            <a:r>
              <a:rPr lang="ro-RO" sz="6600" noProof="0" dirty="0">
                <a:solidFill>
                  <a:srgbClr val="FF0000"/>
                </a:solidFill>
                <a:latin typeface="Calibri" pitchFamily="34" charset="0"/>
                <a:cs typeface="Calibri" pitchFamily="34" charset="0"/>
              </a:rPr>
              <a:t>Calendarul Național de Vaccinare</a:t>
            </a:r>
            <a:br>
              <a:rPr lang="ro-RO" sz="4400" noProof="0" dirty="0">
                <a:solidFill>
                  <a:srgbClr val="FF0000"/>
                </a:solidFill>
                <a:cs typeface="Calibri" pitchFamily="34" charset="0"/>
              </a:rPr>
            </a:br>
            <a:br>
              <a:rPr lang="ro-RO" sz="4400" noProof="0" dirty="0">
                <a:solidFill>
                  <a:srgbClr val="FF0000"/>
                </a:solidFill>
                <a:latin typeface="Calibri" pitchFamily="34" charset="0"/>
                <a:cs typeface="Calibri" pitchFamily="34" charset="0"/>
              </a:rPr>
            </a:br>
            <a:br>
              <a:rPr lang="ro-RO" sz="4000" noProof="0" dirty="0">
                <a:latin typeface="Calibri" pitchFamily="34" charset="0"/>
                <a:cs typeface="Calibri" pitchFamily="34" charset="0"/>
              </a:rPr>
            </a:br>
            <a:br>
              <a:rPr lang="ro-RO" sz="4000" noProof="0" dirty="0"/>
            </a:br>
            <a:endParaRPr lang="ro-RO" sz="4000" noProof="0"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87B68E-8484-E751-2339-915A9538D81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75B6488-B4F3-6319-E460-7C111FDFBA94}"/>
              </a:ext>
            </a:extLst>
          </p:cNvPr>
          <p:cNvSpPr>
            <a:spLocks noGrp="1"/>
          </p:cNvSpPr>
          <p:nvPr>
            <p:ph type="title"/>
          </p:nvPr>
        </p:nvSpPr>
        <p:spPr>
          <a:xfrm>
            <a:off x="2298988" y="2672961"/>
            <a:ext cx="19786023" cy="1416902"/>
          </a:xfrm>
        </p:spPr>
        <p:txBody>
          <a:bodyPr>
            <a:noAutofit/>
          </a:bodyPr>
          <a:lstStyle/>
          <a:p>
            <a:pPr>
              <a:defRPr/>
            </a:pPr>
            <a:r>
              <a:rPr lang="ro-RO" sz="8000" noProof="0" dirty="0">
                <a:latin typeface="Calibri" pitchFamily="34" charset="0"/>
                <a:cs typeface="Calibri" pitchFamily="34" charset="0"/>
              </a:rPr>
              <a:t>Sloganul campaniei: </a:t>
            </a:r>
            <a:br>
              <a:rPr lang="ro-RO" sz="6000" noProof="0" dirty="0">
                <a:latin typeface="Calibri" pitchFamily="34" charset="0"/>
                <a:cs typeface="Calibri" pitchFamily="34" charset="0"/>
              </a:rPr>
            </a:br>
            <a:br>
              <a:rPr lang="ro-RO" sz="6000" noProof="0" dirty="0">
                <a:latin typeface="Calibri" pitchFamily="34" charset="0"/>
                <a:cs typeface="Calibri" pitchFamily="34" charset="0"/>
              </a:rPr>
            </a:br>
            <a:br>
              <a:rPr lang="ro-RO" sz="6000" noProof="0" dirty="0">
                <a:latin typeface="Calibri" pitchFamily="34" charset="0"/>
                <a:cs typeface="Calibri" pitchFamily="34" charset="0"/>
              </a:rPr>
            </a:br>
            <a:br>
              <a:rPr lang="ro-RO" sz="4000" noProof="0" dirty="0">
                <a:latin typeface="Calibri" pitchFamily="34" charset="0"/>
                <a:cs typeface="Calibri" pitchFamily="34" charset="0"/>
              </a:rPr>
            </a:br>
            <a:br>
              <a:rPr lang="ro-RO" sz="4000" noProof="0" dirty="0"/>
            </a:br>
            <a:endParaRPr lang="ro-RO" sz="4000" noProof="0" dirty="0"/>
          </a:p>
        </p:txBody>
      </p:sp>
      <p:sp>
        <p:nvSpPr>
          <p:cNvPr id="3" name="TextBox 2">
            <a:extLst>
              <a:ext uri="{FF2B5EF4-FFF2-40B4-BE49-F238E27FC236}">
                <a16:creationId xmlns:a16="http://schemas.microsoft.com/office/drawing/2014/main" id="{69330250-E19C-E4DF-4CB2-FC619001BF11}"/>
              </a:ext>
            </a:extLst>
          </p:cNvPr>
          <p:cNvSpPr txBox="1"/>
          <p:nvPr/>
        </p:nvSpPr>
        <p:spPr>
          <a:xfrm>
            <a:off x="8800406" y="4760642"/>
            <a:ext cx="6783185" cy="2106089"/>
          </a:xfrm>
          <a:prstGeom prst="rect">
            <a:avLst/>
          </a:prstGeom>
          <a:noFill/>
        </p:spPr>
        <p:txBody>
          <a:bodyPr wrap="square" rtlCol="0">
            <a:spAutoFit/>
          </a:bodyPr>
          <a:lstStyle/>
          <a:p>
            <a:pPr algn="ctr">
              <a:lnSpc>
                <a:spcPct val="60000"/>
              </a:lnSpc>
            </a:pPr>
            <a:r>
              <a:rPr kumimoji="0" lang="ro-RO" sz="6600" b="1" i="0" u="none" strike="noStrike" kern="1200" cap="none" spc="0" normalizeH="0" baseline="0" noProof="0" dirty="0">
                <a:ln>
                  <a:noFill/>
                </a:ln>
                <a:solidFill>
                  <a:srgbClr val="262262"/>
                </a:solidFill>
                <a:effectLst/>
                <a:uLnTx/>
                <a:uFillTx/>
                <a:latin typeface="Calibri"/>
                <a:ea typeface="+mj-ea"/>
                <a:cs typeface="+mj-cs"/>
              </a:rPr>
              <a:t>COPIL </a:t>
            </a:r>
            <a:r>
              <a:rPr kumimoji="0" lang="ro-RO" sz="6600" b="1" i="0" u="none" strike="noStrike" kern="1200" cap="none" spc="0" normalizeH="0" baseline="0" noProof="0" dirty="0">
                <a:ln>
                  <a:noFill/>
                </a:ln>
                <a:solidFill>
                  <a:srgbClr val="52B59E"/>
                </a:solidFill>
                <a:effectLst/>
                <a:uLnTx/>
                <a:uFillTx/>
                <a:latin typeface="Calibri"/>
                <a:ea typeface="+mj-ea"/>
                <a:cs typeface="+mj-cs"/>
              </a:rPr>
              <a:t>VACCINAT</a:t>
            </a:r>
            <a:r>
              <a:rPr kumimoji="0" lang="ro-RO" sz="6600" b="1" i="0" u="none" strike="noStrike" kern="1200" cap="none" spc="0" normalizeH="0" baseline="0" noProof="0" dirty="0">
                <a:ln>
                  <a:noFill/>
                </a:ln>
                <a:solidFill>
                  <a:srgbClr val="262262"/>
                </a:solidFill>
                <a:effectLst/>
                <a:uLnTx/>
                <a:uFillTx/>
                <a:latin typeface="Calibri"/>
                <a:ea typeface="+mj-ea"/>
                <a:cs typeface="+mj-cs"/>
              </a:rPr>
              <a:t> </a:t>
            </a:r>
            <a:br>
              <a:rPr kumimoji="0" lang="ro-RO" sz="6600" b="1" i="0" u="none" strike="noStrike" kern="1200" cap="none" spc="0" normalizeH="0" baseline="0" noProof="0" dirty="0">
                <a:ln>
                  <a:noFill/>
                </a:ln>
                <a:solidFill>
                  <a:srgbClr val="262262"/>
                </a:solidFill>
                <a:effectLst/>
                <a:uLnTx/>
                <a:uFillTx/>
                <a:latin typeface="Calibri"/>
                <a:ea typeface="+mj-ea"/>
                <a:cs typeface="+mj-cs"/>
              </a:rPr>
            </a:br>
            <a:r>
              <a:rPr kumimoji="0" lang="ro-RO" sz="6600" b="1" i="0" u="none" strike="noStrike" kern="1200" cap="none" spc="0" normalizeH="0" baseline="0" noProof="0" dirty="0">
                <a:ln>
                  <a:noFill/>
                </a:ln>
                <a:solidFill>
                  <a:srgbClr val="52B59E"/>
                </a:solidFill>
                <a:effectLst/>
                <a:uLnTx/>
                <a:uFillTx/>
                <a:latin typeface="Calibri"/>
                <a:ea typeface="+mj-ea"/>
                <a:cs typeface="+mj-cs"/>
              </a:rPr>
              <a:t>= </a:t>
            </a:r>
            <a:br>
              <a:rPr kumimoji="0" lang="ro-RO" sz="6600" b="1" i="0" u="none" strike="noStrike" kern="1200" cap="none" spc="0" normalizeH="0" baseline="0" noProof="0" dirty="0">
                <a:ln>
                  <a:noFill/>
                </a:ln>
                <a:solidFill>
                  <a:srgbClr val="262262"/>
                </a:solidFill>
                <a:effectLst/>
                <a:uLnTx/>
                <a:uFillTx/>
                <a:latin typeface="Calibri"/>
                <a:ea typeface="+mj-ea"/>
                <a:cs typeface="+mj-cs"/>
              </a:rPr>
            </a:br>
            <a:r>
              <a:rPr kumimoji="0" lang="ro-RO" sz="6600" b="1" i="0" u="none" strike="noStrike" kern="1200" cap="none" spc="0" normalizeH="0" baseline="0" noProof="0" dirty="0">
                <a:ln>
                  <a:noFill/>
                </a:ln>
                <a:solidFill>
                  <a:srgbClr val="262262"/>
                </a:solidFill>
                <a:effectLst/>
                <a:uLnTx/>
                <a:uFillTx/>
                <a:latin typeface="Calibri"/>
                <a:ea typeface="+mj-ea"/>
                <a:cs typeface="+mj-cs"/>
              </a:rPr>
              <a:t>COPIL </a:t>
            </a:r>
            <a:r>
              <a:rPr kumimoji="0" lang="ro-RO" sz="6600" b="1" i="0" u="none" strike="noStrike" kern="1200" cap="none" spc="0" normalizeH="0" baseline="0" noProof="0" dirty="0">
                <a:ln>
                  <a:noFill/>
                </a:ln>
                <a:solidFill>
                  <a:srgbClr val="52B59E"/>
                </a:solidFill>
                <a:effectLst/>
                <a:uLnTx/>
                <a:uFillTx/>
                <a:latin typeface="Calibri"/>
                <a:ea typeface="+mj-ea"/>
                <a:cs typeface="+mj-cs"/>
              </a:rPr>
              <a:t>PROTEJAT</a:t>
            </a:r>
            <a:br>
              <a:rPr kumimoji="0" lang="ro-RO" sz="6600" b="1" i="0" u="none" strike="noStrike" kern="1200" cap="none" spc="0" normalizeH="0" baseline="0" noProof="0" dirty="0">
                <a:ln>
                  <a:noFill/>
                </a:ln>
                <a:solidFill>
                  <a:prstClr val="white"/>
                </a:solidFill>
                <a:effectLst/>
                <a:uLnTx/>
                <a:uFillTx/>
                <a:latin typeface="Calibri"/>
                <a:ea typeface="+mj-ea"/>
                <a:cs typeface="+mj-cs"/>
              </a:rPr>
            </a:br>
            <a:endParaRPr lang="ro-RO" noProof="0" dirty="0"/>
          </a:p>
        </p:txBody>
      </p:sp>
      <p:sp>
        <p:nvSpPr>
          <p:cNvPr id="5" name="TextBox 4">
            <a:extLst>
              <a:ext uri="{FF2B5EF4-FFF2-40B4-BE49-F238E27FC236}">
                <a16:creationId xmlns:a16="http://schemas.microsoft.com/office/drawing/2014/main" id="{37129118-66CB-FF9B-CC50-2A279B0649B3}"/>
              </a:ext>
            </a:extLst>
          </p:cNvPr>
          <p:cNvSpPr txBox="1"/>
          <p:nvPr/>
        </p:nvSpPr>
        <p:spPr>
          <a:xfrm>
            <a:off x="5957454" y="7864824"/>
            <a:ext cx="12469091" cy="1107996"/>
          </a:xfrm>
          <a:prstGeom prst="rect">
            <a:avLst/>
          </a:prstGeom>
          <a:noFill/>
        </p:spPr>
        <p:txBody>
          <a:bodyPr wrap="square" rtlCol="0">
            <a:spAutoFit/>
          </a:bodyPr>
          <a:lstStyle/>
          <a:p>
            <a:r>
              <a:rPr kumimoji="0" lang="ro-RO" sz="6600" b="1" i="0" u="none" strike="noStrike" kern="1200" cap="none" spc="0" normalizeH="0" baseline="0" noProof="0" dirty="0">
                <a:ln>
                  <a:noFill/>
                </a:ln>
                <a:solidFill>
                  <a:srgbClr val="262262"/>
                </a:solidFill>
                <a:effectLst/>
                <a:uLnTx/>
                <a:uFillTx/>
                <a:latin typeface="Calibri" pitchFamily="34" charset="0"/>
                <a:ea typeface="+mj-ea"/>
                <a:cs typeface="Calibri" pitchFamily="34" charset="0"/>
              </a:rPr>
              <a:t>COPIL</a:t>
            </a:r>
            <a:r>
              <a:rPr kumimoji="0" lang="ro-RO" sz="6600" b="1" i="0" u="none" strike="noStrike" kern="1200" cap="none" spc="0" normalizeH="0" baseline="0" noProof="0" dirty="0">
                <a:ln>
                  <a:noFill/>
                </a:ln>
                <a:solidFill>
                  <a:srgbClr val="FF0000"/>
                </a:solidFill>
                <a:effectLst/>
                <a:uLnTx/>
                <a:uFillTx/>
                <a:latin typeface="Calibri" pitchFamily="34" charset="0"/>
                <a:ea typeface="+mj-ea"/>
                <a:cs typeface="Calibri" pitchFamily="34" charset="0"/>
              </a:rPr>
              <a:t> </a:t>
            </a:r>
            <a:r>
              <a:rPr kumimoji="0" lang="ro-RO" sz="6600" b="1" i="0" u="none" strike="noStrike" kern="1200" cap="none" spc="0" normalizeH="0" baseline="0" noProof="0" dirty="0">
                <a:ln>
                  <a:noFill/>
                </a:ln>
                <a:solidFill>
                  <a:srgbClr val="52B59E"/>
                </a:solidFill>
                <a:effectLst/>
                <a:uLnTx/>
                <a:uFillTx/>
                <a:latin typeface="Calibri" pitchFamily="34" charset="0"/>
                <a:ea typeface="+mj-ea"/>
                <a:cs typeface="Calibri" pitchFamily="34" charset="0"/>
              </a:rPr>
              <a:t>VACCINAT</a:t>
            </a:r>
            <a:r>
              <a:rPr kumimoji="0" lang="ro-RO" sz="6600" b="1" i="0" u="none" strike="noStrike" kern="1200" cap="none" spc="0" normalizeH="0" baseline="0" noProof="0" dirty="0">
                <a:ln>
                  <a:noFill/>
                </a:ln>
                <a:solidFill>
                  <a:srgbClr val="FF0000"/>
                </a:solidFill>
                <a:effectLst/>
                <a:uLnTx/>
                <a:uFillTx/>
                <a:latin typeface="Calibri" pitchFamily="34" charset="0"/>
                <a:ea typeface="+mj-ea"/>
                <a:cs typeface="Calibri" pitchFamily="34" charset="0"/>
              </a:rPr>
              <a:t> </a:t>
            </a:r>
            <a:r>
              <a:rPr kumimoji="0" lang="ro-RO" sz="6600" b="1" i="0" u="none" strike="noStrike" kern="1200" cap="none" spc="0" normalizeH="0" baseline="0" noProof="0" dirty="0">
                <a:ln>
                  <a:noFill/>
                </a:ln>
                <a:solidFill>
                  <a:srgbClr val="52B59E"/>
                </a:solidFill>
                <a:effectLst/>
                <a:uLnTx/>
                <a:uFillTx/>
                <a:latin typeface="Calibri" pitchFamily="34" charset="0"/>
                <a:ea typeface="+mj-ea"/>
                <a:cs typeface="Calibri" pitchFamily="34" charset="0"/>
              </a:rPr>
              <a:t>=</a:t>
            </a:r>
            <a:r>
              <a:rPr kumimoji="0" lang="ro-RO" sz="6600" b="1" i="0" u="none" strike="noStrike" kern="1200" cap="none" spc="0" normalizeH="0" baseline="0" noProof="0" dirty="0">
                <a:ln>
                  <a:noFill/>
                </a:ln>
                <a:solidFill>
                  <a:srgbClr val="FF0000"/>
                </a:solidFill>
                <a:effectLst/>
                <a:uLnTx/>
                <a:uFillTx/>
                <a:latin typeface="Calibri" pitchFamily="34" charset="0"/>
                <a:ea typeface="+mj-ea"/>
                <a:cs typeface="Calibri" pitchFamily="34" charset="0"/>
              </a:rPr>
              <a:t> </a:t>
            </a:r>
            <a:r>
              <a:rPr kumimoji="0" lang="ro-RO" sz="6600" b="1" i="0" u="none" strike="noStrike" kern="1200" cap="none" spc="0" normalizeH="0" baseline="0" noProof="0" dirty="0">
                <a:ln>
                  <a:noFill/>
                </a:ln>
                <a:solidFill>
                  <a:srgbClr val="262262"/>
                </a:solidFill>
                <a:effectLst/>
                <a:uLnTx/>
                <a:uFillTx/>
                <a:latin typeface="Calibri" pitchFamily="34" charset="0"/>
                <a:ea typeface="+mj-ea"/>
                <a:cs typeface="Calibri" pitchFamily="34" charset="0"/>
              </a:rPr>
              <a:t>COPIL</a:t>
            </a:r>
            <a:r>
              <a:rPr kumimoji="0" lang="ro-RO" sz="6600" b="1" i="0" u="none" strike="noStrike" kern="1200" cap="none" spc="0" normalizeH="0" baseline="0" noProof="0" dirty="0">
                <a:ln>
                  <a:noFill/>
                </a:ln>
                <a:solidFill>
                  <a:srgbClr val="FF0000"/>
                </a:solidFill>
                <a:effectLst/>
                <a:uLnTx/>
                <a:uFillTx/>
                <a:latin typeface="Calibri" pitchFamily="34" charset="0"/>
                <a:ea typeface="+mj-ea"/>
                <a:cs typeface="Calibri" pitchFamily="34" charset="0"/>
              </a:rPr>
              <a:t> </a:t>
            </a:r>
            <a:r>
              <a:rPr kumimoji="0" lang="ro-RO" sz="6600" b="1" i="0" u="none" strike="noStrike" kern="1200" cap="none" spc="0" normalizeH="0" baseline="0" noProof="0" dirty="0">
                <a:ln>
                  <a:noFill/>
                </a:ln>
                <a:solidFill>
                  <a:srgbClr val="52B59E"/>
                </a:solidFill>
                <a:effectLst/>
                <a:uLnTx/>
                <a:uFillTx/>
                <a:latin typeface="Calibri" pitchFamily="34" charset="0"/>
                <a:ea typeface="+mj-ea"/>
                <a:cs typeface="Calibri" pitchFamily="34" charset="0"/>
              </a:rPr>
              <a:t>PROTEJAT</a:t>
            </a:r>
            <a:endParaRPr lang="ro-RO" noProof="0" dirty="0">
              <a:solidFill>
                <a:srgbClr val="52B59E"/>
              </a:solidFill>
            </a:endParaRPr>
          </a:p>
        </p:txBody>
      </p:sp>
    </p:spTree>
    <p:extLst>
      <p:ext uri="{BB962C8B-B14F-4D97-AF65-F5344CB8AC3E}">
        <p14:creationId xmlns:p14="http://schemas.microsoft.com/office/powerpoint/2010/main" val="82659898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63B14C-CC59-6E0F-3578-A8A59CFD7DA9}"/>
            </a:ext>
          </a:extLst>
        </p:cNvPr>
        <p:cNvGrpSpPr/>
        <p:nvPr/>
      </p:nvGrpSpPr>
      <p:grpSpPr>
        <a:xfrm>
          <a:off x="0" y="0"/>
          <a:ext cx="0" cy="0"/>
          <a:chOff x="0" y="0"/>
          <a:chExt cx="0" cy="0"/>
        </a:xfrm>
      </p:grpSpPr>
      <p:sp>
        <p:nvSpPr>
          <p:cNvPr id="3" name="Content Placeholder 2">
            <a:extLst>
              <a:ext uri="{FF2B5EF4-FFF2-40B4-BE49-F238E27FC236}">
                <a16:creationId xmlns:a16="http://schemas.microsoft.com/office/drawing/2014/main" id="{9E0A0FAA-9A83-004B-6C6D-22FAB7331855}"/>
              </a:ext>
            </a:extLst>
          </p:cNvPr>
          <p:cNvSpPr>
            <a:spLocks noGrp="1"/>
          </p:cNvSpPr>
          <p:nvPr>
            <p:ph sz="half" idx="1"/>
          </p:nvPr>
        </p:nvSpPr>
        <p:spPr>
          <a:xfrm>
            <a:off x="2623105" y="2294135"/>
            <a:ext cx="19137789" cy="9145191"/>
          </a:xfrm>
        </p:spPr>
        <p:txBody>
          <a:bodyPr>
            <a:normAutofit lnSpcReduction="10000"/>
          </a:bodyPr>
          <a:lstStyle/>
          <a:p>
            <a:r>
              <a:rPr lang="ro-RO" sz="8600" b="1" noProof="0" dirty="0">
                <a:latin typeface="Calibri" panose="020F0502020204030204" pitchFamily="34" charset="0"/>
                <a:ea typeface="Calibri" panose="020F0502020204030204" pitchFamily="34" charset="0"/>
                <a:cs typeface="Calibri" panose="020F0502020204030204" pitchFamily="34" charset="0"/>
              </a:rPr>
              <a:t>Scopul campaniei: </a:t>
            </a:r>
          </a:p>
          <a:p>
            <a:r>
              <a:rPr lang="ro-RO" sz="5800" b="1" noProof="0" dirty="0">
                <a:solidFill>
                  <a:srgbClr val="FF0000"/>
                </a:solidFill>
                <a:latin typeface="Calibri" panose="020F0502020204030204" pitchFamily="34" charset="0"/>
                <a:ea typeface="Calibri" panose="020F0502020204030204" pitchFamily="34" charset="0"/>
                <a:cs typeface="Calibri" panose="020F0502020204030204" pitchFamily="34" charset="0"/>
              </a:rPr>
              <a:t>Îmbunătățirea acoperirii vaccinale, prin promovarea vaccinurilor din Calendarul Național de Vaccinare.</a:t>
            </a:r>
          </a:p>
          <a:p>
            <a:endParaRPr lang="ro-RO" sz="4400" b="1" noProof="0" dirty="0">
              <a:latin typeface="Calibri" panose="020F0502020204030204" pitchFamily="34" charset="0"/>
              <a:ea typeface="Calibri" panose="020F0502020204030204" pitchFamily="34" charset="0"/>
              <a:cs typeface="Calibri" panose="020F0502020204030204" pitchFamily="34" charset="0"/>
            </a:endParaRPr>
          </a:p>
          <a:p>
            <a:r>
              <a:rPr lang="ro-RO" sz="8600" b="1" noProof="0" dirty="0">
                <a:latin typeface="Calibri" panose="020F0502020204030204" pitchFamily="34" charset="0"/>
                <a:ea typeface="Calibri" panose="020F0502020204030204" pitchFamily="34" charset="0"/>
                <a:cs typeface="Calibri" panose="020F0502020204030204" pitchFamily="34" charset="0"/>
              </a:rPr>
              <a:t>Obiectivele campaniei:</a:t>
            </a:r>
          </a:p>
          <a:p>
            <a:br>
              <a:rPr lang="ro-RO" sz="1600" noProof="0" dirty="0">
                <a:latin typeface="Calibri" panose="020F0502020204030204" pitchFamily="34" charset="0"/>
                <a:ea typeface="Calibri" panose="020F0502020204030204" pitchFamily="34" charset="0"/>
                <a:cs typeface="Calibri" panose="020F0502020204030204" pitchFamily="34" charset="0"/>
              </a:rPr>
            </a:br>
            <a:r>
              <a:rPr lang="ro-RO" sz="4300" noProof="0" dirty="0">
                <a:latin typeface="Calibri" panose="020F0502020204030204" pitchFamily="34" charset="0"/>
                <a:ea typeface="Calibri" panose="020F0502020204030204" pitchFamily="34" charset="0"/>
                <a:cs typeface="Calibri" panose="020F0502020204030204" pitchFamily="34" charset="0"/>
              </a:rPr>
              <a:t>1</a:t>
            </a:r>
            <a:r>
              <a:rPr lang="ro-RO" sz="4300" b="0" noProof="0" dirty="0">
                <a:latin typeface="Calibri" panose="020F0502020204030204" pitchFamily="34" charset="0"/>
                <a:ea typeface="Calibri" panose="020F0502020204030204" pitchFamily="34" charset="0"/>
                <a:cs typeface="Calibri" panose="020F0502020204030204" pitchFamily="34" charset="0"/>
              </a:rPr>
              <a:t>. </a:t>
            </a:r>
            <a:r>
              <a:rPr lang="ro-RO" sz="4300" noProof="0" dirty="0">
                <a:latin typeface="Calibri" panose="020F0502020204030204" pitchFamily="34" charset="0"/>
                <a:ea typeface="Calibri" panose="020F0502020204030204" pitchFamily="34" charset="0"/>
                <a:cs typeface="Calibri" panose="020F0502020204030204" pitchFamily="34" charset="0"/>
              </a:rPr>
              <a:t>C</a:t>
            </a:r>
            <a:r>
              <a:rPr lang="ro-RO" sz="4300" b="0" noProof="0" dirty="0">
                <a:latin typeface="Calibri" panose="020F0502020204030204" pitchFamily="34" charset="0"/>
                <a:ea typeface="Calibri" panose="020F0502020204030204" pitchFamily="34" charset="0"/>
                <a:cs typeface="Calibri" panose="020F0502020204030204" pitchFamily="34" charset="0"/>
              </a:rPr>
              <a:t>onștientizarea impactului bolilor care pot fi prevenite cu ajutorul vaccinurilor incluse în Calendarul Național de Vaccinare.</a:t>
            </a:r>
          </a:p>
          <a:p>
            <a:br>
              <a:rPr lang="ro-RO" sz="1200" b="0" noProof="0" dirty="0">
                <a:latin typeface="Calibri" panose="020F0502020204030204" pitchFamily="34" charset="0"/>
                <a:ea typeface="Calibri" panose="020F0502020204030204" pitchFamily="34" charset="0"/>
                <a:cs typeface="Calibri" panose="020F0502020204030204" pitchFamily="34" charset="0"/>
              </a:rPr>
            </a:br>
            <a:r>
              <a:rPr lang="ro-RO" sz="4300" noProof="0" dirty="0">
                <a:latin typeface="Calibri" panose="020F0502020204030204" pitchFamily="34" charset="0"/>
                <a:ea typeface="Calibri" panose="020F0502020204030204" pitchFamily="34" charset="0"/>
                <a:cs typeface="Calibri" panose="020F0502020204030204" pitchFamily="34" charset="0"/>
              </a:rPr>
              <a:t>2</a:t>
            </a:r>
            <a:r>
              <a:rPr lang="ro-RO" sz="4300" b="0" noProof="0" dirty="0">
                <a:latin typeface="Calibri" panose="020F0502020204030204" pitchFamily="34" charset="0"/>
                <a:ea typeface="Calibri" panose="020F0502020204030204" pitchFamily="34" charset="0"/>
                <a:cs typeface="Calibri" panose="020F0502020204030204" pitchFamily="34" charset="0"/>
              </a:rPr>
              <a:t>. Creșterea accesului părinților și profesioniștilor la informații, pentru îmbunătățirea aderenței la administrarea în timp util a vaccinurilor prevăzute în Calendarul Național de Vaccinare.</a:t>
            </a:r>
            <a:endParaRPr lang="ro-RO" sz="4300" noProof="0" dirty="0">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1552253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9B2807E-5AB8-4897-7B35-921D6529B7E4}"/>
              </a:ext>
            </a:extLst>
          </p:cNvPr>
          <p:cNvSpPr>
            <a:spLocks noGrp="1"/>
          </p:cNvSpPr>
          <p:nvPr>
            <p:ph type="title"/>
          </p:nvPr>
        </p:nvSpPr>
        <p:spPr>
          <a:xfrm>
            <a:off x="3396879" y="3616873"/>
            <a:ext cx="18817936" cy="6499716"/>
          </a:xfrm>
        </p:spPr>
        <p:txBody>
          <a:bodyPr>
            <a:normAutofit/>
          </a:bodyPr>
          <a:lstStyle/>
          <a:p>
            <a:pPr algn="ctr">
              <a:defRPr/>
            </a:pPr>
            <a:r>
              <a:rPr lang="ro-RO" sz="8900" noProof="0" dirty="0">
                <a:cs typeface="Calibri" pitchFamily="34" charset="0"/>
              </a:rPr>
              <a:t>Perioada de derulare a campaniei</a:t>
            </a:r>
            <a:br>
              <a:rPr lang="ro-RO" sz="8900" noProof="0" dirty="0">
                <a:cs typeface="Calibri" pitchFamily="34" charset="0"/>
              </a:rPr>
            </a:br>
            <a:br>
              <a:rPr lang="ro-RO" sz="8000" noProof="0" dirty="0">
                <a:cs typeface="Calibri" pitchFamily="34" charset="0"/>
              </a:rPr>
            </a:br>
            <a:r>
              <a:rPr lang="ro-RO" sz="6000" noProof="0" dirty="0">
                <a:cs typeface="Calibri" pitchFamily="34" charset="0"/>
              </a:rPr>
              <a:t>CAMPANIA NAȚIONALĂ DE PROMOVARE A VACCINĂRII</a:t>
            </a:r>
            <a:br>
              <a:rPr lang="ro-RO" sz="7300" noProof="0" dirty="0">
                <a:cs typeface="Calibri" pitchFamily="34" charset="0"/>
              </a:rPr>
            </a:br>
            <a:br>
              <a:rPr lang="ro-RO" sz="4000" noProof="0" dirty="0">
                <a:cs typeface="Calibri" pitchFamily="34" charset="0"/>
              </a:rPr>
            </a:br>
            <a:r>
              <a:rPr lang="ro-RO" sz="8000" noProof="0" dirty="0">
                <a:solidFill>
                  <a:srgbClr val="FF0000"/>
                </a:solidFill>
                <a:cs typeface="Calibri" pitchFamily="34" charset="0"/>
              </a:rPr>
              <a:t>martie-aprilie 2026</a:t>
            </a:r>
            <a:endParaRPr lang="ro-RO" sz="4800" noProof="0" dirty="0">
              <a:cs typeface="Calibri" pitchFamily="34"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3564A190-EB79-E311-F379-414D6B9B97C4}"/>
              </a:ext>
            </a:extLst>
          </p:cNvPr>
          <p:cNvSpPr>
            <a:spLocks noGrp="1"/>
          </p:cNvSpPr>
          <p:nvPr>
            <p:ph sz="half" idx="1"/>
          </p:nvPr>
        </p:nvSpPr>
        <p:spPr>
          <a:xfrm>
            <a:off x="2518246" y="1995411"/>
            <a:ext cx="10652323" cy="9742640"/>
          </a:xfrm>
        </p:spPr>
        <p:txBody>
          <a:bodyPr>
            <a:noAutofit/>
          </a:bodyPr>
          <a:lstStyle/>
          <a:p>
            <a:r>
              <a:rPr lang="ro-RO" sz="3600" noProof="0" dirty="0">
                <a:latin typeface="Calibri" panose="020F0502020204030204" pitchFamily="34" charset="0"/>
                <a:cs typeface="Calibri" pitchFamily="34" charset="0"/>
              </a:rPr>
              <a:t>Vaccinurile ne protejează prin antrenarea și întărirea sistemului imunitar pentru a se apăra împotriva infecțiilor care pot fi prevenite prin vaccinare.</a:t>
            </a:r>
          </a:p>
          <a:p>
            <a:r>
              <a:rPr lang="ro-RO" sz="3600" noProof="0" dirty="0">
                <a:latin typeface="Calibri" panose="020F0502020204030204" pitchFamily="34" charset="0"/>
                <a:cs typeface="Calibri" pitchFamily="34" charset="0"/>
              </a:rPr>
              <a:t>Vaccinurile sunt foarte eficiente în protejarea împotriva bolilor severe.</a:t>
            </a:r>
          </a:p>
          <a:p>
            <a:r>
              <a:rPr lang="ro-RO" sz="3600" noProof="0" dirty="0">
                <a:latin typeface="Calibri" panose="020F0502020204030204" pitchFamily="34" charset="0"/>
                <a:cs typeface="Calibri" pitchFamily="34" charset="0"/>
              </a:rPr>
              <a:t>Vaccinarea este mult mai sigură decât contractarea bolii.</a:t>
            </a:r>
          </a:p>
          <a:p>
            <a:r>
              <a:rPr lang="ro-RO" sz="3600" noProof="0" dirty="0">
                <a:latin typeface="Calibri" panose="020F0502020204030204" pitchFamily="34" charset="0"/>
                <a:cs typeface="Calibri" pitchFamily="34" charset="0"/>
              </a:rPr>
              <a:t>Vaccinarea în timp util, îi protejează pe copii de boli grave care pot duce la spitalizare, zile sau săptămâni pierdute de la școală, dizabilitate pe tot parcursul vieții sau chiar deces.</a:t>
            </a:r>
          </a:p>
          <a:p>
            <a:r>
              <a:rPr lang="ro-RO" sz="3600" noProof="0" dirty="0">
                <a:latin typeface="Calibri" panose="020F0502020204030204" pitchFamily="34" charset="0"/>
                <a:cs typeface="Calibri" pitchFamily="34" charset="0"/>
              </a:rPr>
              <a:t>Majoritatea vaccinurilor previn răspândirea infecțiilor în comunitate. Prin urmare, aceste vaccinuri protejează indirect persoanele vulnerabile care nu se pot vaccina din cauza stării lor de sănătate.</a:t>
            </a:r>
          </a:p>
          <a:p>
            <a:r>
              <a:rPr lang="ro-RO" sz="3600" noProof="0" dirty="0">
                <a:latin typeface="Calibri" panose="020F0502020204030204" pitchFamily="34" charset="0"/>
                <a:cs typeface="Calibri" pitchFamily="34" charset="0"/>
              </a:rPr>
              <a:t>Organizația Mondială a Sănătății estimează că în fiecare an vaccinarea previne între 3,5 și 5 milioane de decese în întreaga lume.</a:t>
            </a:r>
          </a:p>
        </p:txBody>
      </p:sp>
      <p:pic>
        <p:nvPicPr>
          <p:cNvPr id="6" name="Picture 5">
            <a:extLst>
              <a:ext uri="{FF2B5EF4-FFF2-40B4-BE49-F238E27FC236}">
                <a16:creationId xmlns:a16="http://schemas.microsoft.com/office/drawing/2014/main" id="{159726C7-35D9-AF97-C61C-59443D880FC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937581" y="3071018"/>
            <a:ext cx="9791700" cy="7591425"/>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F8B1A9-47DC-2EB2-CF50-80609EC0107D}"/>
              </a:ext>
            </a:extLst>
          </p:cNvPr>
          <p:cNvSpPr>
            <a:spLocks noGrp="1"/>
          </p:cNvSpPr>
          <p:nvPr>
            <p:ph type="title"/>
          </p:nvPr>
        </p:nvSpPr>
        <p:spPr>
          <a:xfrm>
            <a:off x="2732809" y="935183"/>
            <a:ext cx="20862297" cy="1109748"/>
          </a:xfrm>
        </p:spPr>
        <p:txBody>
          <a:bodyPr>
            <a:normAutofit/>
          </a:bodyPr>
          <a:lstStyle/>
          <a:p>
            <a:pPr>
              <a:defRPr/>
            </a:pPr>
            <a:r>
              <a:rPr lang="ro-RO" sz="6000" noProof="0" dirty="0"/>
              <a:t>Mesajele cheie ale campaniei</a:t>
            </a:r>
          </a:p>
        </p:txBody>
      </p:sp>
      <p:sp>
        <p:nvSpPr>
          <p:cNvPr id="3" name="Subtitle 2">
            <a:extLst>
              <a:ext uri="{FF2B5EF4-FFF2-40B4-BE49-F238E27FC236}">
                <a16:creationId xmlns:a16="http://schemas.microsoft.com/office/drawing/2014/main" id="{110BA5DC-449E-0517-C0A2-CC3150D959F9}"/>
              </a:ext>
            </a:extLst>
          </p:cNvPr>
          <p:cNvSpPr>
            <a:spLocks noGrp="1"/>
          </p:cNvSpPr>
          <p:nvPr>
            <p:ph sz="half" idx="1"/>
          </p:nvPr>
        </p:nvSpPr>
        <p:spPr>
          <a:xfrm>
            <a:off x="2896624" y="2282104"/>
            <a:ext cx="20063129" cy="10768878"/>
          </a:xfrm>
        </p:spPr>
        <p:txBody>
          <a:bodyPr>
            <a:normAutofit/>
          </a:bodyPr>
          <a:lstStyle/>
          <a:p>
            <a:pPr marL="571500" indent="-571500" algn="just">
              <a:lnSpc>
                <a:spcPct val="100000"/>
              </a:lnSpc>
              <a:spcBef>
                <a:spcPts val="600"/>
              </a:spcBef>
              <a:spcAft>
                <a:spcPts val="1200"/>
              </a:spcAft>
              <a:buFont typeface="Arial" panose="020B0604020202020204" pitchFamily="34" charset="0"/>
              <a:buChar char="•"/>
            </a:pPr>
            <a:r>
              <a:rPr lang="ro-RO" sz="4800" noProof="0" dirty="0">
                <a:cs typeface="Times New Roman" panose="02020603050405020304" pitchFamily="18" charset="0"/>
              </a:rPr>
              <a:t>Vaccinurile salvează vieți!</a:t>
            </a:r>
          </a:p>
          <a:p>
            <a:pPr marL="571500" indent="-571500" algn="just">
              <a:lnSpc>
                <a:spcPct val="100000"/>
              </a:lnSpc>
              <a:spcBef>
                <a:spcPts val="600"/>
              </a:spcBef>
              <a:spcAft>
                <a:spcPts val="1200"/>
              </a:spcAft>
              <a:buFont typeface="Arial" panose="020B0604020202020204" pitchFamily="34" charset="0"/>
              <a:buChar char="•"/>
            </a:pPr>
            <a:r>
              <a:rPr lang="ro-RO" sz="4800" noProof="0" dirty="0">
                <a:cs typeface="Times New Roman" panose="02020603050405020304" pitchFamily="18" charset="0"/>
              </a:rPr>
              <a:t>Vaccinarea previne apariția unor boli grave. Vaccinarea este esențială pentru sănătatea copilului tău!</a:t>
            </a:r>
          </a:p>
          <a:p>
            <a:pPr marL="571500" indent="-571500" algn="just">
              <a:lnSpc>
                <a:spcPct val="100000"/>
              </a:lnSpc>
              <a:spcBef>
                <a:spcPts val="600"/>
              </a:spcBef>
              <a:spcAft>
                <a:spcPts val="1200"/>
              </a:spcAft>
              <a:buFont typeface="Arial" panose="020B0604020202020204" pitchFamily="34" charset="0"/>
              <a:buChar char="•"/>
            </a:pPr>
            <a:r>
              <a:rPr lang="ro-RO" sz="4800" noProof="0" dirty="0">
                <a:cs typeface="Times New Roman" panose="02020603050405020304" pitchFamily="18" charset="0"/>
              </a:rPr>
              <a:t>Protejați-vă copiii împotriva bolilor care pot fi prevenite prin vaccinare!</a:t>
            </a:r>
          </a:p>
          <a:p>
            <a:pPr marL="571500" indent="-571500" algn="just">
              <a:lnSpc>
                <a:spcPct val="100000"/>
              </a:lnSpc>
              <a:spcBef>
                <a:spcPts val="600"/>
              </a:spcBef>
              <a:spcAft>
                <a:spcPts val="1200"/>
              </a:spcAft>
              <a:buFont typeface="Arial" panose="020B0604020202020204" pitchFamily="34" charset="0"/>
              <a:buChar char="•"/>
            </a:pPr>
            <a:r>
              <a:rPr lang="ro-RO" sz="4800" noProof="0" dirty="0">
                <a:cs typeface="Times New Roman" panose="02020603050405020304" pitchFamily="18" charset="0"/>
              </a:rPr>
              <a:t>Vaccinurile incluse în Calendarul Național de Vaccinare sunt sigure și eficiente.</a:t>
            </a:r>
          </a:p>
          <a:p>
            <a:pPr marL="571500" indent="-571500" algn="just">
              <a:lnSpc>
                <a:spcPct val="100000"/>
              </a:lnSpc>
              <a:spcBef>
                <a:spcPts val="600"/>
              </a:spcBef>
              <a:spcAft>
                <a:spcPts val="1200"/>
              </a:spcAft>
              <a:buFont typeface="Arial" panose="020B0604020202020204" pitchFamily="34" charset="0"/>
              <a:buChar char="•"/>
            </a:pPr>
            <a:r>
              <a:rPr lang="ro-RO" sz="4800" noProof="0" dirty="0">
                <a:cs typeface="Times New Roman" panose="02020603050405020304" pitchFamily="18" charset="0"/>
              </a:rPr>
              <a:t>Vaccinarea este singura modalitate de prevenire a rujeolei.</a:t>
            </a:r>
          </a:p>
          <a:p>
            <a:pPr marL="571500" indent="-571500" algn="just">
              <a:lnSpc>
                <a:spcPct val="100000"/>
              </a:lnSpc>
              <a:spcBef>
                <a:spcPts val="600"/>
              </a:spcBef>
              <a:spcAft>
                <a:spcPts val="1200"/>
              </a:spcAft>
              <a:buFont typeface="Arial" panose="020B0604020202020204" pitchFamily="34" charset="0"/>
              <a:buChar char="•"/>
            </a:pPr>
            <a:r>
              <a:rPr lang="ro-RO" sz="4800" noProof="0" dirty="0">
                <a:cs typeface="Times New Roman" panose="02020603050405020304" pitchFamily="18" charset="0"/>
              </a:rPr>
              <a:t>Spune NU rujeolei, spune DA vaccinării!</a:t>
            </a:r>
          </a:p>
          <a:p>
            <a:pPr marL="571500" indent="-571500" algn="just">
              <a:lnSpc>
                <a:spcPct val="100000"/>
              </a:lnSpc>
              <a:spcBef>
                <a:spcPts val="600"/>
              </a:spcBef>
              <a:spcAft>
                <a:spcPts val="1200"/>
              </a:spcAft>
              <a:buFont typeface="Arial" panose="020B0604020202020204" pitchFamily="34" charset="0"/>
              <a:buChar char="•"/>
            </a:pPr>
            <a:r>
              <a:rPr lang="ro-RO" sz="4800" noProof="0" dirty="0">
                <a:cs typeface="Times New Roman" panose="02020603050405020304" pitchFamily="18" charset="0"/>
              </a:rPr>
              <a:t>Rujeola poate fi prevenită cu doar două doze de vaccin ROR.</a:t>
            </a:r>
          </a:p>
          <a:p>
            <a:pPr algn="just">
              <a:spcBef>
                <a:spcPct val="0"/>
              </a:spcBef>
            </a:pPr>
            <a:endParaRPr lang="ro-RO" sz="4400" noProof="0" dirty="0">
              <a:cs typeface="Times New Roman" panose="02020603050405020304" pitchFamily="18" charset="0"/>
            </a:endParaRPr>
          </a:p>
          <a:p>
            <a:pPr algn="just">
              <a:spcBef>
                <a:spcPct val="0"/>
              </a:spcBef>
            </a:pPr>
            <a:r>
              <a:rPr lang="ro-RO" sz="4000" noProof="0" dirty="0">
                <a:cs typeface="Times New Roman" panose="02020603050405020304" pitchFamily="18" charset="0"/>
              </a:rPr>
              <a:t>Părinții vor fi încurajați să își vaccineze copiii și să discute cu profesioniștii din domeniul medical despre toate preocupările lor legate de vaccinare.</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E4CD1B-03F1-83B2-9695-C94B2F85EB6D}"/>
              </a:ext>
            </a:extLst>
          </p:cNvPr>
          <p:cNvSpPr>
            <a:spLocks noGrp="1"/>
          </p:cNvSpPr>
          <p:nvPr>
            <p:ph type="title"/>
          </p:nvPr>
        </p:nvSpPr>
        <p:spPr>
          <a:xfrm>
            <a:off x="2879999" y="2652594"/>
            <a:ext cx="11802355" cy="1502291"/>
          </a:xfrm>
        </p:spPr>
        <p:txBody>
          <a:bodyPr/>
          <a:lstStyle/>
          <a:p>
            <a:r>
              <a:rPr lang="ro-RO" sz="6000" noProof="0" dirty="0"/>
              <a:t>GRUPURI ȚINTĂ:</a:t>
            </a:r>
          </a:p>
        </p:txBody>
      </p:sp>
      <p:sp>
        <p:nvSpPr>
          <p:cNvPr id="5" name="Text Placeholder 4">
            <a:extLst>
              <a:ext uri="{FF2B5EF4-FFF2-40B4-BE49-F238E27FC236}">
                <a16:creationId xmlns:a16="http://schemas.microsoft.com/office/drawing/2014/main" id="{594E078B-4AAD-A269-2B6B-CD84071FDACB}"/>
              </a:ext>
            </a:extLst>
          </p:cNvPr>
          <p:cNvSpPr>
            <a:spLocks noGrp="1"/>
          </p:cNvSpPr>
          <p:nvPr>
            <p:ph sz="half" idx="1"/>
          </p:nvPr>
        </p:nvSpPr>
        <p:spPr>
          <a:xfrm>
            <a:off x="2879999" y="4894191"/>
            <a:ext cx="19865701" cy="3945079"/>
          </a:xfrm>
        </p:spPr>
        <p:txBody>
          <a:bodyPr>
            <a:normAutofit/>
          </a:bodyPr>
          <a:lstStyle/>
          <a:p>
            <a:pPr algn="ctr"/>
            <a:r>
              <a:rPr lang="ro-RO" sz="8000" b="1" noProof="0" dirty="0">
                <a:solidFill>
                  <a:srgbClr val="FF0000"/>
                </a:solidFill>
                <a:latin typeface="+mj-lt"/>
              </a:rPr>
              <a:t>PĂRINȚI </a:t>
            </a:r>
          </a:p>
          <a:p>
            <a:pPr algn="ctr"/>
            <a:r>
              <a:rPr lang="ro-RO" sz="8000" b="1" noProof="0" dirty="0">
                <a:solidFill>
                  <a:srgbClr val="FF0000"/>
                </a:solidFill>
                <a:latin typeface="+mj-lt"/>
              </a:rPr>
              <a:t>MEDICI</a:t>
            </a:r>
          </a:p>
          <a:p>
            <a:pPr algn="ctr"/>
            <a:r>
              <a:rPr lang="ro-RO" sz="8000" b="1" noProof="0" dirty="0">
                <a:solidFill>
                  <a:srgbClr val="FF0000"/>
                </a:solidFill>
                <a:latin typeface="+mj-lt"/>
              </a:rPr>
              <a:t>ASISTENTE MEDICALE</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itle 1">
            <a:extLst>
              <a:ext uri="{FF2B5EF4-FFF2-40B4-BE49-F238E27FC236}">
                <a16:creationId xmlns:a16="http://schemas.microsoft.com/office/drawing/2014/main" id="{8A6FAEB4-A68F-CE2F-A564-5CE60DDDA594}"/>
              </a:ext>
            </a:extLst>
          </p:cNvPr>
          <p:cNvSpPr>
            <a:spLocks noGrp="1"/>
          </p:cNvSpPr>
          <p:nvPr>
            <p:ph type="title"/>
          </p:nvPr>
        </p:nvSpPr>
        <p:spPr>
          <a:xfrm>
            <a:off x="2879999" y="1006674"/>
            <a:ext cx="14503991" cy="1502291"/>
          </a:xfrm>
        </p:spPr>
        <p:txBody>
          <a:bodyPr/>
          <a:lstStyle/>
          <a:p>
            <a:r>
              <a:rPr lang="ro-RO" sz="6000" noProof="0" dirty="0">
                <a:cs typeface="Times New Roman" panose="02020603050405020304" pitchFamily="18" charset="0"/>
              </a:rPr>
              <a:t>ACTIVITĂȚI </a:t>
            </a:r>
            <a:endParaRPr lang="ro-RO" sz="6000" noProof="0" dirty="0"/>
          </a:p>
        </p:txBody>
      </p:sp>
      <p:sp>
        <p:nvSpPr>
          <p:cNvPr id="3" name="Subtitle 2">
            <a:extLst>
              <a:ext uri="{FF2B5EF4-FFF2-40B4-BE49-F238E27FC236}">
                <a16:creationId xmlns:a16="http://schemas.microsoft.com/office/drawing/2014/main" id="{4DED81DE-6DE8-1BD2-8A6C-44B6B9AD1F6B}"/>
              </a:ext>
            </a:extLst>
          </p:cNvPr>
          <p:cNvSpPr>
            <a:spLocks noGrp="1"/>
          </p:cNvSpPr>
          <p:nvPr>
            <p:ph sz="half" idx="1"/>
          </p:nvPr>
        </p:nvSpPr>
        <p:spPr>
          <a:xfrm>
            <a:off x="2880000" y="2983833"/>
            <a:ext cx="19474674" cy="9193317"/>
          </a:xfrm>
        </p:spPr>
        <p:txBody>
          <a:bodyPr>
            <a:normAutofit/>
          </a:bodyPr>
          <a:lstStyle/>
          <a:p>
            <a:pPr marL="571500" indent="-571500" algn="just">
              <a:spcBef>
                <a:spcPct val="0"/>
              </a:spcBef>
              <a:buFont typeface="Arial" panose="020B0604020202020204" pitchFamily="34" charset="0"/>
              <a:buChar char="•"/>
            </a:pPr>
            <a:r>
              <a:rPr lang="ro-RO" sz="4400" noProof="0" dirty="0">
                <a:cs typeface="Times New Roman" panose="02020603050405020304" pitchFamily="18" charset="0"/>
              </a:rPr>
              <a:t>Mese rotunde, ateliere de lucru sau sesiuni de informare pentru  profesioniștii din domeniul medical și educațional;</a:t>
            </a:r>
          </a:p>
          <a:p>
            <a:pPr marL="571500" indent="-571500" algn="just">
              <a:spcBef>
                <a:spcPct val="0"/>
              </a:spcBef>
              <a:buFont typeface="Arial" panose="020B0604020202020204" pitchFamily="34" charset="0"/>
              <a:buChar char="•"/>
            </a:pPr>
            <a:endParaRPr lang="ro-RO" sz="4400" noProof="0" dirty="0">
              <a:cs typeface="Times New Roman" panose="02020603050405020304" pitchFamily="18" charset="0"/>
            </a:endParaRPr>
          </a:p>
          <a:p>
            <a:pPr marL="571500" indent="-571500" algn="just">
              <a:spcBef>
                <a:spcPct val="0"/>
              </a:spcBef>
              <a:buFont typeface="Arial" panose="020B0604020202020204" pitchFamily="34" charset="0"/>
              <a:buChar char="•"/>
            </a:pPr>
            <a:r>
              <a:rPr lang="ro-RO" sz="4400" noProof="0" dirty="0">
                <a:cs typeface="Times New Roman" panose="02020603050405020304" pitchFamily="18" charset="0"/>
              </a:rPr>
              <a:t>Organizarea de întâlniri informative/educative pentru părinții copiilor eligibili pentru vaccinare;</a:t>
            </a:r>
          </a:p>
          <a:p>
            <a:pPr algn="just">
              <a:spcBef>
                <a:spcPct val="0"/>
              </a:spcBef>
            </a:pPr>
            <a:endParaRPr lang="ro-RO" sz="4400" noProof="0" dirty="0">
              <a:cs typeface="Times New Roman" panose="02020603050405020304" pitchFamily="18" charset="0"/>
            </a:endParaRPr>
          </a:p>
          <a:p>
            <a:pPr marL="571500" indent="-571500" algn="just">
              <a:spcBef>
                <a:spcPct val="0"/>
              </a:spcBef>
              <a:buFont typeface="Arial" panose="020B0604020202020204" pitchFamily="34" charset="0"/>
              <a:buChar char="•"/>
            </a:pPr>
            <a:r>
              <a:rPr lang="ro-RO" sz="4400" noProof="0" dirty="0">
                <a:cs typeface="Times New Roman" panose="02020603050405020304" pitchFamily="18" charset="0"/>
              </a:rPr>
              <a:t>Intervenții, interviuri și articole scrise în mass-media;</a:t>
            </a:r>
          </a:p>
          <a:p>
            <a:pPr algn="just">
              <a:spcBef>
                <a:spcPct val="0"/>
              </a:spcBef>
            </a:pPr>
            <a:endParaRPr lang="ro-RO" sz="4400" noProof="0" dirty="0">
              <a:cs typeface="Times New Roman" panose="02020603050405020304" pitchFamily="18" charset="0"/>
            </a:endParaRPr>
          </a:p>
          <a:p>
            <a:pPr marL="571500" indent="-571500" algn="just">
              <a:spcBef>
                <a:spcPct val="0"/>
              </a:spcBef>
              <a:buFont typeface="Arial" panose="020B0604020202020204" pitchFamily="34" charset="0"/>
              <a:buChar char="•"/>
            </a:pPr>
            <a:r>
              <a:rPr lang="ro-RO" sz="4400" noProof="0" dirty="0">
                <a:cs typeface="Times New Roman" panose="02020603050405020304" pitchFamily="18" charset="0"/>
              </a:rPr>
              <a:t>Publicarea materialelor informative pe website-</a:t>
            </a:r>
            <a:r>
              <a:rPr lang="ro-RO" sz="4400" noProof="0" dirty="0" err="1">
                <a:cs typeface="Times New Roman" panose="02020603050405020304" pitchFamily="18" charset="0"/>
              </a:rPr>
              <a:t>ul</a:t>
            </a:r>
            <a:r>
              <a:rPr lang="ro-RO" sz="4400" noProof="0" dirty="0">
                <a:cs typeface="Times New Roman" panose="02020603050405020304" pitchFamily="18" charset="0"/>
              </a:rPr>
              <a:t> DSP și diseminarea de materiale informative către persoanele din grupurile țintă ale campaniei;</a:t>
            </a:r>
          </a:p>
          <a:p>
            <a:pPr algn="just">
              <a:spcBef>
                <a:spcPct val="0"/>
              </a:spcBef>
            </a:pPr>
            <a:endParaRPr lang="ro-RO" sz="4400" noProof="0" dirty="0">
              <a:cs typeface="Times New Roman" panose="02020603050405020304" pitchFamily="18" charset="0"/>
            </a:endParaRPr>
          </a:p>
          <a:p>
            <a:pPr marL="571500" indent="-571500" algn="just">
              <a:spcBef>
                <a:spcPct val="0"/>
              </a:spcBef>
              <a:buFont typeface="Arial" panose="020B0604020202020204" pitchFamily="34" charset="0"/>
              <a:buChar char="•"/>
            </a:pPr>
            <a:r>
              <a:rPr lang="ro-RO" sz="4400" noProof="0" dirty="0">
                <a:cs typeface="Times New Roman" panose="02020603050405020304" pitchFamily="18" charset="0"/>
              </a:rPr>
              <a:t>Elaborarea și transmiterea către autoritățile responsabile a unor recomandări de îmbunătățire a accesului, organizării și coordonării serviciilor de vaccinare a copiilor cu vaccinuri prevăzute în Calendarul Național de Vaccinare.</a:t>
            </a:r>
            <a:endParaRPr lang="ro-RO" noProof="0" dirty="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38A9B0-0252-87B0-65AC-8DD5B9B71D0A}"/>
              </a:ext>
            </a:extLst>
          </p:cNvPr>
          <p:cNvSpPr>
            <a:spLocks noGrp="1"/>
          </p:cNvSpPr>
          <p:nvPr>
            <p:ph type="title"/>
          </p:nvPr>
        </p:nvSpPr>
        <p:spPr/>
        <p:txBody>
          <a:bodyPr/>
          <a:lstStyle/>
          <a:p>
            <a:pPr>
              <a:defRPr/>
            </a:pPr>
            <a:r>
              <a:rPr lang="ro-RO" sz="5400" noProof="0" dirty="0"/>
              <a:t>PARTENERI</a:t>
            </a:r>
          </a:p>
        </p:txBody>
      </p:sp>
      <p:sp>
        <p:nvSpPr>
          <p:cNvPr id="3" name="Subtitle 2">
            <a:extLst>
              <a:ext uri="{FF2B5EF4-FFF2-40B4-BE49-F238E27FC236}">
                <a16:creationId xmlns:a16="http://schemas.microsoft.com/office/drawing/2014/main" id="{183288CB-444C-5CD4-B426-16B1667BCAD6}"/>
              </a:ext>
            </a:extLst>
          </p:cNvPr>
          <p:cNvSpPr>
            <a:spLocks noGrp="1"/>
          </p:cNvSpPr>
          <p:nvPr>
            <p:ph sz="half" idx="1"/>
          </p:nvPr>
        </p:nvSpPr>
        <p:spPr>
          <a:xfrm>
            <a:off x="2880000" y="2763983"/>
            <a:ext cx="19498736" cy="7855892"/>
          </a:xfrm>
        </p:spPr>
        <p:txBody>
          <a:bodyPr>
            <a:normAutofit fontScale="92500" lnSpcReduction="20000"/>
          </a:bodyPr>
          <a:lstStyle/>
          <a:p>
            <a:pPr marL="857250" indent="-857250" algn="just">
              <a:spcBef>
                <a:spcPct val="0"/>
              </a:spcBef>
              <a:buClr>
                <a:schemeClr val="tx2"/>
              </a:buClr>
              <a:buSzPct val="85000"/>
              <a:buFont typeface="Arial" panose="020B0604020202020204" pitchFamily="34" charset="0"/>
              <a:buChar char="•"/>
            </a:pPr>
            <a:r>
              <a:rPr lang="ro-RO" sz="4800" noProof="0" dirty="0">
                <a:cs typeface="Times New Roman" panose="02020603050405020304" pitchFamily="18" charset="0"/>
              </a:rPr>
              <a:t>Societatea Națională de Medicina Familiei: snmf.ro</a:t>
            </a:r>
          </a:p>
          <a:p>
            <a:pPr marL="857250" indent="-857250" algn="just">
              <a:spcBef>
                <a:spcPct val="0"/>
              </a:spcBef>
              <a:buClr>
                <a:schemeClr val="tx2"/>
              </a:buClr>
              <a:buSzPct val="85000"/>
              <a:buFont typeface="Arial" panose="020B0604020202020204" pitchFamily="34" charset="0"/>
              <a:buChar char="•"/>
            </a:pPr>
            <a:endParaRPr lang="ro-RO" sz="4800" noProof="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sz="4800" noProof="0" dirty="0">
                <a:cs typeface="Times New Roman" panose="02020603050405020304" pitchFamily="18" charset="0"/>
              </a:rPr>
              <a:t>Inspectoratele Școlare Județene, școli, grădinițe</a:t>
            </a:r>
          </a:p>
          <a:p>
            <a:pPr marL="857250" indent="-857250" algn="just">
              <a:spcBef>
                <a:spcPct val="0"/>
              </a:spcBef>
              <a:buClr>
                <a:schemeClr val="tx2"/>
              </a:buClr>
              <a:buSzPct val="85000"/>
              <a:buFont typeface="Arial" panose="020B0604020202020204" pitchFamily="34" charset="0"/>
              <a:buChar char="•"/>
            </a:pPr>
            <a:endParaRPr lang="ro-RO" sz="4800" noProof="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sz="4800" noProof="0" dirty="0">
                <a:cs typeface="Times New Roman" panose="02020603050405020304" pitchFamily="18" charset="0"/>
              </a:rPr>
              <a:t>Crucea Roșie Română: crucearosie.ro</a:t>
            </a:r>
          </a:p>
          <a:p>
            <a:pPr marL="857250" indent="-857250" algn="just">
              <a:spcBef>
                <a:spcPct val="0"/>
              </a:spcBef>
              <a:buClr>
                <a:schemeClr val="tx2"/>
              </a:buClr>
              <a:buSzPct val="85000"/>
              <a:buFont typeface="Arial" panose="020B0604020202020204" pitchFamily="34" charset="0"/>
              <a:buChar char="•"/>
            </a:pPr>
            <a:endParaRPr lang="ro-RO" sz="4800" noProof="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sz="4800" noProof="0" dirty="0">
                <a:cs typeface="Times New Roman" panose="02020603050405020304" pitchFamily="18" charset="0"/>
              </a:rPr>
              <a:t>UNICEF în România: www.unicef.org/romania/ro</a:t>
            </a:r>
          </a:p>
          <a:p>
            <a:pPr marL="857250" indent="-857250" algn="just">
              <a:spcBef>
                <a:spcPct val="0"/>
              </a:spcBef>
              <a:buClr>
                <a:schemeClr val="tx2"/>
              </a:buClr>
              <a:buSzPct val="85000"/>
              <a:buFont typeface="Arial" panose="020B0604020202020204" pitchFamily="34" charset="0"/>
              <a:buChar char="•"/>
            </a:pPr>
            <a:endParaRPr lang="ro-RO" sz="4800" noProof="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sz="4800" noProof="0" dirty="0">
                <a:cs typeface="Times New Roman" panose="02020603050405020304" pitchFamily="18" charset="0"/>
              </a:rPr>
              <a:t>Colegiul Medicilor din România: www.cmr.ro</a:t>
            </a:r>
          </a:p>
          <a:p>
            <a:pPr algn="just">
              <a:spcBef>
                <a:spcPct val="0"/>
              </a:spcBef>
              <a:buClr>
                <a:schemeClr val="tx2"/>
              </a:buClr>
              <a:buSzPct val="85000"/>
            </a:pPr>
            <a:endParaRPr lang="ro-RO" sz="4800" noProof="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sz="4800" noProof="0" dirty="0">
                <a:cs typeface="Times New Roman" panose="02020603050405020304" pitchFamily="18" charset="0"/>
              </a:rPr>
              <a:t>OAMGMAMR: www.oamr.ro</a:t>
            </a:r>
          </a:p>
          <a:p>
            <a:pPr marL="857250" indent="-857250" algn="just">
              <a:spcBef>
                <a:spcPct val="0"/>
              </a:spcBef>
              <a:buClr>
                <a:schemeClr val="tx2"/>
              </a:buClr>
              <a:buSzPct val="85000"/>
              <a:buFont typeface="Arial" panose="020B0604020202020204" pitchFamily="34" charset="0"/>
              <a:buChar char="•"/>
            </a:pPr>
            <a:endParaRPr lang="ro-RO" sz="4800" noProof="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sz="4800" noProof="0" dirty="0">
                <a:cs typeface="Times New Roman" panose="02020603050405020304" pitchFamily="18" charset="0"/>
              </a:rPr>
              <a:t>Organizații ale părinților</a:t>
            </a:r>
          </a:p>
          <a:p>
            <a:pPr algn="just">
              <a:spcBef>
                <a:spcPct val="0"/>
              </a:spcBef>
              <a:buClr>
                <a:schemeClr val="tx2"/>
              </a:buClr>
              <a:buSzPct val="85000"/>
            </a:pPr>
            <a:endParaRPr lang="ro-RO" sz="4800" noProof="0" dirty="0">
              <a:cs typeface="Times New Roman" panose="02020603050405020304" pitchFamily="18" charset="0"/>
            </a:endParaRPr>
          </a:p>
          <a:p>
            <a:pPr marL="857250" indent="-857250" algn="just">
              <a:spcBef>
                <a:spcPct val="0"/>
              </a:spcBef>
              <a:buClr>
                <a:schemeClr val="tx2"/>
              </a:buClr>
              <a:buSzPct val="85000"/>
              <a:buFont typeface="Arial" panose="020B0604020202020204" pitchFamily="34" charset="0"/>
              <a:buChar char="•"/>
            </a:pPr>
            <a:r>
              <a:rPr lang="ro-RO" sz="4800" noProof="0" dirty="0">
                <a:cs typeface="Times New Roman" panose="02020603050405020304" pitchFamily="18" charset="0"/>
              </a:rPr>
              <a:t>Organizații și lideri de opinie pro-vaccinare</a:t>
            </a:r>
            <a:endParaRPr lang="ro-RO" noProof="0"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F5A019-04F9-5BFE-FDB6-FDA3F59A8B1B}"/>
              </a:ext>
            </a:extLst>
          </p:cNvPr>
          <p:cNvSpPr>
            <a:spLocks noGrp="1"/>
          </p:cNvSpPr>
          <p:nvPr>
            <p:ph type="title"/>
          </p:nvPr>
        </p:nvSpPr>
        <p:spPr>
          <a:xfrm>
            <a:off x="2879999" y="1006674"/>
            <a:ext cx="13845207" cy="988381"/>
          </a:xfrm>
        </p:spPr>
        <p:txBody>
          <a:bodyPr/>
          <a:lstStyle/>
          <a:p>
            <a:pPr>
              <a:defRPr/>
            </a:pPr>
            <a:r>
              <a:rPr lang="ro-RO" sz="6000" noProof="0" dirty="0"/>
              <a:t>Indicatori de monitorizare și de evaluare</a:t>
            </a:r>
          </a:p>
        </p:txBody>
      </p:sp>
      <p:sp>
        <p:nvSpPr>
          <p:cNvPr id="3" name="Subtitle 2">
            <a:extLst>
              <a:ext uri="{FF2B5EF4-FFF2-40B4-BE49-F238E27FC236}">
                <a16:creationId xmlns:a16="http://schemas.microsoft.com/office/drawing/2014/main" id="{0890F1D3-9CB5-C3AD-789C-6413560CB0BF}"/>
              </a:ext>
            </a:extLst>
          </p:cNvPr>
          <p:cNvSpPr>
            <a:spLocks noGrp="1"/>
          </p:cNvSpPr>
          <p:nvPr>
            <p:ph sz="half" idx="1"/>
          </p:nvPr>
        </p:nvSpPr>
        <p:spPr>
          <a:xfrm>
            <a:off x="2763983" y="2722419"/>
            <a:ext cx="19518502" cy="9647236"/>
          </a:xfrm>
        </p:spPr>
        <p:txBody>
          <a:bodyPr>
            <a:normAutofit/>
          </a:bodyPr>
          <a:lstStyle/>
          <a:p>
            <a:pPr>
              <a:lnSpc>
                <a:spcPct val="80000"/>
              </a:lnSpc>
              <a:spcBef>
                <a:spcPct val="0"/>
              </a:spcBef>
              <a:buClr>
                <a:schemeClr val="tx2"/>
              </a:buClr>
              <a:buFontTx/>
              <a:buChar char="•"/>
            </a:pPr>
            <a:r>
              <a:rPr lang="ro-RO" sz="4400" b="1" noProof="0" dirty="0"/>
              <a:t> INDICATORI FIZICI:</a:t>
            </a:r>
          </a:p>
          <a:p>
            <a:pPr>
              <a:lnSpc>
                <a:spcPct val="80000"/>
              </a:lnSpc>
              <a:spcBef>
                <a:spcPct val="0"/>
              </a:spcBef>
              <a:buClr>
                <a:schemeClr val="tx2"/>
              </a:buClr>
            </a:pPr>
            <a:endParaRPr lang="ro-RO" sz="4400" b="1" noProof="0" dirty="0"/>
          </a:p>
          <a:p>
            <a:pPr marL="900000" lvl="1" indent="-540000" algn="just">
              <a:lnSpc>
                <a:spcPct val="80000"/>
              </a:lnSpc>
              <a:buClr>
                <a:schemeClr val="tx2"/>
              </a:buClr>
              <a:buFontTx/>
              <a:buChar char="–"/>
            </a:pPr>
            <a:r>
              <a:rPr lang="ro-RO" sz="4400" noProof="0" dirty="0"/>
              <a:t>Număr de evenimente pe județ;</a:t>
            </a:r>
          </a:p>
          <a:p>
            <a:pPr marL="900000" lvl="1" indent="-540000" algn="just">
              <a:lnSpc>
                <a:spcPct val="80000"/>
              </a:lnSpc>
              <a:buClr>
                <a:schemeClr val="tx2"/>
              </a:buClr>
              <a:buFontTx/>
              <a:buChar char="–"/>
            </a:pPr>
            <a:r>
              <a:rPr lang="ro-RO" sz="4400" noProof="0" dirty="0"/>
              <a:t>Număr de parteneri la nivel local;</a:t>
            </a:r>
          </a:p>
          <a:p>
            <a:pPr marL="900000" lvl="1" indent="-540000" algn="just">
              <a:lnSpc>
                <a:spcPct val="80000"/>
              </a:lnSpc>
              <a:buClr>
                <a:schemeClr val="tx2"/>
              </a:buClr>
              <a:buFontTx/>
              <a:buChar char="–"/>
            </a:pPr>
            <a:r>
              <a:rPr lang="ro-RO" sz="4400" noProof="0" dirty="0"/>
              <a:t>Nr. materiale IEC (nr. de exemplare pt. fiecare tip de pliant, poster, etc)</a:t>
            </a:r>
          </a:p>
          <a:p>
            <a:pPr marL="900000" lvl="1" indent="-540000" algn="just">
              <a:lnSpc>
                <a:spcPct val="80000"/>
              </a:lnSpc>
              <a:buClr>
                <a:schemeClr val="tx2"/>
              </a:buClr>
              <a:buFontTx/>
              <a:buChar char="–"/>
            </a:pPr>
            <a:r>
              <a:rPr lang="ro-RO" sz="4400" noProof="0" dirty="0">
                <a:cs typeface="Times New Roman" panose="02020603050405020304" pitchFamily="18" charset="0"/>
              </a:rPr>
              <a:t>Număr de intervenții finalizate</a:t>
            </a:r>
            <a:r>
              <a:rPr lang="ro-RO" sz="4400" i="1" noProof="0" dirty="0">
                <a:cs typeface="Times New Roman" panose="02020603050405020304" pitchFamily="18" charset="0"/>
              </a:rPr>
              <a:t> </a:t>
            </a:r>
            <a:r>
              <a:rPr lang="ro-RO" sz="4400" noProof="0" dirty="0">
                <a:cs typeface="Times New Roman" panose="02020603050405020304" pitchFamily="18" charset="0"/>
              </a:rPr>
              <a:t>în media locală și/sau centrală;</a:t>
            </a:r>
          </a:p>
          <a:p>
            <a:pPr marL="900000" lvl="1" indent="-540000" algn="just">
              <a:lnSpc>
                <a:spcPct val="80000"/>
              </a:lnSpc>
              <a:buClr>
                <a:schemeClr val="tx2"/>
              </a:buClr>
              <a:buFontTx/>
              <a:buChar char="–"/>
            </a:pPr>
            <a:r>
              <a:rPr lang="ro-RO" sz="4400" noProof="0" dirty="0">
                <a:cs typeface="Times New Roman" panose="02020603050405020304" pitchFamily="18" charset="0"/>
              </a:rPr>
              <a:t>Număr estimat de beneficiari din grupul țintă.</a:t>
            </a:r>
          </a:p>
          <a:p>
            <a:pPr lvl="1" algn="just">
              <a:lnSpc>
                <a:spcPct val="80000"/>
              </a:lnSpc>
              <a:buClr>
                <a:schemeClr val="tx2"/>
              </a:buClr>
            </a:pPr>
            <a:endParaRPr lang="ro-RO" sz="4400" noProof="0" dirty="0"/>
          </a:p>
          <a:p>
            <a:pPr>
              <a:lnSpc>
                <a:spcPct val="80000"/>
              </a:lnSpc>
              <a:spcBef>
                <a:spcPct val="0"/>
              </a:spcBef>
              <a:buClr>
                <a:schemeClr val="tx2"/>
              </a:buClr>
              <a:buFontTx/>
              <a:buChar char="•"/>
            </a:pPr>
            <a:r>
              <a:rPr lang="ro-RO" sz="4400" b="1" noProof="0" dirty="0"/>
              <a:t> INDICATORI DE EFICIENȚĂ</a:t>
            </a:r>
            <a:r>
              <a:rPr lang="ro-RO" sz="4400" noProof="0" dirty="0"/>
              <a:t>:</a:t>
            </a:r>
          </a:p>
          <a:p>
            <a:pPr>
              <a:lnSpc>
                <a:spcPct val="80000"/>
              </a:lnSpc>
              <a:spcBef>
                <a:spcPct val="0"/>
              </a:spcBef>
              <a:buClr>
                <a:schemeClr val="tx2"/>
              </a:buClr>
            </a:pPr>
            <a:endParaRPr lang="ro-RO" sz="4400" noProof="0" dirty="0"/>
          </a:p>
          <a:p>
            <a:pPr marL="900000" lvl="1" indent="-432000" algn="just">
              <a:lnSpc>
                <a:spcPct val="80000"/>
              </a:lnSpc>
              <a:buClr>
                <a:schemeClr val="tx2"/>
              </a:buClr>
              <a:buFontTx/>
              <a:buChar char="–"/>
            </a:pPr>
            <a:r>
              <a:rPr lang="ro-RO" sz="4400" noProof="0" dirty="0"/>
              <a:t>Cost mediu/campanie județeană</a:t>
            </a:r>
          </a:p>
          <a:p>
            <a:pPr>
              <a:spcBef>
                <a:spcPct val="0"/>
              </a:spcBef>
            </a:pPr>
            <a:endParaRPr lang="ro-RO" noProof="0"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9" name="Title 4">
            <a:extLst>
              <a:ext uri="{FF2B5EF4-FFF2-40B4-BE49-F238E27FC236}">
                <a16:creationId xmlns:a16="http://schemas.microsoft.com/office/drawing/2014/main" id="{B56315AC-845A-FC0D-E828-FEA5321E2DF7}"/>
              </a:ext>
            </a:extLst>
          </p:cNvPr>
          <p:cNvSpPr>
            <a:spLocks noGrp="1"/>
          </p:cNvSpPr>
          <p:nvPr>
            <p:ph type="title"/>
          </p:nvPr>
        </p:nvSpPr>
        <p:spPr>
          <a:xfrm>
            <a:off x="2879999" y="1006675"/>
            <a:ext cx="18213545" cy="1071508"/>
          </a:xfrm>
        </p:spPr>
        <p:txBody>
          <a:bodyPr/>
          <a:lstStyle/>
          <a:p>
            <a:pPr>
              <a:defRPr/>
            </a:pPr>
            <a:r>
              <a:rPr lang="ro-RO" sz="6000" noProof="0" dirty="0">
                <a:latin typeface="Calibri" pitchFamily="34" charset="0"/>
                <a:cs typeface="Calibri" pitchFamily="34" charset="0"/>
              </a:rPr>
              <a:t>Raportarea activităț</a:t>
            </a:r>
            <a:r>
              <a:rPr lang="ro-RO" sz="6000" noProof="0" dirty="0">
                <a:cs typeface="Calibri" pitchFamily="34" charset="0"/>
              </a:rPr>
              <a:t>ilor realizate în campanie</a:t>
            </a:r>
          </a:p>
        </p:txBody>
      </p:sp>
      <p:sp>
        <p:nvSpPr>
          <p:cNvPr id="49154" name="Subtitle 2">
            <a:extLst>
              <a:ext uri="{FF2B5EF4-FFF2-40B4-BE49-F238E27FC236}">
                <a16:creationId xmlns:a16="http://schemas.microsoft.com/office/drawing/2014/main" id="{9C9EF992-B4EE-03F9-F7FA-91B29FAC5F42}"/>
              </a:ext>
            </a:extLst>
          </p:cNvPr>
          <p:cNvSpPr>
            <a:spLocks noGrp="1"/>
          </p:cNvSpPr>
          <p:nvPr>
            <p:ph sz="half" idx="1"/>
          </p:nvPr>
        </p:nvSpPr>
        <p:spPr>
          <a:xfrm>
            <a:off x="2879999" y="2894108"/>
            <a:ext cx="19402485" cy="8752460"/>
          </a:xfrm>
        </p:spPr>
        <p:txBody>
          <a:bodyPr>
            <a:normAutofit lnSpcReduction="10000"/>
          </a:bodyPr>
          <a:lstStyle/>
          <a:p>
            <a:pPr marL="0" marR="0" lvl="0" indent="0" algn="l" defTabSz="1828800" rtl="0" eaLnBrk="0" fontAlgn="base" latinLnBrk="0" hangingPunct="0">
              <a:lnSpc>
                <a:spcPct val="80000"/>
              </a:lnSpc>
              <a:spcBef>
                <a:spcPct val="0"/>
              </a:spcBef>
              <a:spcAft>
                <a:spcPct val="0"/>
              </a:spcAft>
              <a:buClr>
                <a:srgbClr val="262262"/>
              </a:buClr>
              <a:buSzTx/>
              <a:tabLst/>
              <a:defRPr/>
            </a:pPr>
            <a:r>
              <a:rPr kumimoji="0" lang="ro-RO" sz="5400" b="1" i="0" u="none" strike="noStrike" kern="1200" cap="none" spc="0" normalizeH="0" baseline="0" noProof="0" dirty="0">
                <a:ln>
                  <a:noFill/>
                </a:ln>
                <a:solidFill>
                  <a:srgbClr val="262262"/>
                </a:solidFill>
                <a:effectLst/>
                <a:uLnTx/>
                <a:uFillTx/>
                <a:latin typeface="Calibri"/>
                <a:ea typeface="+mn-ea"/>
                <a:cs typeface="+mn-cs"/>
              </a:rPr>
              <a:t>Raport</a:t>
            </a:r>
            <a:r>
              <a:rPr kumimoji="0" lang="ro-RO" sz="5400" b="0" i="0" u="none" strike="noStrike" kern="1200" cap="none" spc="0" normalizeH="0" baseline="0" noProof="0" dirty="0">
                <a:ln>
                  <a:noFill/>
                </a:ln>
                <a:solidFill>
                  <a:srgbClr val="262262"/>
                </a:solidFill>
                <a:effectLst/>
                <a:uLnTx/>
                <a:uFillTx/>
                <a:latin typeface="Calibri"/>
                <a:ea typeface="+mn-ea"/>
                <a:cs typeface="+mn-cs"/>
              </a:rPr>
              <a:t> al implementării campaniei, care să conțină descrierea activităților, prezentarea materialelor IEC, a numărului de beneficiari, a bugetului estimat.</a:t>
            </a:r>
          </a:p>
          <a:p>
            <a:pPr>
              <a:spcBef>
                <a:spcPct val="0"/>
              </a:spcBef>
            </a:pPr>
            <a:endParaRPr lang="ro-RO" sz="4000" b="1" noProof="0" dirty="0">
              <a:latin typeface="Calibri" panose="020F0502020204030204" pitchFamily="34" charset="0"/>
              <a:cs typeface="Calibri" panose="020F0502020204030204" pitchFamily="34" charset="0"/>
            </a:endParaRPr>
          </a:p>
          <a:p>
            <a:pPr>
              <a:spcBef>
                <a:spcPct val="0"/>
              </a:spcBef>
            </a:pPr>
            <a:endParaRPr lang="ro-RO" sz="4000" b="1" noProof="0" dirty="0">
              <a:latin typeface="Calibri" panose="020F0502020204030204" pitchFamily="34" charset="0"/>
              <a:cs typeface="Calibri" panose="020F0502020204030204" pitchFamily="34" charset="0"/>
            </a:endParaRPr>
          </a:p>
          <a:p>
            <a:pPr>
              <a:spcBef>
                <a:spcPct val="0"/>
              </a:spcBef>
            </a:pPr>
            <a:endParaRPr lang="ro-RO" sz="4000" b="1" noProof="0" dirty="0">
              <a:latin typeface="Calibri" panose="020F0502020204030204" pitchFamily="34" charset="0"/>
              <a:cs typeface="Calibri" panose="020F0502020204030204" pitchFamily="34" charset="0"/>
            </a:endParaRPr>
          </a:p>
          <a:p>
            <a:pPr>
              <a:spcBef>
                <a:spcPct val="0"/>
              </a:spcBef>
            </a:pPr>
            <a:r>
              <a:rPr lang="ro-RO" sz="5400" b="1" noProof="0" dirty="0">
                <a:latin typeface="Calibri" panose="020F0502020204030204" pitchFamily="34" charset="0"/>
                <a:cs typeface="Calibri" panose="020F0502020204030204" pitchFamily="34" charset="0"/>
              </a:rPr>
              <a:t>Termene de raportare:</a:t>
            </a:r>
          </a:p>
          <a:p>
            <a:pPr>
              <a:spcBef>
                <a:spcPct val="0"/>
              </a:spcBef>
            </a:pPr>
            <a:endParaRPr lang="ro-RO" sz="5400" b="1" noProof="0" dirty="0">
              <a:cs typeface="Calibri" panose="020F0502020204030204" pitchFamily="34" charset="0"/>
            </a:endParaRPr>
          </a:p>
          <a:p>
            <a:pPr>
              <a:spcBef>
                <a:spcPct val="0"/>
              </a:spcBef>
            </a:pPr>
            <a:r>
              <a:rPr lang="ro-RO" sz="5400" noProof="0" dirty="0">
                <a:latin typeface="Calibri" panose="020F0502020204030204" pitchFamily="34" charset="0"/>
                <a:cs typeface="Calibri" panose="020F0502020204030204" pitchFamily="34" charset="0"/>
              </a:rPr>
              <a:t>La 30 de zile de la finalizarea campaniei, DSPJ raportează către CRSP Timișoara, </a:t>
            </a:r>
            <a:r>
              <a:rPr lang="ro-RO" sz="5400" b="1" noProof="0" dirty="0">
                <a:latin typeface="Calibri" panose="020F0502020204030204" pitchFamily="34" charset="0"/>
                <a:cs typeface="Calibri" panose="020F0502020204030204" pitchFamily="34" charset="0"/>
              </a:rPr>
              <a:t>Compartimentul SBNPS</a:t>
            </a:r>
            <a:r>
              <a:rPr lang="ro-RO" sz="5400" noProof="0" dirty="0">
                <a:latin typeface="Calibri" panose="020F0502020204030204" pitchFamily="34" charset="0"/>
                <a:cs typeface="Calibri" panose="020F0502020204030204" pitchFamily="34" charset="0"/>
              </a:rPr>
              <a:t> (31 mai 2026).</a:t>
            </a:r>
          </a:p>
          <a:p>
            <a:pPr>
              <a:spcBef>
                <a:spcPct val="0"/>
              </a:spcBef>
            </a:pPr>
            <a:endParaRPr lang="ro-RO" sz="5400" noProof="0" dirty="0">
              <a:latin typeface="Calibri" panose="020F0502020204030204" pitchFamily="34" charset="0"/>
              <a:cs typeface="Calibri" panose="020F0502020204030204" pitchFamily="34" charset="0"/>
            </a:endParaRPr>
          </a:p>
          <a:p>
            <a:pPr>
              <a:spcBef>
                <a:spcPct val="0"/>
              </a:spcBef>
            </a:pPr>
            <a:r>
              <a:rPr lang="ro-RO" sz="5400" b="1" noProof="0" dirty="0">
                <a:latin typeface="Calibri" panose="020F0502020204030204" pitchFamily="34" charset="0"/>
                <a:cs typeface="Calibri" panose="020F0502020204030204" pitchFamily="34" charset="0"/>
              </a:rPr>
              <a:t>Compartimentul SBNPS</a:t>
            </a:r>
            <a:r>
              <a:rPr lang="ro-RO" sz="5400" noProof="0" dirty="0">
                <a:latin typeface="Calibri" panose="020F0502020204030204" pitchFamily="34" charset="0"/>
                <a:cs typeface="Calibri" panose="020F0502020204030204" pitchFamily="34" charset="0"/>
              </a:rPr>
              <a:t> elaborează raportul final și îl transmite la CNSBN în decurs de 20 de zile de la termenul de finalizare a raportării de către DSPJ (20 iunie 2026).</a:t>
            </a:r>
          </a:p>
          <a:p>
            <a:pPr>
              <a:spcBef>
                <a:spcPct val="0"/>
              </a:spcBef>
            </a:pPr>
            <a:endParaRPr lang="ro-RO" sz="3600" noProof="0" dirty="0"/>
          </a:p>
          <a:p>
            <a:pPr>
              <a:spcBef>
                <a:spcPct val="0"/>
              </a:spcBef>
            </a:pPr>
            <a:endParaRPr lang="ro-RO" noProof="0" dirty="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E3EE74-21E0-E416-07F9-502B5D947EAA}"/>
            </a:ext>
          </a:extLst>
        </p:cNvPr>
        <p:cNvGrpSpPr/>
        <p:nvPr/>
      </p:nvGrpSpPr>
      <p:grpSpPr>
        <a:xfrm>
          <a:off x="0" y="0"/>
          <a:ext cx="0" cy="0"/>
          <a:chOff x="0" y="0"/>
          <a:chExt cx="0" cy="0"/>
        </a:xfrm>
      </p:grpSpPr>
      <p:sp>
        <p:nvSpPr>
          <p:cNvPr id="50179" name="Title 4">
            <a:extLst>
              <a:ext uri="{FF2B5EF4-FFF2-40B4-BE49-F238E27FC236}">
                <a16:creationId xmlns:a16="http://schemas.microsoft.com/office/drawing/2014/main" id="{692FD402-5AA1-38D6-5399-6248C875E781}"/>
              </a:ext>
            </a:extLst>
          </p:cNvPr>
          <p:cNvSpPr>
            <a:spLocks noGrp="1"/>
          </p:cNvSpPr>
          <p:nvPr>
            <p:ph type="title"/>
          </p:nvPr>
        </p:nvSpPr>
        <p:spPr>
          <a:xfrm>
            <a:off x="2879999" y="1006675"/>
            <a:ext cx="18213545" cy="1071508"/>
          </a:xfrm>
        </p:spPr>
        <p:txBody>
          <a:bodyPr/>
          <a:lstStyle/>
          <a:p>
            <a:pPr>
              <a:defRPr/>
            </a:pPr>
            <a:r>
              <a:rPr lang="ro-RO" sz="6000" noProof="0" dirty="0">
                <a:latin typeface="Calibri" pitchFamily="34" charset="0"/>
                <a:cs typeface="Calibri" pitchFamily="34" charset="0"/>
              </a:rPr>
              <a:t>Raportarea activităț</a:t>
            </a:r>
            <a:r>
              <a:rPr lang="ro-RO" sz="6000" noProof="0" dirty="0">
                <a:cs typeface="Calibri" pitchFamily="34" charset="0"/>
              </a:rPr>
              <a:t>ilor realizate în campanie</a:t>
            </a:r>
          </a:p>
        </p:txBody>
      </p:sp>
      <p:graphicFrame>
        <p:nvGraphicFramePr>
          <p:cNvPr id="4" name="Table 3">
            <a:extLst>
              <a:ext uri="{FF2B5EF4-FFF2-40B4-BE49-F238E27FC236}">
                <a16:creationId xmlns:a16="http://schemas.microsoft.com/office/drawing/2014/main" id="{B7275F66-E9B4-F2AB-47DC-6B544A5DC601}"/>
              </a:ext>
            </a:extLst>
          </p:cNvPr>
          <p:cNvGraphicFramePr>
            <a:graphicFrameLocks noGrp="1"/>
          </p:cNvGraphicFramePr>
          <p:nvPr>
            <p:extLst>
              <p:ext uri="{D42A27DB-BD31-4B8C-83A1-F6EECF244321}">
                <p14:modId xmlns:p14="http://schemas.microsoft.com/office/powerpoint/2010/main" val="4269993081"/>
              </p:ext>
            </p:extLst>
          </p:nvPr>
        </p:nvGraphicFramePr>
        <p:xfrm>
          <a:off x="2879999" y="3910591"/>
          <a:ext cx="20362386" cy="7234888"/>
        </p:xfrm>
        <a:graphic>
          <a:graphicData uri="http://schemas.openxmlformats.org/drawingml/2006/table">
            <a:tbl>
              <a:tblPr firstRow="1" bandRow="1">
                <a:tableStyleId>{5C22544A-7EE6-4342-B048-85BDC9FD1C3A}</a:tableStyleId>
              </a:tblPr>
              <a:tblGrid>
                <a:gridCol w="1026983">
                  <a:extLst>
                    <a:ext uri="{9D8B030D-6E8A-4147-A177-3AD203B41FA5}">
                      <a16:colId xmlns:a16="http://schemas.microsoft.com/office/drawing/2014/main" val="1548920147"/>
                    </a:ext>
                  </a:extLst>
                </a:gridCol>
                <a:gridCol w="1961803">
                  <a:extLst>
                    <a:ext uri="{9D8B030D-6E8A-4147-A177-3AD203B41FA5}">
                      <a16:colId xmlns:a16="http://schemas.microsoft.com/office/drawing/2014/main" val="265257566"/>
                    </a:ext>
                  </a:extLst>
                </a:gridCol>
                <a:gridCol w="2144684">
                  <a:extLst>
                    <a:ext uri="{9D8B030D-6E8A-4147-A177-3AD203B41FA5}">
                      <a16:colId xmlns:a16="http://schemas.microsoft.com/office/drawing/2014/main" val="2371933216"/>
                    </a:ext>
                  </a:extLst>
                </a:gridCol>
                <a:gridCol w="1995055">
                  <a:extLst>
                    <a:ext uri="{9D8B030D-6E8A-4147-A177-3AD203B41FA5}">
                      <a16:colId xmlns:a16="http://schemas.microsoft.com/office/drawing/2014/main" val="39814687"/>
                    </a:ext>
                  </a:extLst>
                </a:gridCol>
                <a:gridCol w="1945178">
                  <a:extLst>
                    <a:ext uri="{9D8B030D-6E8A-4147-A177-3AD203B41FA5}">
                      <a16:colId xmlns:a16="http://schemas.microsoft.com/office/drawing/2014/main" val="2762599897"/>
                    </a:ext>
                  </a:extLst>
                </a:gridCol>
                <a:gridCol w="1862051">
                  <a:extLst>
                    <a:ext uri="{9D8B030D-6E8A-4147-A177-3AD203B41FA5}">
                      <a16:colId xmlns:a16="http://schemas.microsoft.com/office/drawing/2014/main" val="199204781"/>
                    </a:ext>
                  </a:extLst>
                </a:gridCol>
                <a:gridCol w="2022128">
                  <a:extLst>
                    <a:ext uri="{9D8B030D-6E8A-4147-A177-3AD203B41FA5}">
                      <a16:colId xmlns:a16="http://schemas.microsoft.com/office/drawing/2014/main" val="3598604352"/>
                    </a:ext>
                  </a:extLst>
                </a:gridCol>
                <a:gridCol w="1851126">
                  <a:extLst>
                    <a:ext uri="{9D8B030D-6E8A-4147-A177-3AD203B41FA5}">
                      <a16:colId xmlns:a16="http://schemas.microsoft.com/office/drawing/2014/main" val="1745677771"/>
                    </a:ext>
                  </a:extLst>
                </a:gridCol>
                <a:gridCol w="1851126">
                  <a:extLst>
                    <a:ext uri="{9D8B030D-6E8A-4147-A177-3AD203B41FA5}">
                      <a16:colId xmlns:a16="http://schemas.microsoft.com/office/drawing/2014/main" val="3493643722"/>
                    </a:ext>
                  </a:extLst>
                </a:gridCol>
                <a:gridCol w="1851126">
                  <a:extLst>
                    <a:ext uri="{9D8B030D-6E8A-4147-A177-3AD203B41FA5}">
                      <a16:colId xmlns:a16="http://schemas.microsoft.com/office/drawing/2014/main" val="2292192070"/>
                    </a:ext>
                  </a:extLst>
                </a:gridCol>
                <a:gridCol w="1851126">
                  <a:extLst>
                    <a:ext uri="{9D8B030D-6E8A-4147-A177-3AD203B41FA5}">
                      <a16:colId xmlns:a16="http://schemas.microsoft.com/office/drawing/2014/main" val="354396941"/>
                    </a:ext>
                  </a:extLst>
                </a:gridCol>
              </a:tblGrid>
              <a:tr h="3836871">
                <a:tc>
                  <a:txBody>
                    <a:bodyPr/>
                    <a:lstStyle/>
                    <a:p>
                      <a:pPr algn="l">
                        <a:lnSpc>
                          <a:spcPct val="100000"/>
                        </a:lnSpc>
                      </a:pPr>
                      <a:r>
                        <a:rPr lang="ro-RO" sz="2800" spc="-30" noProof="0" dirty="0">
                          <a:solidFill>
                            <a:schemeClr val="tx2"/>
                          </a:solidFill>
                          <a:effectLst/>
                        </a:rPr>
                        <a:t>Județ</a:t>
                      </a:r>
                      <a:endParaRPr lang="ro-RO" sz="2800" noProof="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tc>
                  <a:txBody>
                    <a:bodyPr/>
                    <a:lstStyle/>
                    <a:p>
                      <a:pPr algn="l">
                        <a:lnSpc>
                          <a:spcPct val="100000"/>
                        </a:lnSpc>
                      </a:pPr>
                      <a:r>
                        <a:rPr lang="ro-RO" sz="2800" spc="-30" noProof="0" dirty="0">
                          <a:solidFill>
                            <a:schemeClr val="tx2"/>
                          </a:solidFill>
                          <a:effectLst/>
                        </a:rPr>
                        <a:t>Activități </a:t>
                      </a:r>
                      <a:endParaRPr lang="ro-RO" sz="2800" noProof="0" dirty="0">
                        <a:solidFill>
                          <a:schemeClr val="tx2"/>
                        </a:solidFill>
                        <a:effectLst/>
                      </a:endParaRPr>
                    </a:p>
                    <a:p>
                      <a:pPr algn="l">
                        <a:lnSpc>
                          <a:spcPct val="100000"/>
                        </a:lnSpc>
                      </a:pPr>
                      <a:r>
                        <a:rPr lang="ro-RO" sz="2800" spc="-30" noProof="0" dirty="0">
                          <a:solidFill>
                            <a:schemeClr val="tx2"/>
                          </a:solidFill>
                          <a:effectLst/>
                        </a:rPr>
                        <a:t>realizate</a:t>
                      </a:r>
                      <a:endParaRPr lang="ro-RO" sz="2800" noProof="0" dirty="0">
                        <a:solidFill>
                          <a:schemeClr val="tx2"/>
                        </a:solidFill>
                        <a:effectLst/>
                      </a:endParaRPr>
                    </a:p>
                    <a:p>
                      <a:pPr algn="l">
                        <a:lnSpc>
                          <a:spcPct val="100000"/>
                        </a:lnSpc>
                      </a:pPr>
                      <a:r>
                        <a:rPr lang="ro-RO" sz="2800" spc="-30" noProof="0" dirty="0">
                          <a:solidFill>
                            <a:schemeClr val="tx2"/>
                          </a:solidFill>
                          <a:effectLst/>
                        </a:rPr>
                        <a:t>(enumerare)</a:t>
                      </a:r>
                      <a:endParaRPr lang="ro-RO" sz="2800" noProof="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tc>
                  <a:txBody>
                    <a:bodyPr/>
                    <a:lstStyle/>
                    <a:p>
                      <a:pPr algn="l">
                        <a:lnSpc>
                          <a:spcPct val="100000"/>
                        </a:lnSpc>
                      </a:pPr>
                      <a:r>
                        <a:rPr lang="ro-RO" sz="2800" spc="-30" noProof="0" dirty="0">
                          <a:solidFill>
                            <a:schemeClr val="tx2"/>
                          </a:solidFill>
                          <a:effectLst/>
                        </a:rPr>
                        <a:t>Parteneri de campanie</a:t>
                      </a:r>
                      <a:endParaRPr lang="ro-RO" sz="2800" noProof="0" dirty="0">
                        <a:solidFill>
                          <a:schemeClr val="tx2"/>
                        </a:solidFill>
                        <a:effectLst/>
                      </a:endParaRPr>
                    </a:p>
                    <a:p>
                      <a:pPr algn="l">
                        <a:lnSpc>
                          <a:spcPct val="100000"/>
                        </a:lnSpc>
                      </a:pPr>
                      <a:r>
                        <a:rPr lang="ro-RO" sz="2800" spc="-30" noProof="0" dirty="0">
                          <a:solidFill>
                            <a:schemeClr val="tx2"/>
                          </a:solidFill>
                          <a:effectLst/>
                        </a:rPr>
                        <a:t>Identificați</a:t>
                      </a:r>
                      <a:endParaRPr lang="ro-RO" sz="2800" noProof="0" dirty="0">
                        <a:solidFill>
                          <a:schemeClr val="tx2"/>
                        </a:solidFill>
                        <a:effectLst/>
                      </a:endParaRPr>
                    </a:p>
                    <a:p>
                      <a:pPr algn="l">
                        <a:lnSpc>
                          <a:spcPct val="100000"/>
                        </a:lnSpc>
                      </a:pPr>
                      <a:r>
                        <a:rPr lang="ro-RO" sz="2800" spc="-30" noProof="0" dirty="0">
                          <a:solidFill>
                            <a:schemeClr val="tx2"/>
                          </a:solidFill>
                          <a:effectLst/>
                        </a:rPr>
                        <a:t>(enumerare)</a:t>
                      </a:r>
                      <a:endParaRPr lang="ro-RO" sz="2800" noProof="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tc gridSpan="6">
                  <a:txBody>
                    <a:bodyPr/>
                    <a:lstStyle/>
                    <a:p>
                      <a:pPr algn="l">
                        <a:lnSpc>
                          <a:spcPct val="100000"/>
                        </a:lnSpc>
                      </a:pPr>
                      <a:r>
                        <a:rPr lang="ro-RO" sz="2800" spc="-30" noProof="0" dirty="0">
                          <a:solidFill>
                            <a:schemeClr val="tx2"/>
                          </a:solidFill>
                          <a:effectLst/>
                        </a:rPr>
                        <a:t>Nr. materiale IEC (nr. de exemplare pt. fiecare tip de pliant, poster, etc)</a:t>
                      </a:r>
                      <a:endParaRPr lang="ro-RO" sz="2800" noProof="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tc hMerge="1">
                  <a:txBody>
                    <a:bodyPr/>
                    <a:lstStyle/>
                    <a:p>
                      <a:endParaRPr lang="ro-RO"/>
                    </a:p>
                  </a:txBody>
                  <a:tcPr/>
                </a:tc>
                <a:tc hMerge="1">
                  <a:txBody>
                    <a:bodyPr/>
                    <a:lstStyle/>
                    <a:p>
                      <a:endParaRPr lang="ro-RO"/>
                    </a:p>
                  </a:txBody>
                  <a:tcPr/>
                </a:tc>
                <a:tc hMerge="1">
                  <a:txBody>
                    <a:bodyPr/>
                    <a:lstStyle/>
                    <a:p>
                      <a:endParaRPr lang="ro-RO"/>
                    </a:p>
                  </a:txBody>
                  <a:tcPr/>
                </a:tc>
                <a:tc hMerge="1">
                  <a:txBody>
                    <a:bodyPr/>
                    <a:lstStyle/>
                    <a:p>
                      <a:endParaRPr lang="ro-RO"/>
                    </a:p>
                  </a:txBody>
                  <a:tcPr/>
                </a:tc>
                <a:tc hMerge="1">
                  <a:txBody>
                    <a:bodyPr/>
                    <a:lstStyle/>
                    <a:p>
                      <a:endParaRPr lang="ro-RO"/>
                    </a:p>
                  </a:txBody>
                  <a:tcPr/>
                </a:tc>
                <a:tc>
                  <a:txBody>
                    <a:bodyPr/>
                    <a:lstStyle/>
                    <a:p>
                      <a:pPr algn="l">
                        <a:lnSpc>
                          <a:spcPct val="100000"/>
                        </a:lnSpc>
                      </a:pPr>
                      <a:r>
                        <a:rPr lang="ro-RO" sz="2800" spc="-30" noProof="0" dirty="0">
                          <a:solidFill>
                            <a:schemeClr val="tx2"/>
                          </a:solidFill>
                          <a:effectLst/>
                        </a:rPr>
                        <a:t>Nr. de persoane din grupul țintă care au beneficiat de intervenție</a:t>
                      </a:r>
                      <a:endParaRPr lang="ro-RO" sz="2800" noProof="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tc>
                  <a:txBody>
                    <a:bodyPr/>
                    <a:lstStyle/>
                    <a:p>
                      <a:pPr algn="l">
                        <a:lnSpc>
                          <a:spcPct val="100000"/>
                        </a:lnSpc>
                      </a:pPr>
                      <a:r>
                        <a:rPr lang="ro-RO" sz="2800" spc="-30" noProof="0" dirty="0">
                          <a:solidFill>
                            <a:schemeClr val="tx2"/>
                          </a:solidFill>
                          <a:effectLst/>
                        </a:rPr>
                        <a:t>Buget al campaniei IEC  (RON)</a:t>
                      </a:r>
                      <a:endParaRPr lang="ro-RO" sz="2800" noProof="0" dirty="0">
                        <a:solidFill>
                          <a:schemeClr val="tx2"/>
                        </a:solidFill>
                        <a:effectLst/>
                        <a:latin typeface="Calibri" panose="020F0502020204030204" pitchFamily="34" charset="0"/>
                        <a:ea typeface="DengXian" panose="02010600030101010101" pitchFamily="2" charset="-122"/>
                        <a:cs typeface="Times New Roman" panose="02020603050405020304" pitchFamily="18" charset="0"/>
                      </a:endParaRPr>
                    </a:p>
                  </a:txBody>
                  <a:tcPr marL="68580" marR="68580" marT="360000" marB="0"/>
                </a:tc>
                <a:extLst>
                  <a:ext uri="{0D108BD9-81ED-4DB2-BD59-A6C34878D82A}">
                    <a16:rowId xmlns:a16="http://schemas.microsoft.com/office/drawing/2014/main" val="3152438614"/>
                  </a:ext>
                </a:extLst>
              </a:tr>
              <a:tr h="1828800">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r>
                        <a:rPr lang="ro-RO" sz="2800" noProof="0" dirty="0">
                          <a:solidFill>
                            <a:schemeClr val="tx2"/>
                          </a:solidFill>
                        </a:rPr>
                        <a:t>Nr. pliante</a:t>
                      </a:r>
                    </a:p>
                  </a:txBody>
                  <a:tcPr/>
                </a:tc>
                <a:tc>
                  <a:txBody>
                    <a:bodyPr/>
                    <a:lstStyle/>
                    <a:p>
                      <a:pPr algn="l">
                        <a:lnSpc>
                          <a:spcPct val="100000"/>
                        </a:lnSpc>
                      </a:pPr>
                      <a:r>
                        <a:rPr lang="ro-RO" sz="2800" noProof="0" dirty="0">
                          <a:solidFill>
                            <a:schemeClr val="tx2"/>
                          </a:solidFill>
                        </a:rPr>
                        <a:t>Nr. postere</a:t>
                      </a:r>
                    </a:p>
                    <a:p>
                      <a:pPr algn="l">
                        <a:lnSpc>
                          <a:spcPct val="100000"/>
                        </a:lnSpc>
                      </a:pPr>
                      <a:endParaRPr lang="ro-RO" sz="2800" noProof="0" dirty="0">
                        <a:solidFill>
                          <a:schemeClr val="tx2"/>
                        </a:solidFill>
                      </a:endParaRPr>
                    </a:p>
                  </a:txBody>
                  <a:tcPr/>
                </a:tc>
                <a:tc>
                  <a:txBody>
                    <a:bodyPr/>
                    <a:lstStyle/>
                    <a:p>
                      <a:pPr algn="l">
                        <a:lnSpc>
                          <a:spcPct val="100000"/>
                        </a:lnSpc>
                      </a:pPr>
                      <a:r>
                        <a:rPr lang="ro-RO" sz="2800" noProof="0" dirty="0">
                          <a:solidFill>
                            <a:schemeClr val="tx2"/>
                          </a:solidFill>
                        </a:rPr>
                        <a:t>Nr. prezentări </a:t>
                      </a:r>
                      <a:r>
                        <a:rPr lang="ro-RO" sz="2800" noProof="0" dirty="0" err="1">
                          <a:solidFill>
                            <a:schemeClr val="tx2"/>
                          </a:solidFill>
                        </a:rPr>
                        <a:t>ppt</a:t>
                      </a:r>
                      <a:endParaRPr lang="ro-RO" sz="2800" noProof="0" dirty="0">
                        <a:solidFill>
                          <a:schemeClr val="tx2"/>
                        </a:solidFill>
                      </a:endParaRPr>
                    </a:p>
                    <a:p>
                      <a:pPr algn="l">
                        <a:lnSpc>
                          <a:spcPct val="100000"/>
                        </a:lnSpc>
                      </a:pPr>
                      <a:endParaRPr lang="ro-RO" sz="2800" noProof="0" dirty="0">
                        <a:solidFill>
                          <a:schemeClr val="tx2"/>
                        </a:solidFill>
                      </a:endParaRPr>
                    </a:p>
                  </a:txBody>
                  <a:tcPr/>
                </a:tc>
                <a:tc>
                  <a:txBody>
                    <a:bodyPr/>
                    <a:lstStyle/>
                    <a:p>
                      <a:pPr algn="l">
                        <a:lnSpc>
                          <a:spcPct val="100000"/>
                        </a:lnSpc>
                      </a:pPr>
                      <a:r>
                        <a:rPr lang="ro-RO" sz="2800" noProof="0" dirty="0">
                          <a:solidFill>
                            <a:schemeClr val="tx2"/>
                          </a:solidFill>
                        </a:rPr>
                        <a:t>Nr. articole presa locală/</a:t>
                      </a:r>
                    </a:p>
                    <a:p>
                      <a:pPr algn="l">
                        <a:lnSpc>
                          <a:spcPct val="100000"/>
                        </a:lnSpc>
                      </a:pPr>
                      <a:r>
                        <a:rPr lang="ro-RO" sz="2800" noProof="0" dirty="0">
                          <a:solidFill>
                            <a:schemeClr val="tx2"/>
                          </a:solidFill>
                        </a:rPr>
                        <a:t>Altele **</a:t>
                      </a:r>
                    </a:p>
                  </a:txBody>
                  <a:tcPr/>
                </a:tc>
                <a:tc>
                  <a:txBody>
                    <a:bodyPr/>
                    <a:lstStyle/>
                    <a:p>
                      <a:pPr algn="l">
                        <a:lnSpc>
                          <a:spcPct val="100000"/>
                        </a:lnSpc>
                      </a:pPr>
                      <a:r>
                        <a:rPr lang="ro-RO" sz="2800" noProof="0" dirty="0">
                          <a:solidFill>
                            <a:schemeClr val="tx2"/>
                          </a:solidFill>
                        </a:rPr>
                        <a:t>Emisiuni radio/TV</a:t>
                      </a:r>
                    </a:p>
                    <a:p>
                      <a:pPr algn="l">
                        <a:lnSpc>
                          <a:spcPct val="100000"/>
                        </a:lnSpc>
                      </a:pPr>
                      <a:endParaRPr lang="ro-RO" sz="2800" noProof="0" dirty="0">
                        <a:solidFill>
                          <a:schemeClr val="tx2"/>
                        </a:solidFill>
                      </a:endParaRPr>
                    </a:p>
                  </a:txBody>
                  <a:tcPr/>
                </a:tc>
                <a:tc>
                  <a:txBody>
                    <a:bodyPr/>
                    <a:lstStyle/>
                    <a:p>
                      <a:pPr algn="l">
                        <a:lnSpc>
                          <a:spcPct val="100000"/>
                        </a:lnSpc>
                      </a:pPr>
                      <a:r>
                        <a:rPr lang="ro-RO" sz="2800" noProof="0" dirty="0">
                          <a:solidFill>
                            <a:schemeClr val="tx2"/>
                          </a:solidFill>
                        </a:rPr>
                        <a:t>Altele</a:t>
                      </a:r>
                    </a:p>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extLst>
                  <a:ext uri="{0D108BD9-81ED-4DB2-BD59-A6C34878D82A}">
                    <a16:rowId xmlns:a16="http://schemas.microsoft.com/office/drawing/2014/main" val="1630099858"/>
                  </a:ext>
                </a:extLst>
              </a:tr>
              <a:tr h="1569217">
                <a:tc>
                  <a:txBody>
                    <a:bodyPr/>
                    <a:lstStyle/>
                    <a:p>
                      <a:pPr algn="l">
                        <a:lnSpc>
                          <a:spcPct val="100000"/>
                        </a:lnSpc>
                      </a:pPr>
                      <a:r>
                        <a:rPr lang="ro-RO" sz="2800" noProof="0" dirty="0">
                          <a:solidFill>
                            <a:schemeClr val="tx2"/>
                          </a:solidFill>
                        </a:rPr>
                        <a:t>Total</a:t>
                      </a: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tc>
                  <a:txBody>
                    <a:bodyPr/>
                    <a:lstStyle/>
                    <a:p>
                      <a:pPr algn="l">
                        <a:lnSpc>
                          <a:spcPct val="100000"/>
                        </a:lnSpc>
                      </a:pPr>
                      <a:endParaRPr lang="ro-RO" sz="2800" noProof="0" dirty="0">
                        <a:solidFill>
                          <a:schemeClr val="tx2"/>
                        </a:solidFill>
                      </a:endParaRPr>
                    </a:p>
                  </a:txBody>
                  <a:tcPr/>
                </a:tc>
                <a:extLst>
                  <a:ext uri="{0D108BD9-81ED-4DB2-BD59-A6C34878D82A}">
                    <a16:rowId xmlns:a16="http://schemas.microsoft.com/office/drawing/2014/main" val="41078266"/>
                  </a:ext>
                </a:extLst>
              </a:tr>
            </a:tbl>
          </a:graphicData>
        </a:graphic>
      </p:graphicFrame>
      <p:sp>
        <p:nvSpPr>
          <p:cNvPr id="6" name="Title 4">
            <a:extLst>
              <a:ext uri="{FF2B5EF4-FFF2-40B4-BE49-F238E27FC236}">
                <a16:creationId xmlns:a16="http://schemas.microsoft.com/office/drawing/2014/main" id="{A17932DE-5C0E-6B59-0938-2B36A4CFC4BC}"/>
              </a:ext>
            </a:extLst>
          </p:cNvPr>
          <p:cNvSpPr txBox="1">
            <a:spLocks/>
          </p:cNvSpPr>
          <p:nvPr/>
        </p:nvSpPr>
        <p:spPr bwMode="auto">
          <a:xfrm>
            <a:off x="2879999" y="2580556"/>
            <a:ext cx="20362386" cy="82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lvl1pPr algn="l" defTabSz="1828800" rtl="0" eaLnBrk="0" fontAlgn="base" hangingPunct="0">
              <a:lnSpc>
                <a:spcPct val="90000"/>
              </a:lnSpc>
              <a:spcBef>
                <a:spcPct val="0"/>
              </a:spcBef>
              <a:spcAft>
                <a:spcPct val="0"/>
              </a:spcAft>
              <a:defRPr sz="3400" b="1" kern="1200">
                <a:solidFill>
                  <a:schemeClr val="tx2"/>
                </a:solidFill>
                <a:latin typeface="+mn-lt"/>
                <a:ea typeface="+mj-ea"/>
                <a:cs typeface="+mj-cs"/>
              </a:defRPr>
            </a:lvl1pPr>
            <a:lvl2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2pPr>
            <a:lvl3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3pPr>
            <a:lvl4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4pPr>
            <a:lvl5pPr algn="l" defTabSz="1828800" rtl="0" eaLnBrk="0" fontAlgn="base" hangingPunct="0">
              <a:lnSpc>
                <a:spcPct val="90000"/>
              </a:lnSpc>
              <a:spcBef>
                <a:spcPct val="0"/>
              </a:spcBef>
              <a:spcAft>
                <a:spcPct val="0"/>
              </a:spcAft>
              <a:defRPr sz="8800" b="1">
                <a:solidFill>
                  <a:schemeClr val="tx2"/>
                </a:solidFill>
                <a:latin typeface="Calibri" panose="020F0502020204030204" pitchFamily="34" charset="0"/>
              </a:defRPr>
            </a:lvl5pPr>
            <a:lvl6pPr marL="457200" algn="l" defTabSz="1828800" rtl="0" fontAlgn="base">
              <a:lnSpc>
                <a:spcPct val="90000"/>
              </a:lnSpc>
              <a:spcBef>
                <a:spcPct val="0"/>
              </a:spcBef>
              <a:spcAft>
                <a:spcPct val="0"/>
              </a:spcAft>
              <a:defRPr sz="8800" b="1">
                <a:solidFill>
                  <a:schemeClr val="tx2"/>
                </a:solidFill>
                <a:latin typeface="Calibri" panose="020F0502020204030204" pitchFamily="34" charset="0"/>
              </a:defRPr>
            </a:lvl6pPr>
            <a:lvl7pPr marL="914400" algn="l" defTabSz="1828800" rtl="0" fontAlgn="base">
              <a:lnSpc>
                <a:spcPct val="90000"/>
              </a:lnSpc>
              <a:spcBef>
                <a:spcPct val="0"/>
              </a:spcBef>
              <a:spcAft>
                <a:spcPct val="0"/>
              </a:spcAft>
              <a:defRPr sz="8800" b="1">
                <a:solidFill>
                  <a:schemeClr val="tx2"/>
                </a:solidFill>
                <a:latin typeface="Calibri" panose="020F0502020204030204" pitchFamily="34" charset="0"/>
              </a:defRPr>
            </a:lvl7pPr>
            <a:lvl8pPr marL="1371600" algn="l" defTabSz="1828800" rtl="0" fontAlgn="base">
              <a:lnSpc>
                <a:spcPct val="90000"/>
              </a:lnSpc>
              <a:spcBef>
                <a:spcPct val="0"/>
              </a:spcBef>
              <a:spcAft>
                <a:spcPct val="0"/>
              </a:spcAft>
              <a:defRPr sz="8800" b="1">
                <a:solidFill>
                  <a:schemeClr val="tx2"/>
                </a:solidFill>
                <a:latin typeface="Calibri" panose="020F0502020204030204" pitchFamily="34" charset="0"/>
              </a:defRPr>
            </a:lvl8pPr>
            <a:lvl9pPr marL="1828800" algn="l" defTabSz="1828800" rtl="0" fontAlgn="base">
              <a:lnSpc>
                <a:spcPct val="90000"/>
              </a:lnSpc>
              <a:spcBef>
                <a:spcPct val="0"/>
              </a:spcBef>
              <a:spcAft>
                <a:spcPct val="0"/>
              </a:spcAft>
              <a:defRPr sz="8800" b="1">
                <a:solidFill>
                  <a:schemeClr val="tx2"/>
                </a:solidFill>
                <a:latin typeface="Calibri" panose="020F0502020204030204" pitchFamily="34" charset="0"/>
              </a:defRPr>
            </a:lvl9pPr>
          </a:lstStyle>
          <a:p>
            <a:pPr>
              <a:defRPr/>
            </a:pPr>
            <a:r>
              <a:rPr lang="ro-RO" sz="4400" noProof="0" dirty="0">
                <a:latin typeface="Calibri" pitchFamily="34" charset="0"/>
                <a:cs typeface="Calibri" pitchFamily="34" charset="0"/>
              </a:rPr>
              <a:t>Tabelul nr. 3. Raportarea activităților realizate de către DSP-uri în cadrul campaniei IEC</a:t>
            </a:r>
          </a:p>
        </p:txBody>
      </p:sp>
    </p:spTree>
    <p:extLst>
      <p:ext uri="{BB962C8B-B14F-4D97-AF65-F5344CB8AC3E}">
        <p14:creationId xmlns:p14="http://schemas.microsoft.com/office/powerpoint/2010/main" val="271889275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652AD3DC-13E8-E7C9-5BC0-0336D54F5D36}"/>
              </a:ext>
            </a:extLst>
          </p:cNvPr>
          <p:cNvSpPr txBox="1"/>
          <p:nvPr/>
        </p:nvSpPr>
        <p:spPr>
          <a:xfrm>
            <a:off x="6529125" y="3173602"/>
            <a:ext cx="17667143" cy="1754326"/>
          </a:xfrm>
          <a:prstGeom prst="rect">
            <a:avLst/>
          </a:prstGeom>
          <a:noFill/>
        </p:spPr>
        <p:txBody>
          <a:bodyPr wrap="square">
            <a:spAutoFit/>
          </a:bodyPr>
          <a:lstStyle/>
          <a:p>
            <a:pPr algn="ctr"/>
            <a:r>
              <a:rPr kumimoji="0" lang="ro-RO" sz="5400" b="1" i="0" u="none" strike="noStrike" kern="1200" cap="none" spc="0" normalizeH="0" baseline="0" noProof="0" dirty="0">
                <a:ln>
                  <a:noFill/>
                </a:ln>
                <a:solidFill>
                  <a:srgbClr val="262262"/>
                </a:solidFill>
                <a:effectLst/>
                <a:uLnTx/>
                <a:uFillTx/>
                <a:latin typeface="Calibri"/>
                <a:ea typeface="+mj-ea"/>
                <a:cs typeface="+mj-cs"/>
              </a:rPr>
              <a:t>CONTACT PENTRU TRANSMITEREA </a:t>
            </a:r>
          </a:p>
          <a:p>
            <a:pPr algn="ctr"/>
            <a:r>
              <a:rPr kumimoji="0" lang="ro-RO" sz="5400" b="1" i="0" u="none" strike="noStrike" kern="1200" cap="none" spc="0" normalizeH="0" baseline="0" noProof="0" dirty="0">
                <a:ln>
                  <a:noFill/>
                </a:ln>
                <a:solidFill>
                  <a:srgbClr val="262262"/>
                </a:solidFill>
                <a:effectLst/>
                <a:uLnTx/>
                <a:uFillTx/>
                <a:latin typeface="Calibri"/>
                <a:ea typeface="+mj-ea"/>
                <a:cs typeface="+mj-cs"/>
              </a:rPr>
              <a:t>DE PROPUNERI ȘI RAPORTĂRI</a:t>
            </a:r>
            <a:endParaRPr lang="ro-RO" noProof="0" dirty="0"/>
          </a:p>
        </p:txBody>
      </p:sp>
      <p:sp>
        <p:nvSpPr>
          <p:cNvPr id="7" name="TextBox 6">
            <a:extLst>
              <a:ext uri="{FF2B5EF4-FFF2-40B4-BE49-F238E27FC236}">
                <a16:creationId xmlns:a16="http://schemas.microsoft.com/office/drawing/2014/main" id="{39BF6D87-A128-874D-B7E8-B5B4041A2191}"/>
              </a:ext>
            </a:extLst>
          </p:cNvPr>
          <p:cNvSpPr txBox="1"/>
          <p:nvPr/>
        </p:nvSpPr>
        <p:spPr>
          <a:xfrm>
            <a:off x="6747333" y="5442238"/>
            <a:ext cx="17230725" cy="2758704"/>
          </a:xfrm>
          <a:prstGeom prst="rect">
            <a:avLst/>
          </a:prstGeom>
          <a:noFill/>
        </p:spPr>
        <p:txBody>
          <a:bodyPr wrap="square">
            <a:spAutoFit/>
          </a:bodyPr>
          <a:lstStyle/>
          <a:p>
            <a:pPr marL="0" marR="0" lvl="0" indent="0" algn="ctr" defTabSz="1828800" rtl="0" eaLnBrk="0" fontAlgn="base" latinLnBrk="0" hangingPunct="0">
              <a:spcBef>
                <a:spcPts val="0"/>
              </a:spcBef>
              <a:spcAft>
                <a:spcPct val="0"/>
              </a:spcAft>
              <a:buClrTx/>
              <a:buSzTx/>
              <a:buFont typeface="Arial" panose="020B0604020202020204" pitchFamily="34" charset="0"/>
              <a:buNone/>
              <a:tabLst/>
              <a:defRPr/>
            </a:pPr>
            <a:r>
              <a:rPr kumimoji="0" lang="ro-RO" sz="5400" b="1" i="0" u="none" strike="noStrike" kern="1200" cap="none" spc="0" normalizeH="0" baseline="0" noProof="0" dirty="0">
                <a:ln>
                  <a:noFill/>
                </a:ln>
                <a:solidFill>
                  <a:srgbClr val="262262"/>
                </a:solidFill>
                <a:effectLst/>
                <a:uLnTx/>
                <a:uFillTx/>
                <a:latin typeface="Calibri"/>
                <a:ea typeface="+mn-ea"/>
                <a:cs typeface="+mn-cs"/>
              </a:rPr>
              <a:t>Compartimentul Supravegherea Bolilor </a:t>
            </a:r>
          </a:p>
          <a:p>
            <a:pPr marL="0" marR="0" lvl="0" indent="0" algn="ctr" defTabSz="1828800" rtl="0" eaLnBrk="0" fontAlgn="base" latinLnBrk="0" hangingPunct="0">
              <a:spcBef>
                <a:spcPts val="0"/>
              </a:spcBef>
              <a:spcAft>
                <a:spcPct val="0"/>
              </a:spcAft>
              <a:buClrTx/>
              <a:buSzTx/>
              <a:buFont typeface="Arial" panose="020B0604020202020204" pitchFamily="34" charset="0"/>
              <a:buNone/>
              <a:tabLst/>
              <a:defRPr/>
            </a:pPr>
            <a:r>
              <a:rPr kumimoji="0" lang="ro-RO" sz="5400" b="1" i="0" u="none" strike="noStrike" kern="1200" cap="none" spc="0" normalizeH="0" baseline="0" noProof="0" dirty="0">
                <a:ln>
                  <a:noFill/>
                </a:ln>
                <a:solidFill>
                  <a:srgbClr val="262262"/>
                </a:solidFill>
                <a:effectLst/>
                <a:uLnTx/>
                <a:uFillTx/>
                <a:latin typeface="Calibri"/>
                <a:ea typeface="+mn-ea"/>
                <a:cs typeface="+mn-cs"/>
              </a:rPr>
              <a:t>Netransmisibile și Promovarea Sănătății </a:t>
            </a:r>
            <a:endParaRPr kumimoji="0" lang="ro-RO" sz="5400" b="0" i="0" u="none" strike="noStrike" kern="1200" cap="none" spc="0" normalizeH="0" baseline="0" noProof="0" dirty="0">
              <a:ln>
                <a:noFill/>
              </a:ln>
              <a:solidFill>
                <a:srgbClr val="262262"/>
              </a:solidFill>
              <a:effectLst/>
              <a:uLnTx/>
              <a:uFillTx/>
              <a:latin typeface="Calibri"/>
              <a:ea typeface="+mn-ea"/>
              <a:cs typeface="+mn-cs"/>
            </a:endParaRPr>
          </a:p>
          <a:p>
            <a:pPr marL="0" marR="0" lvl="0" indent="0" algn="ctr" defTabSz="1828800" rtl="0" eaLnBrk="0" fontAlgn="base" latinLnBrk="0" hangingPunct="0">
              <a:lnSpc>
                <a:spcPct val="90000"/>
              </a:lnSpc>
              <a:spcBef>
                <a:spcPts val="2000"/>
              </a:spcBef>
              <a:spcAft>
                <a:spcPct val="0"/>
              </a:spcAft>
              <a:buClrTx/>
              <a:buSzTx/>
              <a:buFont typeface="Arial" panose="020B0604020202020204" pitchFamily="34" charset="0"/>
              <a:buNone/>
              <a:tabLst/>
              <a:defRPr/>
            </a:pPr>
            <a:r>
              <a:rPr kumimoji="0" lang="ro-RO" sz="5400" b="0" i="0" u="none" strike="noStrike" kern="1200" cap="none" spc="0" normalizeH="0" baseline="0" noProof="0" dirty="0">
                <a:ln>
                  <a:noFill/>
                </a:ln>
                <a:solidFill>
                  <a:srgbClr val="262262"/>
                </a:solidFill>
                <a:effectLst/>
                <a:uLnTx/>
                <a:uFillTx/>
                <a:latin typeface="Calibri"/>
                <a:ea typeface="+mn-ea"/>
                <a:cs typeface="+mn-cs"/>
                <a:hlinkClick r:id="rId2"/>
              </a:rPr>
              <a:t>seps.timisoara@insp.gov.ro</a:t>
            </a:r>
            <a:endParaRPr kumimoji="0" lang="ro-RO" sz="5400" b="0" i="0" u="none" strike="noStrike" kern="1200" cap="none" spc="0" normalizeH="0" baseline="0" noProof="0" dirty="0">
              <a:ln>
                <a:noFill/>
              </a:ln>
              <a:solidFill>
                <a:srgbClr val="262262"/>
              </a:solidFill>
              <a:effectLst/>
              <a:uLnTx/>
              <a:uFillTx/>
              <a:latin typeface="Calibri"/>
              <a:ea typeface="+mn-ea"/>
              <a:cs typeface="+mn-cs"/>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F99BB9-60F0-79A6-09CF-9DAD4B1AF0A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988A658-027E-42DE-8272-92BCBE154AED}"/>
              </a:ext>
            </a:extLst>
          </p:cNvPr>
          <p:cNvSpPr>
            <a:spLocks noGrp="1"/>
          </p:cNvSpPr>
          <p:nvPr>
            <p:ph type="title"/>
          </p:nvPr>
        </p:nvSpPr>
        <p:spPr>
          <a:xfrm>
            <a:off x="1647261" y="5731101"/>
            <a:ext cx="21089478" cy="2271259"/>
          </a:xfrm>
        </p:spPr>
        <p:txBody>
          <a:bodyPr rtlCol="0"/>
          <a:lstStyle/>
          <a:p>
            <a:pPr algn="ctr" eaLnBrk="1" fontAlgn="auto" hangingPunct="1">
              <a:spcAft>
                <a:spcPts val="0"/>
              </a:spcAft>
              <a:defRPr/>
            </a:pPr>
            <a:r>
              <a:rPr lang="ro-RO" sz="8000" noProof="0" dirty="0"/>
              <a:t>BOLI CARE POT FI PREVENITE </a:t>
            </a:r>
            <a:br>
              <a:rPr lang="ro-RO" sz="8000" noProof="0" dirty="0"/>
            </a:br>
            <a:r>
              <a:rPr lang="ro-RO" sz="8000" noProof="0" dirty="0"/>
              <a:t>PRIN VACCINARE</a:t>
            </a:r>
            <a:endParaRPr lang="ro-RO" sz="8800" noProof="0" dirty="0"/>
          </a:p>
        </p:txBody>
      </p:sp>
      <p:sp>
        <p:nvSpPr>
          <p:cNvPr id="20483" name="Slide Number Placeholder 2">
            <a:extLst>
              <a:ext uri="{FF2B5EF4-FFF2-40B4-BE49-F238E27FC236}">
                <a16:creationId xmlns:a16="http://schemas.microsoft.com/office/drawing/2014/main" id="{0AAF6EFA-AC74-1698-6FB3-0B1C381F6FF9}"/>
              </a:ext>
            </a:extLst>
          </p:cNvPr>
          <p:cNvSpPr>
            <a:spLocks noGrp="1" noChangeArrowheads="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F38825FC-D072-4799-8C44-ECD733B5AA2F}"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3</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9302393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D35A4B-7185-EEC2-2927-EC603C8C311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8C0C81B-FABE-1846-1DC6-88D4C69F1399}"/>
              </a:ext>
            </a:extLst>
          </p:cNvPr>
          <p:cNvSpPr>
            <a:spLocks noGrp="1"/>
          </p:cNvSpPr>
          <p:nvPr>
            <p:ph type="title"/>
          </p:nvPr>
        </p:nvSpPr>
        <p:spPr>
          <a:xfrm>
            <a:off x="2716439" y="745332"/>
            <a:ext cx="13604875" cy="936512"/>
          </a:xfrm>
        </p:spPr>
        <p:txBody>
          <a:bodyPr/>
          <a:lstStyle/>
          <a:p>
            <a:pPr>
              <a:defRPr/>
            </a:pPr>
            <a:r>
              <a:rPr lang="ro-RO" sz="6000" noProof="0" dirty="0"/>
              <a:t>RUJEOLA</a:t>
            </a:r>
            <a:endParaRPr lang="ro-RO" noProof="0" dirty="0"/>
          </a:p>
        </p:txBody>
      </p:sp>
      <p:sp>
        <p:nvSpPr>
          <p:cNvPr id="3" name="Text Placeholder 2">
            <a:extLst>
              <a:ext uri="{FF2B5EF4-FFF2-40B4-BE49-F238E27FC236}">
                <a16:creationId xmlns:a16="http://schemas.microsoft.com/office/drawing/2014/main" id="{D5258CA5-E52A-D8A4-DCB6-CCA706658187}"/>
              </a:ext>
            </a:extLst>
          </p:cNvPr>
          <p:cNvSpPr>
            <a:spLocks noGrp="1"/>
          </p:cNvSpPr>
          <p:nvPr>
            <p:ph type="body" sz="quarter" idx="13"/>
          </p:nvPr>
        </p:nvSpPr>
        <p:spPr>
          <a:xfrm>
            <a:off x="2716439" y="1908968"/>
            <a:ext cx="20662900" cy="10343992"/>
          </a:xfrm>
        </p:spPr>
        <p:txBody>
          <a:bodyPr/>
          <a:lstStyle/>
          <a:p>
            <a:pPr marL="457200" indent="-457200">
              <a:buFont typeface="Wingdings" panose="05000000000000000000" pitchFamily="2" charset="2"/>
              <a:buChar char="§"/>
            </a:pPr>
            <a:r>
              <a:rPr lang="ro-RO" sz="4400" noProof="0" dirty="0">
                <a:solidFill>
                  <a:schemeClr val="tx2"/>
                </a:solidFill>
                <a:latin typeface="+mn-lt"/>
              </a:rPr>
              <a:t>este una dintre cele mai contagioase boli infecțioase</a:t>
            </a:r>
          </a:p>
          <a:p>
            <a:pPr marL="457200" indent="-457200">
              <a:buFont typeface="Wingdings" panose="05000000000000000000" pitchFamily="2" charset="2"/>
              <a:buChar char="§"/>
            </a:pPr>
            <a:r>
              <a:rPr lang="ro-RO" sz="4400" noProof="0" dirty="0">
                <a:solidFill>
                  <a:schemeClr val="tx2"/>
                </a:solidFill>
                <a:latin typeface="+mn-lt"/>
              </a:rPr>
              <a:t>1 din 5 cazuri poate dezvolta o boală severă sau complicații</a:t>
            </a:r>
          </a:p>
          <a:p>
            <a:pPr marL="457200" indent="-457200">
              <a:buFont typeface="Wingdings" panose="05000000000000000000" pitchFamily="2" charset="2"/>
              <a:buChar char="§"/>
            </a:pPr>
            <a:r>
              <a:rPr lang="ro-RO" sz="4400" noProof="0" dirty="0">
                <a:solidFill>
                  <a:schemeClr val="tx2"/>
                </a:solidFill>
                <a:latin typeface="+mn-lt"/>
              </a:rPr>
              <a:t>se răspândește rapid în interiorul comunității dacă nu se menține imunitatea de grup</a:t>
            </a:r>
          </a:p>
          <a:p>
            <a:pPr marL="457200" indent="-457200">
              <a:buFont typeface="Wingdings" panose="05000000000000000000" pitchFamily="2" charset="2"/>
              <a:buChar char="§"/>
            </a:pPr>
            <a:r>
              <a:rPr lang="ro-RO" sz="4400" noProof="0" dirty="0">
                <a:solidFill>
                  <a:schemeClr val="tx2"/>
                </a:solidFill>
                <a:latin typeface="+mn-lt"/>
              </a:rPr>
              <a:t>1 persoană cu rujeolă poate infecta alte 12-18 persoane</a:t>
            </a:r>
          </a:p>
          <a:p>
            <a:pPr marL="457200" indent="-457200">
              <a:buFont typeface="Wingdings" panose="05000000000000000000" pitchFamily="2" charset="2"/>
              <a:buChar char="§"/>
            </a:pPr>
            <a:r>
              <a:rPr lang="ro-RO" sz="4400" noProof="0" dirty="0">
                <a:solidFill>
                  <a:schemeClr val="tx2"/>
                </a:solidFill>
                <a:latin typeface="+mn-lt"/>
              </a:rPr>
              <a:t>este o boală serioasă, care afectează oameni de toate vârstele</a:t>
            </a:r>
          </a:p>
          <a:p>
            <a:pPr marL="457200" indent="-457200">
              <a:buFont typeface="Wingdings" panose="05000000000000000000" pitchFamily="2" charset="2"/>
              <a:buChar char="§"/>
            </a:pPr>
            <a:r>
              <a:rPr lang="ro-RO" sz="4400" noProof="0" dirty="0">
                <a:solidFill>
                  <a:schemeClr val="tx2"/>
                </a:solidFill>
                <a:latin typeface="+mn-lt"/>
              </a:rPr>
              <a:t>aproximativ 30% dintre cazurile raportate, dezvoltă una sau mai multe complicații:</a:t>
            </a:r>
          </a:p>
          <a:p>
            <a:r>
              <a:rPr lang="ro-RO" sz="4400" noProof="0" dirty="0">
                <a:solidFill>
                  <a:schemeClr val="tx2"/>
                </a:solidFill>
                <a:latin typeface="+mn-lt"/>
              </a:rPr>
              <a:t>	- 7-9% dintre copii dezvoltă otite care pot duce la pierderea auzului</a:t>
            </a:r>
          </a:p>
          <a:p>
            <a:r>
              <a:rPr lang="ro-RO" sz="4400" noProof="0" dirty="0">
                <a:solidFill>
                  <a:schemeClr val="tx2"/>
                </a:solidFill>
                <a:latin typeface="+mn-lt"/>
              </a:rPr>
              <a:t>	- 8% dintre pacienți prezintă diaree</a:t>
            </a:r>
          </a:p>
          <a:p>
            <a:r>
              <a:rPr lang="ro-RO" sz="4400" noProof="0" dirty="0">
                <a:solidFill>
                  <a:schemeClr val="tx2"/>
                </a:solidFill>
                <a:latin typeface="+mn-lt"/>
              </a:rPr>
              <a:t>	- 1-6% dintre cazuri suferă de pneumonie</a:t>
            </a:r>
          </a:p>
          <a:p>
            <a:r>
              <a:rPr lang="ro-RO" sz="4400" noProof="0" dirty="0">
                <a:solidFill>
                  <a:schemeClr val="tx2"/>
                </a:solidFill>
                <a:latin typeface="+mn-lt"/>
              </a:rPr>
              <a:t>	- 1 din 1000 de cazuri dezvoltă encefalită acută</a:t>
            </a:r>
          </a:p>
          <a:p>
            <a:pPr marL="457200" indent="-457200">
              <a:buFont typeface="Wingdings" panose="05000000000000000000" pitchFamily="2" charset="2"/>
              <a:buChar char="§"/>
            </a:pPr>
            <a:r>
              <a:rPr lang="ro-RO" sz="4400" noProof="0" dirty="0">
                <a:solidFill>
                  <a:schemeClr val="tx2"/>
                </a:solidFill>
                <a:latin typeface="+mn-lt"/>
              </a:rPr>
              <a:t>vaccinarea este singura modalitate de prevenire a rujeolei</a:t>
            </a:r>
          </a:p>
          <a:p>
            <a:pPr marL="457200" indent="-457200">
              <a:buFont typeface="Wingdings" panose="05000000000000000000" pitchFamily="2" charset="2"/>
              <a:buChar char="§"/>
            </a:pPr>
            <a:r>
              <a:rPr lang="ro-RO" sz="4400" noProof="0" dirty="0">
                <a:solidFill>
                  <a:schemeClr val="tx2"/>
                </a:solidFill>
                <a:latin typeface="+mn-lt"/>
              </a:rPr>
              <a:t>vaccinul împotriva rujeolei este sigur și eficient.</a:t>
            </a:r>
          </a:p>
          <a:p>
            <a:endParaRPr lang="ro-RO" sz="3200" noProof="0" dirty="0">
              <a:solidFill>
                <a:schemeClr val="tx2"/>
              </a:solidFill>
              <a:latin typeface="+mn-lt"/>
            </a:endParaRPr>
          </a:p>
          <a:p>
            <a:endParaRPr lang="ro-RO" sz="3200" noProof="0" dirty="0">
              <a:solidFill>
                <a:schemeClr val="tx2"/>
              </a:solidFill>
              <a:latin typeface="+mn-lt"/>
            </a:endParaRPr>
          </a:p>
        </p:txBody>
      </p:sp>
      <p:sp>
        <p:nvSpPr>
          <p:cNvPr id="28676" name="Slide Number Placeholder 3">
            <a:extLst>
              <a:ext uri="{FF2B5EF4-FFF2-40B4-BE49-F238E27FC236}">
                <a16:creationId xmlns:a16="http://schemas.microsoft.com/office/drawing/2014/main" id="{335E3DCD-BC0F-2304-ADC4-458274AE09AB}"/>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24681D7F-2D67-4184-8403-DE21F9B28673}"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4</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345797672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FAFC0A-5296-B65D-CF9F-57E82FA5E8F7}"/>
              </a:ext>
            </a:extLst>
          </p:cNvPr>
          <p:cNvSpPr>
            <a:spLocks noGrp="1"/>
          </p:cNvSpPr>
          <p:nvPr>
            <p:ph type="title"/>
          </p:nvPr>
        </p:nvSpPr>
        <p:spPr>
          <a:xfrm>
            <a:off x="2716439" y="745332"/>
            <a:ext cx="13604875" cy="936512"/>
          </a:xfrm>
        </p:spPr>
        <p:txBody>
          <a:bodyPr/>
          <a:lstStyle/>
          <a:p>
            <a:pPr>
              <a:defRPr/>
            </a:pPr>
            <a:r>
              <a:rPr lang="ro-RO" sz="6000" noProof="0" dirty="0"/>
              <a:t>RUJEOLA</a:t>
            </a:r>
            <a:endParaRPr lang="ro-RO" noProof="0" dirty="0"/>
          </a:p>
        </p:txBody>
      </p:sp>
      <p:sp>
        <p:nvSpPr>
          <p:cNvPr id="28676" name="Slide Number Placeholder 3">
            <a:extLst>
              <a:ext uri="{FF2B5EF4-FFF2-40B4-BE49-F238E27FC236}">
                <a16:creationId xmlns:a16="http://schemas.microsoft.com/office/drawing/2014/main" id="{4FEE1C87-CFC9-9309-A8A5-EC73E11ED9D1}"/>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24681D7F-2D67-4184-8403-DE21F9B28673}"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5</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6" name="Text Placeholder 2">
            <a:extLst>
              <a:ext uri="{FF2B5EF4-FFF2-40B4-BE49-F238E27FC236}">
                <a16:creationId xmlns:a16="http://schemas.microsoft.com/office/drawing/2014/main" id="{85893D81-8B94-92FC-A509-338EB6B910DA}"/>
              </a:ext>
            </a:extLst>
          </p:cNvPr>
          <p:cNvSpPr>
            <a:spLocks noGrp="1"/>
          </p:cNvSpPr>
          <p:nvPr>
            <p:ph type="body" sz="quarter" idx="13"/>
          </p:nvPr>
        </p:nvSpPr>
        <p:spPr>
          <a:xfrm>
            <a:off x="2716439" y="1908968"/>
            <a:ext cx="20662900" cy="8622961"/>
          </a:xfrm>
        </p:spPr>
        <p:txBody>
          <a:bodyPr/>
          <a:lstStyle/>
          <a:p>
            <a:pPr marL="457200" indent="-457200">
              <a:buFont typeface="Wingdings" panose="05000000000000000000" pitchFamily="2" charset="2"/>
              <a:buChar char="§"/>
            </a:pPr>
            <a:r>
              <a:rPr lang="ro-RO" sz="3600" noProof="0" dirty="0">
                <a:solidFill>
                  <a:schemeClr val="tx2"/>
                </a:solidFill>
                <a:latin typeface="+mn-lt"/>
              </a:rPr>
              <a:t>Conform datelor OMS, în anul 2024 84% dintre copii au primit o doză de vaccin </a:t>
            </a:r>
            <a:r>
              <a:rPr lang="ro-RO" sz="3600" noProof="0" dirty="0" err="1">
                <a:solidFill>
                  <a:schemeClr val="tx2"/>
                </a:solidFill>
                <a:latin typeface="+mn-lt"/>
              </a:rPr>
              <a:t>rujeolic</a:t>
            </a:r>
            <a:r>
              <a:rPr lang="ro-RO" sz="3600" noProof="0" dirty="0">
                <a:solidFill>
                  <a:schemeClr val="tx2"/>
                </a:solidFill>
                <a:latin typeface="+mn-lt"/>
              </a:rPr>
              <a:t> până la a doua aniversare, iar 76% dintre copii au primit 2 doze. Până la sfârșitul anului 2024, 191 de state membre au inclus o a doua doză de vaccin împotriva rujeolei în programele lor naționale de imunizare. [1]</a:t>
            </a:r>
            <a:endParaRPr lang="ro-RO" sz="3600" noProof="0" dirty="0">
              <a:solidFill>
                <a:srgbClr val="FF0000"/>
              </a:solidFill>
              <a:latin typeface="+mn-lt"/>
            </a:endParaRPr>
          </a:p>
          <a:p>
            <a:pPr marL="457200" indent="-457200">
              <a:buFont typeface="Wingdings" panose="05000000000000000000" pitchFamily="2" charset="2"/>
              <a:buChar char="§"/>
            </a:pPr>
            <a:r>
              <a:rPr lang="ro-RO" sz="3600" noProof="0" dirty="0">
                <a:solidFill>
                  <a:schemeClr val="tx2"/>
                </a:solidFill>
                <a:latin typeface="+mn-lt"/>
              </a:rPr>
              <a:t>Pentru a preveni transmiterea comunitară a unuia dintre cele mai contagioase virusuri și apariția epidemiilor, este necesară</a:t>
            </a:r>
            <a:r>
              <a:rPr lang="ro-RO" sz="3600" noProof="0" dirty="0">
                <a:solidFill>
                  <a:schemeClr val="tx2"/>
                </a:solidFill>
                <a:latin typeface="+mn-lt"/>
                <a:cs typeface="Times New Roman" panose="02020603050405020304" pitchFamily="18" charset="0"/>
              </a:rPr>
              <a:t> a</a:t>
            </a:r>
            <a:r>
              <a:rPr lang="ro-RO" sz="3600" noProof="0" dirty="0">
                <a:solidFill>
                  <a:schemeClr val="tx2"/>
                </a:solidFill>
                <a:latin typeface="+mn-lt"/>
                <a:ea typeface="DengXian Light"/>
                <a:cs typeface="Times New Roman" panose="02020603050405020304" pitchFamily="18" charset="0"/>
              </a:rPr>
              <a:t>tingerea unor acoperiri vaccinale de cel puțin 95% cu două doze de vaccin cu componentă </a:t>
            </a:r>
            <a:r>
              <a:rPr lang="ro-RO" sz="3600" noProof="0" dirty="0" err="1">
                <a:solidFill>
                  <a:schemeClr val="tx2"/>
                </a:solidFill>
                <a:latin typeface="+mn-lt"/>
                <a:ea typeface="DengXian Light"/>
                <a:cs typeface="Times New Roman" panose="02020603050405020304" pitchFamily="18" charset="0"/>
              </a:rPr>
              <a:t>rujeolică</a:t>
            </a:r>
            <a:r>
              <a:rPr lang="ro-RO" sz="3600" noProof="0" dirty="0">
                <a:solidFill>
                  <a:schemeClr val="tx2"/>
                </a:solidFill>
                <a:latin typeface="+mn-lt"/>
                <a:ea typeface="DengXian Light"/>
                <a:cs typeface="Times New Roman" panose="02020603050405020304" pitchFamily="18" charset="0"/>
              </a:rPr>
              <a:t> în fiecare țară.</a:t>
            </a:r>
          </a:p>
          <a:p>
            <a:pPr marL="457200" indent="-457200">
              <a:buFont typeface="Wingdings" panose="05000000000000000000" pitchFamily="2" charset="2"/>
              <a:buChar char="§"/>
            </a:pPr>
            <a:r>
              <a:rPr lang="ro-RO" sz="3600" noProof="0" dirty="0">
                <a:solidFill>
                  <a:schemeClr val="tx2"/>
                </a:solidFill>
                <a:latin typeface="+mn-lt"/>
                <a:ea typeface="DengXian Light"/>
                <a:cs typeface="Times New Roman" panose="02020603050405020304" pitchFamily="18" charset="0"/>
              </a:rPr>
              <a:t>Ca urmare a scăderii acoperirii vaccinale, cazurile de rujeolă sunt în creștere la nivel global. În mod alarmant, scăderea acoperirii vaccinale survine pe fondul celui mai mare regres în ceea ce privește imunizarea copiilor în ultimii 30 de ani, regres alimentat de pandemia de COVID-19. </a:t>
            </a:r>
          </a:p>
          <a:p>
            <a:pPr marL="457200" indent="-457200">
              <a:buFont typeface="Wingdings" panose="05000000000000000000" pitchFamily="2" charset="2"/>
              <a:buChar char="§"/>
            </a:pPr>
            <a:r>
              <a:rPr lang="ro-RO" sz="3600" noProof="0" dirty="0">
                <a:solidFill>
                  <a:schemeClr val="tx2"/>
                </a:solidFill>
                <a:latin typeface="+mn-lt"/>
                <a:cs typeface="Times New Roman" panose="02020603050405020304" pitchFamily="18" charset="0"/>
              </a:rPr>
              <a:t>La nivel european, </a:t>
            </a:r>
            <a:r>
              <a:rPr lang="ro-RO" sz="3600" noProof="0" dirty="0">
                <a:solidFill>
                  <a:schemeClr val="tx2"/>
                </a:solidFill>
                <a:latin typeface="+mn-lt"/>
              </a:rPr>
              <a:t>în perioada 1 decembrie 2024 - 30 noiembrie 2025, 30 de state membre ale UE/SEE au raportat un total de 8.826 de cazuri de rujeolă. [2]</a:t>
            </a:r>
          </a:p>
          <a:p>
            <a:pPr marL="457200" indent="-457200">
              <a:buFont typeface="Wingdings" panose="05000000000000000000" pitchFamily="2" charset="2"/>
              <a:buChar char="§"/>
            </a:pPr>
            <a:r>
              <a:rPr lang="ro-RO" sz="3600" noProof="0" dirty="0">
                <a:solidFill>
                  <a:schemeClr val="tx2"/>
                </a:solidFill>
                <a:latin typeface="+mn-lt"/>
              </a:rPr>
              <a:t>Conform datelor CNSCBT, în România, în perioada 01.01.2023-31.12.2025, au fost înregistrate un număr de 35.736 de cazuri confirmate cu rujeolă, din care 30 de decese (5 în Municipiul București, 4 în județul Brașov, 3 în județul Giurgiu, câte 2 în județele Argeș, Iași, Suceava, Satu Mare și câte 1 în județele: Mureș, Sibiu, Buzău, Constanța, Alba, Ialomița, Vaslui, Bacău, Bihor și Botoșani). [3]</a:t>
            </a:r>
          </a:p>
        </p:txBody>
      </p:sp>
      <p:sp>
        <p:nvSpPr>
          <p:cNvPr id="7" name="TextBox 6">
            <a:extLst>
              <a:ext uri="{FF2B5EF4-FFF2-40B4-BE49-F238E27FC236}">
                <a16:creationId xmlns:a16="http://schemas.microsoft.com/office/drawing/2014/main" id="{D2B18595-390E-615A-CDB1-2E7FE27B374F}"/>
              </a:ext>
            </a:extLst>
          </p:cNvPr>
          <p:cNvSpPr txBox="1"/>
          <p:nvPr/>
        </p:nvSpPr>
        <p:spPr>
          <a:xfrm>
            <a:off x="2716439" y="11528246"/>
            <a:ext cx="18784220" cy="1200329"/>
          </a:xfrm>
          <a:prstGeom prst="rect">
            <a:avLst/>
          </a:prstGeom>
          <a:noFill/>
        </p:spPr>
        <p:txBody>
          <a:bodyPr wrap="square" rtlCol="0">
            <a:spAutoFit/>
          </a:bodyPr>
          <a:lstStyle/>
          <a:p>
            <a:r>
              <a:rPr lang="ro-RO" noProof="0" dirty="0"/>
              <a:t>Surse:</a:t>
            </a:r>
          </a:p>
          <a:p>
            <a:pPr marL="342900" indent="-342900">
              <a:buAutoNum type="arabicPeriod"/>
            </a:pPr>
            <a:r>
              <a:rPr lang="ro-RO" noProof="0" dirty="0"/>
              <a:t>https://www.who.int/news-room/fact-sheets/detail/immunization-coverage</a:t>
            </a:r>
          </a:p>
          <a:p>
            <a:pPr marL="342900" indent="-342900">
              <a:buAutoNum type="arabicPeriod"/>
            </a:pPr>
            <a:r>
              <a:rPr lang="ro-RO" noProof="0" dirty="0"/>
              <a:t>https://measles-rubella-monthly.ecdc.europa.eu/</a:t>
            </a:r>
          </a:p>
          <a:p>
            <a:pPr marL="342900" indent="-342900">
              <a:buAutoNum type="arabicPeriod"/>
            </a:pPr>
            <a:r>
              <a:rPr lang="ro-RO" noProof="0" dirty="0"/>
              <a:t>https://insp.gov.ro/informari-lunare/</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242AE3-0160-10E6-B3DF-61C9F6D52A6A}"/>
              </a:ext>
            </a:extLst>
          </p:cNvPr>
          <p:cNvSpPr>
            <a:spLocks noGrp="1"/>
          </p:cNvSpPr>
          <p:nvPr>
            <p:ph type="title"/>
          </p:nvPr>
        </p:nvSpPr>
        <p:spPr>
          <a:xfrm>
            <a:off x="2471510" y="957706"/>
            <a:ext cx="13604875" cy="731837"/>
          </a:xfrm>
        </p:spPr>
        <p:txBody>
          <a:bodyPr/>
          <a:lstStyle/>
          <a:p>
            <a:pPr>
              <a:defRPr/>
            </a:pPr>
            <a:r>
              <a:rPr lang="ro-RO" sz="6000" noProof="0" dirty="0"/>
              <a:t>RUBEOLA</a:t>
            </a:r>
          </a:p>
        </p:txBody>
      </p:sp>
      <p:sp>
        <p:nvSpPr>
          <p:cNvPr id="30724" name="Slide Number Placeholder 3">
            <a:extLst>
              <a:ext uri="{FF2B5EF4-FFF2-40B4-BE49-F238E27FC236}">
                <a16:creationId xmlns:a16="http://schemas.microsoft.com/office/drawing/2014/main" id="{EBBD775B-A638-E60E-C60C-F56732753B03}"/>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8A565629-F1E5-4155-B36D-8F8DABA82379}"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6</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6" name="Text Placeholder 2">
            <a:extLst>
              <a:ext uri="{FF2B5EF4-FFF2-40B4-BE49-F238E27FC236}">
                <a16:creationId xmlns:a16="http://schemas.microsoft.com/office/drawing/2014/main" id="{3F404322-7902-673B-1287-752D7BF41745}"/>
              </a:ext>
            </a:extLst>
          </p:cNvPr>
          <p:cNvSpPr>
            <a:spLocks noGrp="1"/>
          </p:cNvSpPr>
          <p:nvPr>
            <p:ph type="body" sz="quarter" idx="13"/>
          </p:nvPr>
        </p:nvSpPr>
        <p:spPr>
          <a:xfrm>
            <a:off x="2471510" y="1950243"/>
            <a:ext cx="20799425" cy="9587821"/>
          </a:xfrm>
        </p:spPr>
        <p:txBody>
          <a:bodyPr/>
          <a:lstStyle/>
          <a:p>
            <a:pPr marL="457200" indent="-457200">
              <a:buFont typeface="Wingdings" panose="05000000000000000000" pitchFamily="2" charset="2"/>
              <a:buChar char="§"/>
            </a:pPr>
            <a:r>
              <a:rPr lang="ro-RO" sz="3600" noProof="0" dirty="0">
                <a:solidFill>
                  <a:srgbClr val="002060"/>
                </a:solidFill>
                <a:latin typeface="+mn-lt"/>
              </a:rPr>
              <a:t>Este o boală </a:t>
            </a:r>
            <a:r>
              <a:rPr lang="ro-RO" sz="3600" noProof="0" dirty="0" err="1">
                <a:solidFill>
                  <a:srgbClr val="002060"/>
                </a:solidFill>
                <a:latin typeface="+mn-lt"/>
              </a:rPr>
              <a:t>infecto</a:t>
            </a:r>
            <a:r>
              <a:rPr lang="ro-RO" sz="3600" noProof="0" dirty="0">
                <a:solidFill>
                  <a:srgbClr val="002060"/>
                </a:solidFill>
                <a:latin typeface="+mn-lt"/>
              </a:rPr>
              <a:t>-contagioasă determinată de virusul rubeolic, un ADN-virus care aparține familiei </a:t>
            </a:r>
            <a:r>
              <a:rPr lang="ro-RO" sz="3600" noProof="0" dirty="0" err="1">
                <a:solidFill>
                  <a:srgbClr val="002060"/>
                </a:solidFill>
                <a:latin typeface="+mn-lt"/>
              </a:rPr>
              <a:t>Tagoviridae</a:t>
            </a:r>
            <a:r>
              <a:rPr lang="ro-RO" sz="3600" noProof="0" dirty="0">
                <a:solidFill>
                  <a:srgbClr val="002060"/>
                </a:solidFill>
                <a:latin typeface="+mn-lt"/>
              </a:rPr>
              <a:t>, genul </a:t>
            </a:r>
            <a:r>
              <a:rPr lang="ro-RO" sz="3600" noProof="0" dirty="0" err="1">
                <a:solidFill>
                  <a:srgbClr val="002060"/>
                </a:solidFill>
                <a:latin typeface="+mn-lt"/>
              </a:rPr>
              <a:t>Rubivirus</a:t>
            </a:r>
            <a:r>
              <a:rPr lang="ro-RO" sz="3600" noProof="0" dirty="0">
                <a:solidFill>
                  <a:srgbClr val="002060"/>
                </a:solidFill>
                <a:latin typeface="+mn-lt"/>
              </a:rPr>
              <a:t>. </a:t>
            </a:r>
          </a:p>
          <a:p>
            <a:pPr marL="457200" indent="-457200">
              <a:buFont typeface="Wingdings" panose="05000000000000000000" pitchFamily="2" charset="2"/>
              <a:buChar char="§"/>
            </a:pPr>
            <a:r>
              <a:rPr lang="ro-RO" sz="3600" noProof="0" dirty="0">
                <a:solidFill>
                  <a:srgbClr val="002060"/>
                </a:solidFill>
                <a:latin typeface="+mn-lt"/>
              </a:rPr>
              <a:t>Se transmite pe cale aerogenă prin intermediul picăturilor </a:t>
            </a:r>
            <a:r>
              <a:rPr lang="ro-RO" sz="3600" noProof="0" dirty="0" err="1">
                <a:solidFill>
                  <a:srgbClr val="002060"/>
                </a:solidFill>
                <a:latin typeface="+mn-lt"/>
              </a:rPr>
              <a:t>Flugge</a:t>
            </a:r>
            <a:r>
              <a:rPr lang="ro-RO" sz="3600" noProof="0" dirty="0">
                <a:solidFill>
                  <a:srgbClr val="002060"/>
                </a:solidFill>
                <a:latin typeface="+mn-lt"/>
              </a:rPr>
              <a:t>, pe cale hematogenă </a:t>
            </a:r>
            <a:r>
              <a:rPr lang="ro-RO" sz="3600" noProof="0" dirty="0" err="1">
                <a:solidFill>
                  <a:srgbClr val="002060"/>
                </a:solidFill>
                <a:latin typeface="+mn-lt"/>
              </a:rPr>
              <a:t>transplacentar</a:t>
            </a:r>
            <a:r>
              <a:rPr lang="ro-RO" sz="3600" noProof="0" dirty="0">
                <a:solidFill>
                  <a:srgbClr val="002060"/>
                </a:solidFill>
                <a:latin typeface="+mn-lt"/>
              </a:rPr>
              <a:t> sau </a:t>
            </a:r>
            <a:r>
              <a:rPr lang="ro-RO" sz="3600" noProof="0" dirty="0" err="1">
                <a:solidFill>
                  <a:srgbClr val="002060"/>
                </a:solidFill>
                <a:latin typeface="+mn-lt"/>
              </a:rPr>
              <a:t>transcervical</a:t>
            </a:r>
            <a:r>
              <a:rPr lang="ro-RO" sz="3600" noProof="0" dirty="0">
                <a:solidFill>
                  <a:srgbClr val="002060"/>
                </a:solidFill>
                <a:latin typeface="+mn-lt"/>
              </a:rPr>
              <a:t> în cazul rubeolei congenitale. </a:t>
            </a:r>
          </a:p>
          <a:p>
            <a:pPr marL="457200" indent="-457200">
              <a:buFont typeface="Wingdings" panose="05000000000000000000" pitchFamily="2" charset="2"/>
              <a:buChar char="§"/>
            </a:pPr>
            <a:r>
              <a:rPr lang="ro-RO" sz="3600" noProof="0" dirty="0">
                <a:solidFill>
                  <a:srgbClr val="002060"/>
                </a:solidFill>
                <a:latin typeface="+mn-lt"/>
              </a:rPr>
              <a:t>Prevenția se realizează prin vaccinare, fiind o metoda simplă, eficientă și sigură de protecție. Imunizarea împotriva rubeolei a început în Europa în anii 1970 și a avut un impact profund asupra epidemiologiei rubeolei și sindromului rubeolei congenitale. [1]</a:t>
            </a:r>
          </a:p>
          <a:p>
            <a:pPr marL="457200" indent="-457200">
              <a:buFont typeface="Wingdings" panose="05000000000000000000" pitchFamily="2" charset="2"/>
              <a:buChar char="§"/>
            </a:pPr>
            <a:r>
              <a:rPr lang="ro-RO" sz="3600" noProof="0" dirty="0">
                <a:solidFill>
                  <a:srgbClr val="002060"/>
                </a:solidFill>
                <a:latin typeface="+mn-lt"/>
              </a:rPr>
              <a:t>În perioada 1.12.2024-30.11.2025, </a:t>
            </a:r>
            <a:r>
              <a:rPr lang="ro-RO" sz="3600" b="1" noProof="0" dirty="0">
                <a:solidFill>
                  <a:srgbClr val="002060"/>
                </a:solidFill>
                <a:latin typeface="+mn-lt"/>
              </a:rPr>
              <a:t>30 de state membre UE/SEE au raportat un total de 27 de cazuri de rubeolă</a:t>
            </a:r>
            <a:r>
              <a:rPr lang="ro-RO" sz="3600" noProof="0" dirty="0">
                <a:solidFill>
                  <a:srgbClr val="002060"/>
                </a:solidFill>
                <a:latin typeface="+mn-lt"/>
              </a:rPr>
              <a:t>, dintre care 12 (1,0%) au fost confirmate de laborator. În această perioadă de 12 luni, </a:t>
            </a:r>
            <a:r>
              <a:rPr lang="ro-RO" sz="3600" b="1" noProof="0" dirty="0">
                <a:solidFill>
                  <a:srgbClr val="002060"/>
                </a:solidFill>
                <a:latin typeface="+mn-lt"/>
              </a:rPr>
              <a:t>22 de țări </a:t>
            </a:r>
            <a:r>
              <a:rPr lang="ro-RO" sz="3600" noProof="0" dirty="0">
                <a:solidFill>
                  <a:srgbClr val="002060"/>
                </a:solidFill>
                <a:latin typeface="+mn-lt"/>
              </a:rPr>
              <a:t>(Croația, Bulgaria, Cehia, Danemarca, Estonia, Irlanda, Cipru, Letonia, Lituania, Luxemburg, Ungaria, Malta, Țările de Jos, Austria, Portugalia, România, Slovenia, Slovacia, Norvegia, Islanda, Liechtenstein și Belgia) </a:t>
            </a:r>
            <a:r>
              <a:rPr lang="ro-RO" sz="3600" b="1" noProof="0" dirty="0">
                <a:solidFill>
                  <a:srgbClr val="002060"/>
                </a:solidFill>
                <a:latin typeface="+mn-lt"/>
              </a:rPr>
              <a:t>nu au raportat niciun caz. </a:t>
            </a:r>
            <a:r>
              <a:rPr lang="ro-RO" sz="3600" noProof="0" dirty="0">
                <a:solidFill>
                  <a:srgbClr val="002060"/>
                </a:solidFill>
                <a:latin typeface="+mn-lt"/>
              </a:rPr>
              <a:t>Cel mai mare număr de cazuri a fost raportat de Germania (8), Polonia (8), Suedia (4), Spania (2) și Italia (2), acestea reprezentând 29,6%, 29,6%, 14,8%, 7,4% și, respectiv, 7,4% din totalul cazurilor. [2]</a:t>
            </a:r>
          </a:p>
          <a:p>
            <a:pPr marL="457200" indent="-457200">
              <a:buFont typeface="Wingdings" panose="05000000000000000000" pitchFamily="2" charset="2"/>
              <a:buChar char="§"/>
            </a:pPr>
            <a:r>
              <a:rPr lang="ro-RO" sz="3600" noProof="0" dirty="0">
                <a:solidFill>
                  <a:srgbClr val="002060"/>
                </a:solidFill>
                <a:latin typeface="+mn-lt"/>
              </a:rPr>
              <a:t>Conform datelor INSP, </a:t>
            </a:r>
            <a:r>
              <a:rPr lang="ro-RO" sz="3600" b="1" noProof="0" dirty="0">
                <a:solidFill>
                  <a:srgbClr val="002060"/>
                </a:solidFill>
                <a:latin typeface="+mn-lt"/>
              </a:rPr>
              <a:t>în anul 2024, în România nu a fost raportat niciun caz de rubeolă</a:t>
            </a:r>
            <a:r>
              <a:rPr lang="ro-RO" sz="3600" noProof="0" dirty="0">
                <a:solidFill>
                  <a:srgbClr val="002060"/>
                </a:solidFill>
                <a:latin typeface="+mn-lt"/>
              </a:rPr>
              <a:t>, incidența fiind 0,000%</a:t>
            </a:r>
            <a:r>
              <a:rPr lang="ro-RO" sz="2000" noProof="0" dirty="0">
                <a:solidFill>
                  <a:srgbClr val="002060"/>
                </a:solidFill>
                <a:latin typeface="+mn-lt"/>
              </a:rPr>
              <a:t>000</a:t>
            </a:r>
            <a:r>
              <a:rPr lang="ro-RO" sz="3600" noProof="0" dirty="0">
                <a:solidFill>
                  <a:srgbClr val="002060"/>
                </a:solidFill>
                <a:latin typeface="+mn-lt"/>
              </a:rPr>
              <a:t> locuitori, comparativ cu 0,005%</a:t>
            </a:r>
            <a:r>
              <a:rPr lang="ro-RO" sz="2000" noProof="0" dirty="0">
                <a:solidFill>
                  <a:srgbClr val="002060"/>
                </a:solidFill>
                <a:latin typeface="+mn-lt"/>
              </a:rPr>
              <a:t>000</a:t>
            </a:r>
            <a:r>
              <a:rPr lang="ro-RO" sz="3600" noProof="0" dirty="0">
                <a:solidFill>
                  <a:srgbClr val="002060"/>
                </a:solidFill>
                <a:latin typeface="+mn-lt"/>
              </a:rPr>
              <a:t> locuitori în anul 2023. [1]</a:t>
            </a:r>
          </a:p>
        </p:txBody>
      </p:sp>
      <p:sp>
        <p:nvSpPr>
          <p:cNvPr id="7" name="TextBox 6">
            <a:extLst>
              <a:ext uri="{FF2B5EF4-FFF2-40B4-BE49-F238E27FC236}">
                <a16:creationId xmlns:a16="http://schemas.microsoft.com/office/drawing/2014/main" id="{43416A04-E173-C85A-B2D1-EE65D73225DD}"/>
              </a:ext>
            </a:extLst>
          </p:cNvPr>
          <p:cNvSpPr txBox="1"/>
          <p:nvPr/>
        </p:nvSpPr>
        <p:spPr>
          <a:xfrm>
            <a:off x="2471510" y="11894165"/>
            <a:ext cx="18784220" cy="1200329"/>
          </a:xfrm>
          <a:prstGeom prst="rect">
            <a:avLst/>
          </a:prstGeom>
          <a:noFill/>
        </p:spPr>
        <p:txBody>
          <a:bodyPr wrap="square" rtlCol="0">
            <a:spAutoFit/>
          </a:bodyPr>
          <a:lstStyle/>
          <a:p>
            <a:r>
              <a:rPr lang="ro-RO" noProof="0" dirty="0"/>
              <a:t>Surse:</a:t>
            </a:r>
          </a:p>
          <a:p>
            <a:r>
              <a:rPr lang="ro-RO" noProof="0" dirty="0"/>
              <a:t>1. INSP, www.insp.gov.ro/centrul-national-de-supraveghere-si-control-al-bolilor-transmisibile-cnscbt/rapoarte-anuale/</a:t>
            </a:r>
            <a:br>
              <a:rPr lang="ro-RO" noProof="0" dirty="0"/>
            </a:br>
            <a:r>
              <a:rPr lang="ro-RO" noProof="0" dirty="0"/>
              <a:t>2. ECDC. www.ecdc.europa.eu/en/rubella/facts</a:t>
            </a:r>
            <a:br>
              <a:rPr lang="ro-RO" noProof="0" dirty="0"/>
            </a:br>
            <a:endParaRPr lang="ro-RO" noProof="0"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F188AB-E417-3894-B3F1-90B6F20D9311}"/>
              </a:ext>
            </a:extLst>
          </p:cNvPr>
          <p:cNvSpPr>
            <a:spLocks noGrp="1"/>
          </p:cNvSpPr>
          <p:nvPr>
            <p:ph type="title"/>
          </p:nvPr>
        </p:nvSpPr>
        <p:spPr>
          <a:xfrm>
            <a:off x="2619829" y="908276"/>
            <a:ext cx="13604875" cy="996950"/>
          </a:xfrm>
        </p:spPr>
        <p:txBody>
          <a:bodyPr/>
          <a:lstStyle/>
          <a:p>
            <a:r>
              <a:rPr lang="ro-RO" sz="6000" noProof="0" dirty="0"/>
              <a:t>INFECȚIA URLIANĂ (OREIONUL)</a:t>
            </a:r>
          </a:p>
        </p:txBody>
      </p:sp>
      <p:sp>
        <p:nvSpPr>
          <p:cNvPr id="29700" name="Slide Number Placeholder 3">
            <a:extLst>
              <a:ext uri="{FF2B5EF4-FFF2-40B4-BE49-F238E27FC236}">
                <a16:creationId xmlns:a16="http://schemas.microsoft.com/office/drawing/2014/main" id="{A6425014-7A61-86B6-CE90-D12D7DD159E7}"/>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925F905A-D34E-4922-8A9B-974FFB4B0753}"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7</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6" name="Text Placeholder 2">
            <a:extLst>
              <a:ext uri="{FF2B5EF4-FFF2-40B4-BE49-F238E27FC236}">
                <a16:creationId xmlns:a16="http://schemas.microsoft.com/office/drawing/2014/main" id="{5B62E42E-A8E2-C9FA-1F17-106E86FBC49B}"/>
              </a:ext>
            </a:extLst>
          </p:cNvPr>
          <p:cNvSpPr>
            <a:spLocks noGrp="1"/>
          </p:cNvSpPr>
          <p:nvPr>
            <p:ph type="body" sz="quarter" idx="13"/>
          </p:nvPr>
        </p:nvSpPr>
        <p:spPr>
          <a:xfrm>
            <a:off x="2619828" y="2149821"/>
            <a:ext cx="20788811" cy="9022484"/>
          </a:xfrm>
        </p:spPr>
        <p:txBody>
          <a:bodyPr/>
          <a:lstStyle/>
          <a:p>
            <a:pPr marL="457200" indent="-457200">
              <a:lnSpc>
                <a:spcPct val="100000"/>
              </a:lnSpc>
              <a:spcBef>
                <a:spcPts val="2400"/>
              </a:spcBef>
              <a:spcAft>
                <a:spcPts val="0"/>
              </a:spcAft>
              <a:buFont typeface="Wingdings" panose="05000000000000000000" pitchFamily="2" charset="2"/>
              <a:buChar char="§"/>
            </a:pPr>
            <a:r>
              <a:rPr lang="ro-RO" sz="3600" noProof="0" dirty="0">
                <a:solidFill>
                  <a:schemeClr val="tx2"/>
                </a:solidFill>
                <a:latin typeface="+mn-lt"/>
              </a:rPr>
              <a:t>Oreionul este o boală contagioasă determinată de virusul </a:t>
            </a:r>
            <a:r>
              <a:rPr lang="ro-RO" sz="3600" noProof="0" dirty="0" err="1">
                <a:solidFill>
                  <a:schemeClr val="tx2"/>
                </a:solidFill>
                <a:latin typeface="+mn-lt"/>
              </a:rPr>
              <a:t>Urlian</a:t>
            </a:r>
            <a:r>
              <a:rPr lang="ro-RO" sz="3600" noProof="0" dirty="0">
                <a:solidFill>
                  <a:schemeClr val="tx2"/>
                </a:solidFill>
                <a:latin typeface="+mn-lt"/>
              </a:rPr>
              <a:t>, un virus ADN care aparține familiei </a:t>
            </a:r>
            <a:r>
              <a:rPr lang="ro-RO" sz="3600" noProof="0" dirty="0" err="1">
                <a:solidFill>
                  <a:schemeClr val="tx2"/>
                </a:solidFill>
                <a:latin typeface="+mn-lt"/>
              </a:rPr>
              <a:t>Paramixoviridae</a:t>
            </a:r>
            <a:r>
              <a:rPr lang="ro-RO" sz="3600" noProof="0" dirty="0">
                <a:solidFill>
                  <a:schemeClr val="tx2"/>
                </a:solidFill>
                <a:latin typeface="+mn-lt"/>
              </a:rPr>
              <a:t> genul </a:t>
            </a:r>
            <a:r>
              <a:rPr lang="ro-RO" sz="3600" noProof="0" dirty="0" err="1">
                <a:solidFill>
                  <a:schemeClr val="tx2"/>
                </a:solidFill>
                <a:latin typeface="+mn-lt"/>
              </a:rPr>
              <a:t>Rubulavirus</a:t>
            </a:r>
            <a:r>
              <a:rPr lang="ro-RO" sz="3600" noProof="0" dirty="0">
                <a:solidFill>
                  <a:schemeClr val="tx2"/>
                </a:solidFill>
                <a:latin typeface="+mn-lt"/>
              </a:rPr>
              <a:t>.  Sursa de agent patogen este reprezentată de omul bolnav, calea de transmitere este aerogenă prin intermediul picăturilor </a:t>
            </a:r>
            <a:r>
              <a:rPr lang="ro-RO" sz="3600" noProof="0" dirty="0" err="1">
                <a:solidFill>
                  <a:schemeClr val="tx2"/>
                </a:solidFill>
                <a:latin typeface="+mn-lt"/>
              </a:rPr>
              <a:t>Flugge</a:t>
            </a:r>
            <a:r>
              <a:rPr lang="ro-RO" sz="3600" noProof="0" dirty="0">
                <a:solidFill>
                  <a:schemeClr val="tx2"/>
                </a:solidFill>
                <a:latin typeface="+mn-lt"/>
              </a:rPr>
              <a:t>. [1]</a:t>
            </a:r>
          </a:p>
          <a:p>
            <a:pPr marL="457200" indent="-457200">
              <a:lnSpc>
                <a:spcPct val="100000"/>
              </a:lnSpc>
              <a:spcBef>
                <a:spcPts val="2400"/>
              </a:spcBef>
              <a:spcAft>
                <a:spcPts val="0"/>
              </a:spcAft>
              <a:buFont typeface="Wingdings" panose="05000000000000000000" pitchFamily="2" charset="2"/>
              <a:buChar char="§"/>
            </a:pPr>
            <a:r>
              <a:rPr lang="ro-RO" sz="3600" noProof="0" dirty="0">
                <a:solidFill>
                  <a:schemeClr val="tx2"/>
                </a:solidFill>
                <a:latin typeface="+mn-lt"/>
              </a:rPr>
              <a:t>Pentru anul 2023, au fost raportate către European Centre for </a:t>
            </a:r>
            <a:r>
              <a:rPr lang="ro-RO" sz="3600" noProof="0" dirty="0" err="1">
                <a:solidFill>
                  <a:schemeClr val="tx2"/>
                </a:solidFill>
                <a:latin typeface="+mn-lt"/>
              </a:rPr>
              <a:t>Disease</a:t>
            </a:r>
            <a:r>
              <a:rPr lang="ro-RO" sz="3600" noProof="0" dirty="0">
                <a:solidFill>
                  <a:schemeClr val="tx2"/>
                </a:solidFill>
                <a:latin typeface="+mn-lt"/>
              </a:rPr>
              <a:t> </a:t>
            </a:r>
            <a:r>
              <a:rPr lang="ro-RO" sz="3600" noProof="0" dirty="0" err="1">
                <a:solidFill>
                  <a:schemeClr val="tx2"/>
                </a:solidFill>
                <a:latin typeface="+mn-lt"/>
              </a:rPr>
              <a:t>Prevention</a:t>
            </a:r>
            <a:r>
              <a:rPr lang="ro-RO" sz="3600" noProof="0" dirty="0">
                <a:solidFill>
                  <a:schemeClr val="tx2"/>
                </a:solidFill>
                <a:latin typeface="+mn-lt"/>
              </a:rPr>
              <a:t> </a:t>
            </a:r>
            <a:r>
              <a:rPr lang="ro-RO" sz="3600" noProof="0" dirty="0" err="1">
                <a:solidFill>
                  <a:schemeClr val="tx2"/>
                </a:solidFill>
                <a:latin typeface="+mn-lt"/>
              </a:rPr>
              <a:t>and</a:t>
            </a:r>
            <a:r>
              <a:rPr lang="ro-RO" sz="3600" noProof="0" dirty="0">
                <a:solidFill>
                  <a:schemeClr val="tx2"/>
                </a:solidFill>
                <a:latin typeface="+mn-lt"/>
              </a:rPr>
              <a:t> Control (ECDC) un total de 2.963 de cazuri de oreion de către 27 de state membre ale UE/SEE, corespunzând unei rate globale de notificare de 0,7 cazuri la 100.000 de locuitori. Această valoare a fost comparabilă cu cea înregistrată în anul 2022, ușor superioară ratei raportate în anul 2021 (0,4 la 100.000 de locuitori) și considerabil inferioară ratelor observate în anii anteriori (2020: 1,7; 2019: 3,4 la 100.000 de locuitori) în spațiul UE/SEE. [2]</a:t>
            </a:r>
          </a:p>
          <a:p>
            <a:pPr marL="457200" indent="-457200">
              <a:lnSpc>
                <a:spcPct val="100000"/>
              </a:lnSpc>
              <a:spcBef>
                <a:spcPts val="2400"/>
              </a:spcBef>
              <a:spcAft>
                <a:spcPts val="0"/>
              </a:spcAft>
              <a:buFont typeface="Wingdings" panose="05000000000000000000" pitchFamily="2" charset="2"/>
              <a:buChar char="§"/>
            </a:pPr>
            <a:r>
              <a:rPr lang="ro-RO" sz="3600" noProof="0" dirty="0">
                <a:solidFill>
                  <a:schemeClr val="tx2"/>
                </a:solidFill>
                <a:latin typeface="+mn-lt"/>
              </a:rPr>
              <a:t>Conform INSP-CNSCBT, incidența infecției </a:t>
            </a:r>
            <a:r>
              <a:rPr lang="ro-RO" sz="3600" noProof="0" dirty="0" err="1">
                <a:solidFill>
                  <a:schemeClr val="tx2"/>
                </a:solidFill>
                <a:latin typeface="+mn-lt"/>
              </a:rPr>
              <a:t>urliene</a:t>
            </a:r>
            <a:r>
              <a:rPr lang="ro-RO" sz="3600" noProof="0" dirty="0">
                <a:solidFill>
                  <a:schemeClr val="tx2"/>
                </a:solidFill>
                <a:latin typeface="+mn-lt"/>
              </a:rPr>
              <a:t> în anul 2024 a fost de 0,74 %</a:t>
            </a:r>
            <a:r>
              <a:rPr lang="ro-RO" sz="2000" noProof="0" dirty="0">
                <a:solidFill>
                  <a:schemeClr val="tx2"/>
                </a:solidFill>
                <a:latin typeface="+mn-lt"/>
              </a:rPr>
              <a:t>000</a:t>
            </a:r>
            <a:r>
              <a:rPr lang="ro-RO" sz="3600" noProof="0" dirty="0">
                <a:solidFill>
                  <a:schemeClr val="tx2"/>
                </a:solidFill>
                <a:latin typeface="+mn-lt"/>
              </a:rPr>
              <a:t> de locuitori, comparativ cu 0,62 la %</a:t>
            </a:r>
            <a:r>
              <a:rPr lang="ro-RO" sz="2000" noProof="0" dirty="0">
                <a:solidFill>
                  <a:schemeClr val="tx2"/>
                </a:solidFill>
                <a:latin typeface="+mn-lt"/>
              </a:rPr>
              <a:t>000</a:t>
            </a:r>
            <a:r>
              <a:rPr lang="ro-RO" sz="3600" noProof="0" dirty="0">
                <a:solidFill>
                  <a:schemeClr val="tx2"/>
                </a:solidFill>
                <a:latin typeface="+mn-lt"/>
              </a:rPr>
              <a:t> de locuitori în anul 2022. Tendința descrescătoare a incidenței din ultimii 10 ani se poate datora scăderii fondului receptiv, ca urmare a vaccinării rujeolă-oreion-rubeolă (ROR) introduse în anul 2004-2005 și a campaniei suplimentare de vaccinare ROR din anii 2016-2019, dar mai ales contextului pandemic, care a dus pe de o parte la o sub-raportare a cazurilor, iar pe de altă parte la diminuarea transmiterii unor boli pe cale respiratorie prin purtarea măștii de protecție. [3]</a:t>
            </a:r>
          </a:p>
        </p:txBody>
      </p:sp>
      <p:sp>
        <p:nvSpPr>
          <p:cNvPr id="7" name="TextBox 6">
            <a:extLst>
              <a:ext uri="{FF2B5EF4-FFF2-40B4-BE49-F238E27FC236}">
                <a16:creationId xmlns:a16="http://schemas.microsoft.com/office/drawing/2014/main" id="{453B336E-F1B3-110D-1F7E-606323CF28D3}"/>
              </a:ext>
            </a:extLst>
          </p:cNvPr>
          <p:cNvSpPr txBox="1"/>
          <p:nvPr/>
        </p:nvSpPr>
        <p:spPr>
          <a:xfrm>
            <a:off x="2619828" y="11894165"/>
            <a:ext cx="18784220" cy="1200329"/>
          </a:xfrm>
          <a:prstGeom prst="rect">
            <a:avLst/>
          </a:prstGeom>
          <a:noFill/>
        </p:spPr>
        <p:txBody>
          <a:bodyPr wrap="square" rtlCol="0">
            <a:spAutoFit/>
          </a:bodyPr>
          <a:lstStyle/>
          <a:p>
            <a:r>
              <a:rPr lang="ro-RO" noProof="0" dirty="0"/>
              <a:t>Surse:</a:t>
            </a:r>
          </a:p>
          <a:p>
            <a:r>
              <a:rPr lang="ro-RO" noProof="0" dirty="0"/>
              <a:t>1. Doina </a:t>
            </a:r>
            <a:r>
              <a:rPr lang="ro-RO" noProof="0" dirty="0" err="1"/>
              <a:t>Azoicăi</a:t>
            </a:r>
            <a:r>
              <a:rPr lang="ro-RO" noProof="0" dirty="0"/>
              <a:t>. Îndreptar de vaccinare în cabinetul medicului de familie. Editura a II-a, Editura medicală </a:t>
            </a:r>
            <a:r>
              <a:rPr lang="ro-RO" noProof="0" dirty="0" err="1"/>
              <a:t>Amaltea</a:t>
            </a:r>
            <a:r>
              <a:rPr lang="ro-RO" noProof="0" dirty="0"/>
              <a:t>, București, 2023: 154-158</a:t>
            </a:r>
            <a:br>
              <a:rPr lang="ro-RO" noProof="0" dirty="0"/>
            </a:br>
            <a:r>
              <a:rPr lang="ro-RO" noProof="0" dirty="0"/>
              <a:t>2. ECDC, www.ecdc.europa.eu/sites/default/files/documents/MUMP_AER_2023_Report.pdf</a:t>
            </a:r>
            <a:br>
              <a:rPr lang="ro-RO" noProof="0" dirty="0"/>
            </a:br>
            <a:r>
              <a:rPr lang="ro-RO" noProof="0" dirty="0"/>
              <a:t>3. INSP, www.insp.gov.ro/centrul-national-de-supraveghere-si-control-al-bolilor-transmisibile-cnscbt/rapoarte-anuale/</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C651A9-8841-C4FC-7529-6B8D5F42D215}"/>
              </a:ext>
            </a:extLst>
          </p:cNvPr>
          <p:cNvSpPr>
            <a:spLocks noGrp="1"/>
          </p:cNvSpPr>
          <p:nvPr>
            <p:ph type="title"/>
          </p:nvPr>
        </p:nvSpPr>
        <p:spPr>
          <a:xfrm>
            <a:off x="2520496" y="990784"/>
            <a:ext cx="18384838" cy="865188"/>
          </a:xfrm>
        </p:spPr>
        <p:txBody>
          <a:bodyPr/>
          <a:lstStyle/>
          <a:p>
            <a:pPr>
              <a:defRPr/>
            </a:pPr>
            <a:r>
              <a:rPr lang="ro-RO" sz="6000" noProof="0" dirty="0"/>
              <a:t>TUSEA CONVULSIVĂ</a:t>
            </a:r>
          </a:p>
        </p:txBody>
      </p:sp>
      <p:sp>
        <p:nvSpPr>
          <p:cNvPr id="24580" name="Slide Number Placeholder 3">
            <a:extLst>
              <a:ext uri="{FF2B5EF4-FFF2-40B4-BE49-F238E27FC236}">
                <a16:creationId xmlns:a16="http://schemas.microsoft.com/office/drawing/2014/main" id="{347E46E8-DB52-FB3F-A8F3-6DCB9D19D8B8}"/>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40075873-CB90-44BF-80C4-3DDA6501EF0B}"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8</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6" name="Text Placeholder 2">
            <a:extLst>
              <a:ext uri="{FF2B5EF4-FFF2-40B4-BE49-F238E27FC236}">
                <a16:creationId xmlns:a16="http://schemas.microsoft.com/office/drawing/2014/main" id="{21C11A41-3971-0A8E-73F9-6B15737D7FEB}"/>
              </a:ext>
            </a:extLst>
          </p:cNvPr>
          <p:cNvSpPr>
            <a:spLocks noGrp="1"/>
          </p:cNvSpPr>
          <p:nvPr>
            <p:ph type="body" sz="quarter" idx="13"/>
          </p:nvPr>
        </p:nvSpPr>
        <p:spPr>
          <a:xfrm>
            <a:off x="2520496" y="2319371"/>
            <a:ext cx="20866100" cy="7107262"/>
          </a:xfrm>
        </p:spPr>
        <p:txBody>
          <a:bodyPr/>
          <a:lstStyle/>
          <a:p>
            <a:pPr marL="457200" indent="-457200">
              <a:spcBef>
                <a:spcPts val="2400"/>
              </a:spcBef>
              <a:buFont typeface="Wingdings" panose="05000000000000000000" pitchFamily="2" charset="2"/>
              <a:buChar char="§"/>
            </a:pPr>
            <a:r>
              <a:rPr lang="ro-RO" sz="3600" noProof="0" dirty="0">
                <a:solidFill>
                  <a:schemeClr val="tx2"/>
                </a:solidFill>
                <a:latin typeface="+mn-lt"/>
              </a:rPr>
              <a:t>Este o boală </a:t>
            </a:r>
            <a:r>
              <a:rPr lang="ro-RO" sz="3600" noProof="0" dirty="0" err="1">
                <a:solidFill>
                  <a:schemeClr val="tx2"/>
                </a:solidFill>
                <a:latin typeface="+mn-lt"/>
              </a:rPr>
              <a:t>infecto</a:t>
            </a:r>
            <a:r>
              <a:rPr lang="ro-RO" sz="3600" noProof="0" dirty="0">
                <a:solidFill>
                  <a:schemeClr val="tx2"/>
                </a:solidFill>
                <a:latin typeface="+mn-lt"/>
              </a:rPr>
              <a:t>-contagioasă cauzată de infecția cu </a:t>
            </a:r>
            <a:r>
              <a:rPr lang="ro-RO" sz="3600" noProof="0" dirty="0" err="1">
                <a:solidFill>
                  <a:schemeClr val="tx2"/>
                </a:solidFill>
                <a:latin typeface="+mn-lt"/>
              </a:rPr>
              <a:t>Bordetella</a:t>
            </a:r>
            <a:r>
              <a:rPr lang="ro-RO" sz="3600" noProof="0" dirty="0">
                <a:solidFill>
                  <a:schemeClr val="tx2"/>
                </a:solidFill>
                <a:latin typeface="+mn-lt"/>
              </a:rPr>
              <a:t> </a:t>
            </a:r>
            <a:r>
              <a:rPr lang="ro-RO" sz="3600" noProof="0" dirty="0" err="1">
                <a:solidFill>
                  <a:schemeClr val="tx2"/>
                </a:solidFill>
                <a:latin typeface="+mn-lt"/>
              </a:rPr>
              <a:t>pertussis</a:t>
            </a:r>
            <a:r>
              <a:rPr lang="ro-RO" sz="3600" noProof="0" dirty="0">
                <a:solidFill>
                  <a:schemeClr val="tx2"/>
                </a:solidFill>
                <a:latin typeface="+mn-lt"/>
              </a:rPr>
              <a:t> care afectează în special copiii neimunizați. </a:t>
            </a:r>
          </a:p>
          <a:p>
            <a:pPr marL="457200" indent="-457200">
              <a:spcBef>
                <a:spcPts val="2400"/>
              </a:spcBef>
              <a:buFont typeface="Wingdings" panose="05000000000000000000" pitchFamily="2" charset="2"/>
              <a:buChar char="§"/>
            </a:pPr>
            <a:r>
              <a:rPr lang="ro-RO" sz="3600" noProof="0" dirty="0">
                <a:solidFill>
                  <a:schemeClr val="tx2"/>
                </a:solidFill>
                <a:latin typeface="+mn-lt"/>
              </a:rPr>
              <a:t>În anul 2024, au fost raportate la nivelul Organizației Mondiale a Sănătății (OMS) un număr de 167.407 de cazuri, ceea ce reprezintă o creștere de 5,8 ori comparativ cu numărul de cazuri raportate în anul 2023. [1]</a:t>
            </a:r>
          </a:p>
          <a:p>
            <a:pPr marL="457200" indent="-457200">
              <a:spcBef>
                <a:spcPts val="2400"/>
              </a:spcBef>
              <a:buFont typeface="Wingdings" panose="05000000000000000000" pitchFamily="2" charset="2"/>
              <a:buChar char="§"/>
            </a:pPr>
            <a:r>
              <a:rPr lang="ro-RO" sz="3600" noProof="0" dirty="0">
                <a:solidFill>
                  <a:schemeClr val="tx2"/>
                </a:solidFill>
                <a:latin typeface="+mn-lt"/>
              </a:rPr>
              <a:t>Tusea convulsivă este o boală endemică în UE/SEE și în întreaga lume. La fiecare trei până la cinci ani, statistic, există riscul apariției unor epidemii. [2]</a:t>
            </a:r>
          </a:p>
          <a:p>
            <a:pPr marL="457200" indent="-457200">
              <a:spcBef>
                <a:spcPts val="2400"/>
              </a:spcBef>
              <a:buFont typeface="Wingdings" panose="05000000000000000000" pitchFamily="2" charset="2"/>
              <a:buChar char="§"/>
            </a:pPr>
            <a:r>
              <a:rPr lang="ro-RO" sz="3600" noProof="0" dirty="0">
                <a:solidFill>
                  <a:schemeClr val="tx2"/>
                </a:solidFill>
                <a:latin typeface="+mn-lt"/>
              </a:rPr>
              <a:t>În anul 2023, 26.033 de cazuri de tuse convulsivă au fost raportate în 29 de țări din UE/SEE.</a:t>
            </a:r>
          </a:p>
          <a:p>
            <a:pPr marL="457200" indent="-457200">
              <a:spcBef>
                <a:spcPts val="2400"/>
              </a:spcBef>
              <a:buFont typeface="Wingdings" panose="05000000000000000000" pitchFamily="2" charset="2"/>
              <a:buChar char="§"/>
            </a:pPr>
            <a:r>
              <a:rPr lang="ro-RO" sz="3600" noProof="0" dirty="0">
                <a:solidFill>
                  <a:schemeClr val="tx2"/>
                </a:solidFill>
                <a:latin typeface="+mn-lt"/>
              </a:rPr>
              <a:t>Peste 40% din totalul cazurilor raportate se regăsesc în Croația și Danemarca. [2]</a:t>
            </a:r>
          </a:p>
          <a:p>
            <a:pPr marL="457200" indent="-457200">
              <a:spcBef>
                <a:spcPts val="2400"/>
              </a:spcBef>
              <a:buFont typeface="Wingdings" panose="05000000000000000000" pitchFamily="2" charset="2"/>
              <a:buChar char="§"/>
            </a:pPr>
            <a:r>
              <a:rPr lang="ro-RO" sz="3600" noProof="0" dirty="0">
                <a:solidFill>
                  <a:schemeClr val="tx2"/>
                </a:solidFill>
                <a:latin typeface="+mn-lt"/>
              </a:rPr>
              <a:t>În România, conform INSP, în anul 2024 s-au înregistrat un număr de 2.960 de cazuri, față de doar 16 în anul precedent și, respectiv, față de 57, reprezentând media celor 5 ani anteriori, exceptând anii pandemici. Cele 2.960 cazuri din anul 2024 corespund unei incidențe de 15,5%</a:t>
            </a:r>
            <a:r>
              <a:rPr lang="ro-RO" sz="2000" noProof="0" dirty="0">
                <a:solidFill>
                  <a:schemeClr val="tx2"/>
                </a:solidFill>
                <a:latin typeface="+mn-lt"/>
              </a:rPr>
              <a:t>000</a:t>
            </a:r>
            <a:r>
              <a:rPr lang="ro-RO" sz="3600" noProof="0" dirty="0">
                <a:solidFill>
                  <a:schemeClr val="tx2"/>
                </a:solidFill>
                <a:latin typeface="+mn-lt"/>
              </a:rPr>
              <a:t>, de 62 de ori mai mare față de anul 2023. [3]</a:t>
            </a:r>
          </a:p>
          <a:p>
            <a:endParaRPr lang="ro-RO" sz="3600" noProof="0" dirty="0">
              <a:solidFill>
                <a:schemeClr val="tx2"/>
              </a:solidFill>
              <a:latin typeface="+mn-lt"/>
            </a:endParaRPr>
          </a:p>
        </p:txBody>
      </p:sp>
      <p:sp>
        <p:nvSpPr>
          <p:cNvPr id="7" name="TextBox 6">
            <a:extLst>
              <a:ext uri="{FF2B5EF4-FFF2-40B4-BE49-F238E27FC236}">
                <a16:creationId xmlns:a16="http://schemas.microsoft.com/office/drawing/2014/main" id="{F8083B89-30C9-5C4C-D627-63DC57FC90D3}"/>
              </a:ext>
            </a:extLst>
          </p:cNvPr>
          <p:cNvSpPr txBox="1"/>
          <p:nvPr/>
        </p:nvSpPr>
        <p:spPr>
          <a:xfrm>
            <a:off x="2520496" y="11795129"/>
            <a:ext cx="18784220" cy="1200329"/>
          </a:xfrm>
          <a:prstGeom prst="rect">
            <a:avLst/>
          </a:prstGeom>
          <a:noFill/>
        </p:spPr>
        <p:txBody>
          <a:bodyPr wrap="square" rtlCol="0">
            <a:spAutoFit/>
          </a:bodyPr>
          <a:lstStyle/>
          <a:p>
            <a:r>
              <a:rPr lang="ro-RO" noProof="0" dirty="0"/>
              <a:t>Surse:</a:t>
            </a:r>
          </a:p>
          <a:p>
            <a:pPr marL="342900" indent="-342900">
              <a:buAutoNum type="arabicPeriod"/>
            </a:pPr>
            <a:r>
              <a:rPr lang="ro-RO" noProof="0" dirty="0"/>
              <a:t>https://www.paho.org/en/documents/epidemiological-update-pertussis-whooping-cough-americas-region-8-december-2025</a:t>
            </a:r>
          </a:p>
          <a:p>
            <a:pPr marL="342900" indent="-342900">
              <a:buAutoNum type="arabicPeriod"/>
            </a:pPr>
            <a:r>
              <a:rPr lang="ro-RO" noProof="0" dirty="0"/>
              <a:t>https://www.ecdc.europa.eu/sites/default/files/documents/PERT_AER_2023.pdf</a:t>
            </a:r>
          </a:p>
          <a:p>
            <a:pPr marL="342900" indent="-342900">
              <a:buAutoNum type="arabicPeriod"/>
            </a:pPr>
            <a:r>
              <a:rPr lang="ro-RO" noProof="0" dirty="0"/>
              <a:t>https://insp.gov.ro/download/analiza-bolilor-transmisibile-aflate-in-supraveghere-raport-pentru-anul-2024/</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62BE9B-A430-9004-6A01-8E159B9C4AAD}"/>
              </a:ext>
            </a:extLst>
          </p:cNvPr>
          <p:cNvSpPr>
            <a:spLocks noGrp="1"/>
          </p:cNvSpPr>
          <p:nvPr>
            <p:ph type="title"/>
          </p:nvPr>
        </p:nvSpPr>
        <p:spPr>
          <a:xfrm>
            <a:off x="2765425" y="807079"/>
            <a:ext cx="19648488" cy="863850"/>
          </a:xfrm>
        </p:spPr>
        <p:txBody>
          <a:bodyPr/>
          <a:lstStyle/>
          <a:p>
            <a:pPr>
              <a:defRPr/>
            </a:pPr>
            <a:r>
              <a:rPr lang="ro-RO" sz="6000" noProof="0" dirty="0"/>
              <a:t>DIFTERIA</a:t>
            </a:r>
          </a:p>
        </p:txBody>
      </p:sp>
      <p:sp>
        <p:nvSpPr>
          <p:cNvPr id="22532" name="Slide Number Placeholder 3">
            <a:extLst>
              <a:ext uri="{FF2B5EF4-FFF2-40B4-BE49-F238E27FC236}">
                <a16:creationId xmlns:a16="http://schemas.microsoft.com/office/drawing/2014/main" id="{8A96732F-3205-7461-EFC8-E47F8DFB0354}"/>
              </a:ext>
            </a:extLst>
          </p:cNvPr>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fld id="{7B266F98-1D5D-4AF4-A42A-C6830C3B22C3}" type="slidenum">
              <a:rPr kumimoji="0" lang="ro-RO" sz="2900" b="1" i="0" u="none" strike="noStrike" kern="1200" cap="none" spc="0" normalizeH="0" baseline="0" noProof="0" smtClean="0">
                <a:ln>
                  <a:noFill/>
                </a:ln>
                <a:solidFill>
                  <a:prstClr val="white"/>
                </a:solidFill>
                <a:effectLst/>
                <a:uLnTx/>
                <a:uFillTx/>
                <a:latin typeface="Calibri" panose="020F0502020204030204" pitchFamily="34" charset="0"/>
                <a:ea typeface="+mn-ea"/>
                <a:cs typeface="+mn-cs"/>
              </a:rPr>
              <a:pPr marL="0" marR="0" lvl="0" indent="0" algn="ctr" defTabSz="457200" rtl="0" eaLnBrk="1" fontAlgn="base" latinLnBrk="0" hangingPunct="1">
                <a:lnSpc>
                  <a:spcPct val="100000"/>
                </a:lnSpc>
                <a:spcBef>
                  <a:spcPct val="0"/>
                </a:spcBef>
                <a:spcAft>
                  <a:spcPct val="0"/>
                </a:spcAft>
                <a:buClrTx/>
                <a:buSzTx/>
                <a:buFontTx/>
                <a:buNone/>
                <a:tabLst/>
                <a:defRPr/>
              </a:pPr>
              <a:t>9</a:t>
            </a:fld>
            <a:endParaRPr kumimoji="0" lang="ro-RO" sz="29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6" name="Rectangle 5">
            <a:extLst>
              <a:ext uri="{FF2B5EF4-FFF2-40B4-BE49-F238E27FC236}">
                <a16:creationId xmlns:a16="http://schemas.microsoft.com/office/drawing/2014/main" id="{378BFAA8-3C6D-7F81-C6F1-D71386D45734}"/>
              </a:ext>
            </a:extLst>
          </p:cNvPr>
          <p:cNvSpPr/>
          <p:nvPr/>
        </p:nvSpPr>
        <p:spPr>
          <a:xfrm>
            <a:off x="2765425" y="1822510"/>
            <a:ext cx="20461538" cy="10187404"/>
          </a:xfrm>
          <a:prstGeom prst="rect">
            <a:avLst/>
          </a:prstGeom>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457200" marR="0" lvl="0" indent="-457200" algn="l" defTabSz="457200" rtl="0" eaLnBrk="0" fontAlgn="base" latinLnBrk="0" hangingPunct="0">
              <a:lnSpc>
                <a:spcPct val="100000"/>
              </a:lnSpc>
              <a:spcBef>
                <a:spcPct val="0"/>
              </a:spcBef>
              <a:spcAft>
                <a:spcPts val="2400"/>
              </a:spcAft>
              <a:buClrTx/>
              <a:buSzTx/>
              <a:buFont typeface="Wingdings" panose="05000000000000000000" pitchFamily="2" charset="2"/>
              <a:buChar char="§"/>
              <a:tabLst/>
              <a:defRPr/>
            </a:pPr>
            <a:r>
              <a:rPr kumimoji="0" lang="ro-RO" sz="3600" b="0" i="0" u="none" strike="noStrike" kern="1200" cap="none" spc="0" normalizeH="0" baseline="0" noProof="0" dirty="0">
                <a:ln>
                  <a:noFill/>
                </a:ln>
                <a:solidFill>
                  <a:schemeClr val="tx2"/>
                </a:solidFill>
                <a:effectLst/>
                <a:uLnTx/>
                <a:uFillTx/>
                <a:latin typeface="+mn-lt"/>
              </a:rPr>
              <a:t>Difteria este o boală acută cauzată de tulpinile producătoare de toxine ale bacteriilor </a:t>
            </a:r>
            <a:r>
              <a:rPr kumimoji="0" lang="ro-RO" sz="3600" b="0" i="1" u="none" strike="noStrike" kern="1200" cap="none" spc="0" normalizeH="0" baseline="0" noProof="0" dirty="0" err="1">
                <a:ln>
                  <a:noFill/>
                </a:ln>
                <a:solidFill>
                  <a:schemeClr val="tx2"/>
                </a:solidFill>
                <a:effectLst/>
                <a:uLnTx/>
                <a:uFillTx/>
                <a:latin typeface="+mn-lt"/>
              </a:rPr>
              <a:t>Corynebacterium</a:t>
            </a:r>
            <a:r>
              <a:rPr kumimoji="0" lang="ro-RO" sz="3600" b="0" i="1" u="none" strike="noStrike" kern="1200" cap="none" spc="0" normalizeH="0" baseline="0" noProof="0" dirty="0">
                <a:ln>
                  <a:noFill/>
                </a:ln>
                <a:solidFill>
                  <a:schemeClr val="tx2"/>
                </a:solidFill>
                <a:effectLst/>
                <a:uLnTx/>
                <a:uFillTx/>
                <a:latin typeface="+mn-lt"/>
              </a:rPr>
              <a:t> </a:t>
            </a:r>
            <a:r>
              <a:rPr kumimoji="0" lang="ro-RO" sz="3600" b="0" i="1" u="none" strike="noStrike" kern="1200" cap="none" spc="0" normalizeH="0" baseline="0" noProof="0" dirty="0" err="1">
                <a:ln>
                  <a:noFill/>
                </a:ln>
                <a:solidFill>
                  <a:schemeClr val="tx2"/>
                </a:solidFill>
                <a:effectLst/>
                <a:uLnTx/>
                <a:uFillTx/>
                <a:latin typeface="+mn-lt"/>
              </a:rPr>
              <a:t>diphtheriae</a:t>
            </a:r>
            <a:r>
              <a:rPr kumimoji="0" lang="ro-RO" sz="3600" b="0" i="1" u="none" strike="noStrike" kern="1200" cap="none" spc="0" normalizeH="0" baseline="0" noProof="0" dirty="0">
                <a:ln>
                  <a:noFill/>
                </a:ln>
                <a:solidFill>
                  <a:schemeClr val="tx2"/>
                </a:solidFill>
                <a:effectLst/>
                <a:uLnTx/>
                <a:uFillTx/>
                <a:latin typeface="+mn-lt"/>
              </a:rPr>
              <a:t> </a:t>
            </a:r>
            <a:r>
              <a:rPr kumimoji="0" lang="ro-RO" sz="3600" b="0" i="0" u="none" strike="noStrike" kern="1200" cap="none" spc="0" normalizeH="0" baseline="0" noProof="0" dirty="0">
                <a:ln>
                  <a:noFill/>
                </a:ln>
                <a:solidFill>
                  <a:schemeClr val="tx2"/>
                </a:solidFill>
                <a:effectLst/>
                <a:uLnTx/>
                <a:uFillTx/>
                <a:latin typeface="+mn-lt"/>
              </a:rPr>
              <a:t>(în unele cazuri și de </a:t>
            </a:r>
            <a:r>
              <a:rPr kumimoji="0" lang="ro-RO" sz="3600" b="0" i="1" u="none" strike="noStrike" kern="1200" cap="none" spc="0" normalizeH="0" baseline="0" noProof="0" dirty="0" err="1">
                <a:ln>
                  <a:noFill/>
                </a:ln>
                <a:solidFill>
                  <a:schemeClr val="tx2"/>
                </a:solidFill>
                <a:effectLst/>
                <a:uLnTx/>
                <a:uFillTx/>
                <a:latin typeface="+mn-lt"/>
              </a:rPr>
              <a:t>Corynebacterium</a:t>
            </a:r>
            <a:r>
              <a:rPr kumimoji="0" lang="ro-RO" sz="3600" b="0" i="1" u="none" strike="noStrike" kern="1200" cap="none" spc="0" normalizeH="0" baseline="0" noProof="0" dirty="0">
                <a:ln>
                  <a:noFill/>
                </a:ln>
                <a:solidFill>
                  <a:schemeClr val="tx2"/>
                </a:solidFill>
                <a:effectLst/>
                <a:uLnTx/>
                <a:uFillTx/>
                <a:latin typeface="+mn-lt"/>
              </a:rPr>
              <a:t> </a:t>
            </a:r>
            <a:r>
              <a:rPr kumimoji="0" lang="ro-RO" sz="3600" b="0" i="1" u="none" strike="noStrike" kern="1200" cap="none" spc="0" normalizeH="0" baseline="0" noProof="0" dirty="0" err="1">
                <a:ln>
                  <a:noFill/>
                </a:ln>
                <a:solidFill>
                  <a:schemeClr val="tx2"/>
                </a:solidFill>
                <a:effectLst/>
                <a:uLnTx/>
                <a:uFillTx/>
                <a:latin typeface="+mn-lt"/>
              </a:rPr>
              <a:t>ulcerans</a:t>
            </a:r>
            <a:r>
              <a:rPr kumimoji="0" lang="ro-RO" sz="3600" b="0" i="0" u="none" strike="noStrike" kern="1200" cap="none" spc="0" normalizeH="0" baseline="0" noProof="0" dirty="0">
                <a:ln>
                  <a:noFill/>
                </a:ln>
                <a:solidFill>
                  <a:schemeClr val="tx2"/>
                </a:solidFill>
                <a:effectLst/>
                <a:uLnTx/>
                <a:uFillTx/>
                <a:latin typeface="+mn-lt"/>
              </a:rPr>
              <a:t>). În urma infecției, după o perioadă de incubație de obicei scurtă (2-5 zile), eliberarea citotoxinei poate produce leziuni caracteristice la nivelul mucoaselor afectate (amigdale, faringe, laringe, nas) sau la nivel tegumentar. [1]</a:t>
            </a:r>
          </a:p>
          <a:p>
            <a:pPr marL="457200" lvl="0" indent="-457200">
              <a:spcAft>
                <a:spcPts val="2400"/>
              </a:spcAft>
              <a:buFont typeface="Wingdings" panose="05000000000000000000" pitchFamily="2" charset="2"/>
              <a:buChar char="§"/>
              <a:defRPr/>
            </a:pPr>
            <a:r>
              <a:rPr lang="ro-RO" sz="3600" noProof="0" dirty="0">
                <a:solidFill>
                  <a:schemeClr val="tx2"/>
                </a:solidFill>
                <a:latin typeface="+mn-lt"/>
              </a:rPr>
              <a:t>La nivel European, în spațiul UE/SSE, în perioada 2022−2025 au fost raportate 554 de cazuri (550 confirmate, patru probabile). </a:t>
            </a:r>
          </a:p>
          <a:p>
            <a:pPr marL="457200" lvl="0" indent="-457200">
              <a:spcAft>
                <a:spcPts val="2400"/>
              </a:spcAft>
              <a:buFont typeface="Wingdings" panose="05000000000000000000" pitchFamily="2" charset="2"/>
              <a:buChar char="§"/>
              <a:defRPr/>
            </a:pPr>
            <a:r>
              <a:rPr lang="ro-RO" sz="3600" noProof="0" dirty="0">
                <a:solidFill>
                  <a:schemeClr val="tx2"/>
                </a:solidFill>
                <a:latin typeface="+mn-lt"/>
              </a:rPr>
              <a:t>Cazurile au fost raportate în Germania (292), Franța (70), Austria (65), Belgia (43), Țările de Jos (23), Cehia (14), Norvegia (14), Slovacia (10), Letonia (7), Italia (5), Slovenia (4), Spania (3), Suedia (3) și Luxemburg (1).</a:t>
            </a:r>
          </a:p>
          <a:p>
            <a:pPr marL="457200" lvl="0" indent="-457200">
              <a:spcAft>
                <a:spcPts val="2400"/>
              </a:spcAft>
              <a:buFont typeface="Wingdings" panose="05000000000000000000" pitchFamily="2" charset="2"/>
              <a:buChar char="§"/>
              <a:defRPr/>
            </a:pPr>
            <a:r>
              <a:rPr lang="ro-RO" sz="3600" noProof="0" dirty="0">
                <a:solidFill>
                  <a:schemeClr val="tx2"/>
                </a:solidFill>
                <a:latin typeface="+mn-lt"/>
              </a:rPr>
              <a:t>Cele mai multe dintre ele au dezvoltat o formă respiratorie a bolii. În acel moment, epidemia s-a limitat la grupuri de </a:t>
            </a:r>
            <a:r>
              <a:rPr lang="ro-RO" sz="3600" noProof="0" dirty="0" err="1">
                <a:solidFill>
                  <a:schemeClr val="tx2"/>
                </a:solidFill>
                <a:latin typeface="+mn-lt"/>
              </a:rPr>
              <a:t>migranți</a:t>
            </a:r>
            <a:r>
              <a:rPr lang="ro-RO" sz="3600" noProof="0" dirty="0">
                <a:solidFill>
                  <a:schemeClr val="tx2"/>
                </a:solidFill>
                <a:latin typeface="+mn-lt"/>
              </a:rPr>
              <a:t> care au sosit recent în Europa. [2]</a:t>
            </a:r>
          </a:p>
          <a:p>
            <a:pPr marL="457200" lvl="0" indent="-457200">
              <a:spcAft>
                <a:spcPts val="2400"/>
              </a:spcAft>
              <a:buFont typeface="Wingdings" panose="05000000000000000000" pitchFamily="2" charset="2"/>
              <a:buChar char="§"/>
              <a:defRPr/>
            </a:pPr>
            <a:r>
              <a:rPr lang="ro-RO" sz="3600" noProof="0" dirty="0">
                <a:solidFill>
                  <a:schemeClr val="tx2"/>
                </a:solidFill>
                <a:latin typeface="+mn-lt"/>
              </a:rPr>
              <a:t>Conform datelor INSP, în România, în anul 2024 au fost raportate 7 cazuri suspecte de difterie, 4 de difterie respiratorie și 3 de difterie cutanată. Pentru cazurile suspecte de difterie respiratorie, investigațiile de laborator au evidențiat absența tulpinilor de </a:t>
            </a:r>
            <a:r>
              <a:rPr lang="ro-RO" sz="3600" i="1" noProof="0" dirty="0" err="1">
                <a:solidFill>
                  <a:schemeClr val="tx2"/>
                </a:solidFill>
                <a:latin typeface="+mn-lt"/>
              </a:rPr>
              <a:t>Corynebacterium</a:t>
            </a:r>
            <a:r>
              <a:rPr lang="ro-RO" sz="3600" noProof="0" dirty="0">
                <a:solidFill>
                  <a:schemeClr val="tx2"/>
                </a:solidFill>
                <a:latin typeface="+mn-lt"/>
              </a:rPr>
              <a:t>. Pentru cazurile suspecte de difterie cutanată, raportate în rândul unor persoane de sex masculin, cu vârsta cuprinsă între 38-45 de ani, investigațiile de laborator au evidențiat prezența tulpinilor </a:t>
            </a:r>
            <a:r>
              <a:rPr lang="ro-RO" sz="3600" noProof="0" dirty="0" err="1">
                <a:solidFill>
                  <a:schemeClr val="tx2"/>
                </a:solidFill>
                <a:latin typeface="+mn-lt"/>
              </a:rPr>
              <a:t>netoxigene</a:t>
            </a:r>
            <a:r>
              <a:rPr lang="ro-RO" sz="3600" noProof="0" dirty="0">
                <a:solidFill>
                  <a:schemeClr val="tx2"/>
                </a:solidFill>
                <a:latin typeface="+mn-lt"/>
              </a:rPr>
              <a:t> de </a:t>
            </a:r>
            <a:r>
              <a:rPr lang="ro-RO" sz="3600" i="1" noProof="0" dirty="0" err="1">
                <a:solidFill>
                  <a:schemeClr val="tx2"/>
                </a:solidFill>
                <a:latin typeface="+mn-lt"/>
              </a:rPr>
              <a:t>Corynebacterium</a:t>
            </a:r>
            <a:r>
              <a:rPr lang="ro-RO" sz="3600" i="1" noProof="0" dirty="0">
                <a:solidFill>
                  <a:schemeClr val="tx2"/>
                </a:solidFill>
                <a:latin typeface="+mn-lt"/>
              </a:rPr>
              <a:t> </a:t>
            </a:r>
            <a:r>
              <a:rPr lang="ro-RO" sz="3600" i="1" noProof="0" dirty="0" err="1">
                <a:solidFill>
                  <a:schemeClr val="tx2"/>
                </a:solidFill>
                <a:latin typeface="+mn-lt"/>
              </a:rPr>
              <a:t>diphteriae</a:t>
            </a:r>
            <a:r>
              <a:rPr lang="ro-RO" sz="3600" noProof="0" dirty="0">
                <a:solidFill>
                  <a:schemeClr val="tx2"/>
                </a:solidFill>
                <a:latin typeface="+mn-lt"/>
              </a:rPr>
              <a:t>. Toate aceste cazuri au fost clasificate ca infirmate. [3]</a:t>
            </a:r>
            <a:endParaRPr kumimoji="0" lang="ro-RO" sz="3600" b="0" i="0" u="none" strike="noStrike" kern="1200" cap="none" spc="0" normalizeH="0" baseline="0" noProof="0" dirty="0">
              <a:ln>
                <a:noFill/>
              </a:ln>
              <a:solidFill>
                <a:schemeClr val="tx2"/>
              </a:solidFill>
              <a:effectLst/>
              <a:uLnTx/>
              <a:uFillTx/>
              <a:latin typeface="Calibri" panose="020F0502020204030204" pitchFamily="34" charset="0"/>
              <a:ea typeface="+mn-ea"/>
              <a:cs typeface="+mn-cs"/>
            </a:endParaRPr>
          </a:p>
        </p:txBody>
      </p:sp>
      <p:sp>
        <p:nvSpPr>
          <p:cNvPr id="7" name="TextBox 6">
            <a:extLst>
              <a:ext uri="{FF2B5EF4-FFF2-40B4-BE49-F238E27FC236}">
                <a16:creationId xmlns:a16="http://schemas.microsoft.com/office/drawing/2014/main" id="{3648DBAD-864B-CA8D-1854-067872EC06E3}"/>
              </a:ext>
            </a:extLst>
          </p:cNvPr>
          <p:cNvSpPr txBox="1"/>
          <p:nvPr/>
        </p:nvSpPr>
        <p:spPr>
          <a:xfrm>
            <a:off x="2765425" y="12128410"/>
            <a:ext cx="18784220" cy="1200329"/>
          </a:xfrm>
          <a:prstGeom prst="rect">
            <a:avLst/>
          </a:prstGeom>
          <a:noFill/>
        </p:spPr>
        <p:txBody>
          <a:bodyPr wrap="square" rtlCol="0">
            <a:spAutoFit/>
          </a:bodyPr>
          <a:lstStyle/>
          <a:p>
            <a:r>
              <a:rPr lang="ro-RO" noProof="0" dirty="0"/>
              <a:t>Surse:</a:t>
            </a:r>
          </a:p>
          <a:p>
            <a:r>
              <a:rPr lang="ro-RO" noProof="0" dirty="0"/>
              <a:t>1. Doina </a:t>
            </a:r>
            <a:r>
              <a:rPr lang="ro-RO" noProof="0" dirty="0" err="1"/>
              <a:t>Azoicăi</a:t>
            </a:r>
            <a:r>
              <a:rPr lang="ro-RO" noProof="0" dirty="0"/>
              <a:t>. Îndreptar de vaccinare în cabinetul medicului de familie. Editura a II-a, Editura medicală </a:t>
            </a:r>
            <a:r>
              <a:rPr lang="ro-RO" noProof="0" dirty="0" err="1"/>
              <a:t>Amaltea</a:t>
            </a:r>
            <a:r>
              <a:rPr lang="ro-RO" noProof="0" dirty="0"/>
              <a:t>, București, 2023: 112</a:t>
            </a:r>
          </a:p>
          <a:p>
            <a:r>
              <a:rPr lang="ro-RO" noProof="0" dirty="0"/>
              <a:t>2. https://www.ecdc.europa.eu/sites/default/files/documents/Diphtheria-caused-by-%20ST574-EU-EEA-RRA-2025.pdf</a:t>
            </a:r>
          </a:p>
          <a:p>
            <a:r>
              <a:rPr lang="ro-RO" noProof="0" dirty="0"/>
              <a:t>3. INSP-CNSCBT</a:t>
            </a:r>
          </a:p>
        </p:txBody>
      </p:sp>
    </p:spTree>
  </p:cSld>
  <p:clrMapOvr>
    <a:masterClrMapping/>
  </p:clrMapOvr>
</p:sld>
</file>

<file path=ppt/theme/theme1.xml><?xml version="1.0" encoding="utf-8"?>
<a:theme xmlns:a="http://schemas.openxmlformats.org/drawingml/2006/main" name="Office Theme">
  <a:themeElements>
    <a:clrScheme name="INSP">
      <a:dk1>
        <a:srgbClr val="6D6D6D"/>
      </a:dk1>
      <a:lt1>
        <a:sysClr val="window" lastClr="FFFFFF"/>
      </a:lt1>
      <a:dk2>
        <a:srgbClr val="262262"/>
      </a:dk2>
      <a:lt2>
        <a:srgbClr val="949598"/>
      </a:lt2>
      <a:accent1>
        <a:srgbClr val="01B69B"/>
      </a:accent1>
      <a:accent2>
        <a:srgbClr val="E41D48"/>
      </a:accent2>
      <a:accent3>
        <a:srgbClr val="FDC24E"/>
      </a:accent3>
      <a:accent4>
        <a:srgbClr val="00B9F2"/>
      </a:accent4>
      <a:accent5>
        <a:srgbClr val="FFFFFF"/>
      </a:accent5>
      <a:accent6>
        <a:srgbClr val="FFFFFF"/>
      </a:accent6>
      <a:hlink>
        <a:srgbClr val="00B9F2"/>
      </a:hlink>
      <a:folHlink>
        <a:srgbClr val="C00000"/>
      </a:folHlink>
    </a:clrScheme>
    <a:fontScheme name="Office 2007 - 2010">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2.xml><?xml version="1.0" encoding="utf-8"?>
<a:theme xmlns:a="http://schemas.openxmlformats.org/drawingml/2006/main" name="1_Office Theme">
  <a:themeElements>
    <a:clrScheme name="INSP">
      <a:dk1>
        <a:srgbClr val="6D6D6D"/>
      </a:dk1>
      <a:lt1>
        <a:sysClr val="window" lastClr="FFFFFF"/>
      </a:lt1>
      <a:dk2>
        <a:srgbClr val="262262"/>
      </a:dk2>
      <a:lt2>
        <a:srgbClr val="949598"/>
      </a:lt2>
      <a:accent1>
        <a:srgbClr val="01B69B"/>
      </a:accent1>
      <a:accent2>
        <a:srgbClr val="E41D48"/>
      </a:accent2>
      <a:accent3>
        <a:srgbClr val="FDC24E"/>
      </a:accent3>
      <a:accent4>
        <a:srgbClr val="00B9F2"/>
      </a:accent4>
      <a:accent5>
        <a:srgbClr val="FFFFFF"/>
      </a:accent5>
      <a:accent6>
        <a:srgbClr val="FFFFFF"/>
      </a:accent6>
      <a:hlink>
        <a:srgbClr val="00B9F2"/>
      </a:hlink>
      <a:folHlink>
        <a:srgbClr val="C00000"/>
      </a:folHlink>
    </a:clrScheme>
    <a:fontScheme name="Office 2007 - 2010">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2013 - 2022 Theme</Template>
  <TotalTime>2155</TotalTime>
  <Words>4308</Words>
  <Application>Microsoft Office PowerPoint</Application>
  <PresentationFormat>Custom</PresentationFormat>
  <Paragraphs>241</Paragraphs>
  <Slides>27</Slides>
  <Notes>1</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27</vt:i4>
      </vt:variant>
    </vt:vector>
  </HeadingPairs>
  <TitlesOfParts>
    <vt:vector size="34" baseType="lpstr">
      <vt:lpstr>Arial</vt:lpstr>
      <vt:lpstr>Calibri</vt:lpstr>
      <vt:lpstr>Calibri Light</vt:lpstr>
      <vt:lpstr>Times New Roman</vt:lpstr>
      <vt:lpstr>Wingdings</vt:lpstr>
      <vt:lpstr>Office Theme</vt:lpstr>
      <vt:lpstr>1_Office Theme</vt:lpstr>
      <vt:lpstr>CAMPANIA NAȚIONALĂ  DE PROMOVARE A VACCINĂRII   COPIL VACCINAT  =  COPIL PROTEJAT</vt:lpstr>
      <vt:lpstr>PowerPoint Presentation</vt:lpstr>
      <vt:lpstr>BOLI CARE POT FI PREVENITE  PRIN VACCINARE</vt:lpstr>
      <vt:lpstr>RUJEOLA</vt:lpstr>
      <vt:lpstr>RUJEOLA</vt:lpstr>
      <vt:lpstr>RUBEOLA</vt:lpstr>
      <vt:lpstr>INFECȚIA URLIANĂ (OREIONUL)</vt:lpstr>
      <vt:lpstr>TUSEA CONVULSIVĂ</vt:lpstr>
      <vt:lpstr>DIFTERIA</vt:lpstr>
      <vt:lpstr>TETANOSUL</vt:lpstr>
      <vt:lpstr>TUBERCULOZA (TB)</vt:lpstr>
      <vt:lpstr>HEPATITA VIRALĂ CU VIRUS B</vt:lpstr>
      <vt:lpstr>POLIOMIELITA</vt:lpstr>
      <vt:lpstr>INFECȚIA CU HAEMOPHILUS INFLUENZAE TIP B</vt:lpstr>
      <vt:lpstr>BOALA PNEUMOCOCICĂ</vt:lpstr>
      <vt:lpstr>Tema campaniei:   Promovarea vaccinurilor din  Calendarul Național de Vaccinare    </vt:lpstr>
      <vt:lpstr>Sloganul campaniei:      </vt:lpstr>
      <vt:lpstr>PowerPoint Presentation</vt:lpstr>
      <vt:lpstr>Perioada de derulare a campaniei  CAMPANIA NAȚIONALĂ DE PROMOVARE A VACCINĂRII  martie-aprilie 2026</vt:lpstr>
      <vt:lpstr>Mesajele cheie ale campaniei</vt:lpstr>
      <vt:lpstr>GRUPURI ȚINTĂ:</vt:lpstr>
      <vt:lpstr>ACTIVITĂȚI </vt:lpstr>
      <vt:lpstr>PARTENERI</vt:lpstr>
      <vt:lpstr>Indicatori de monitorizare și de evaluare</vt:lpstr>
      <vt:lpstr>Raportarea activităților realizate în campanie</vt:lpstr>
      <vt:lpstr>Raportarea activităților realizate în campanie</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Mihai Parpalea</dc:creator>
  <cp:lastModifiedBy>Ion-Petru Milos</cp:lastModifiedBy>
  <cp:revision>109</cp:revision>
  <cp:lastPrinted>2024-02-08T07:45:05Z</cp:lastPrinted>
  <dcterms:created xsi:type="dcterms:W3CDTF">2023-11-15T14:24:45Z</dcterms:created>
  <dcterms:modified xsi:type="dcterms:W3CDTF">2026-02-17T07:15:43Z</dcterms:modified>
</cp:coreProperties>
</file>